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Figtree"/>
      <p:regular r:id="rId24"/>
      <p:bold r:id="rId25"/>
      <p:italic r:id="rId26"/>
      <p:boldItalic r:id="rId27"/>
    </p:embeddedFont>
    <p:embeddedFont>
      <p:font typeface="Nunito"/>
      <p:regular r:id="rId28"/>
      <p:bold r:id="rId29"/>
      <p:italic r:id="rId30"/>
      <p:boldItalic r:id="rId31"/>
    </p:embeddedFont>
    <p:embeddedFont>
      <p:font typeface="Bebas Neue"/>
      <p:regular r:id="rId32"/>
    </p:embeddedFont>
    <p:embeddedFont>
      <p:font typeface="Coiny"/>
      <p:regular r:id="rId33"/>
    </p:embeddedFont>
    <p:embeddedFont>
      <p:font typeface="DM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Figtree-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gtree-italic.fntdata"/><Relationship Id="rId25" Type="http://schemas.openxmlformats.org/officeDocument/2006/relationships/font" Target="fonts/Figtree-bold.fntdata"/><Relationship Id="rId28" Type="http://schemas.openxmlformats.org/officeDocument/2006/relationships/font" Target="fonts/Nunito-regular.fntdata"/><Relationship Id="rId27" Type="http://schemas.openxmlformats.org/officeDocument/2006/relationships/font" Target="fonts/Figtree-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7.xml"/><Relationship Id="rId33" Type="http://schemas.openxmlformats.org/officeDocument/2006/relationships/font" Target="fonts/Coiny-regular.fntdata"/><Relationship Id="rId10" Type="http://schemas.openxmlformats.org/officeDocument/2006/relationships/slide" Target="slides/slide6.xml"/><Relationship Id="rId32" Type="http://schemas.openxmlformats.org/officeDocument/2006/relationships/font" Target="fonts/BebasNeue-regular.fntdata"/><Relationship Id="rId13" Type="http://schemas.openxmlformats.org/officeDocument/2006/relationships/slide" Target="slides/slide9.xml"/><Relationship Id="rId35" Type="http://schemas.openxmlformats.org/officeDocument/2006/relationships/font" Target="fonts/DMSans-bold.fntdata"/><Relationship Id="rId12" Type="http://schemas.openxmlformats.org/officeDocument/2006/relationships/slide" Target="slides/slide8.xml"/><Relationship Id="rId34" Type="http://schemas.openxmlformats.org/officeDocument/2006/relationships/font" Target="fonts/DMSans-regular.fntdata"/><Relationship Id="rId15" Type="http://schemas.openxmlformats.org/officeDocument/2006/relationships/slide" Target="slides/slide11.xml"/><Relationship Id="rId37" Type="http://schemas.openxmlformats.org/officeDocument/2006/relationships/font" Target="fonts/DMSans-boldItalic.fntdata"/><Relationship Id="rId14" Type="http://schemas.openxmlformats.org/officeDocument/2006/relationships/slide" Target="slides/slide10.xml"/><Relationship Id="rId36" Type="http://schemas.openxmlformats.org/officeDocument/2006/relationships/font" Target="fonts/DM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ed3401ed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ed3401ed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e1d838b627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e1d838b627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g1f103cc92b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4" name="Google Shape;1524;g1f103cc92b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1f103cc92b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2" name="Google Shape;1532;g1f103cc92b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271b0e7073a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2" name="Google Shape;1562;g271b0e7073a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1f103cc92b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1f103cc92b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271b0e7073a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7" name="Google Shape;1657;g271b0e7073a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g271b0e7073a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6" name="Google Shape;1666;g271b0e7073a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g271b0e7073a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9" name="Google Shape;1739;g271b0e7073a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g271b0e7073a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8" name="Google Shape;1748;g271b0e7073a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g271b0e7073a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0" name="Google Shape;1880;g271b0e7073a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fb5454f4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2fb5454f4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f103cc92b5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1f103cc92b5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f103cc92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f103cc92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1f103cc92b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1f103cc92b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f103cc92b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1f103cc92b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1f103cc92b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1f103cc92b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f103cc92b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1f103cc92b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1f103cc92b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1" name="Google Shape;1421;g1f103cc92b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71850" y="1022375"/>
            <a:ext cx="4762800" cy="2537100"/>
          </a:xfrm>
          <a:prstGeom prst="rect">
            <a:avLst/>
          </a:prstGeom>
        </p:spPr>
        <p:txBody>
          <a:bodyPr anchorCtr="0" anchor="ctr" bIns="91425" lIns="91425" spcFirstLastPara="1" rIns="91425" wrap="square" tIns="91425">
            <a:noAutofit/>
          </a:bodyPr>
          <a:lstStyle>
            <a:lvl1pPr lvl="0" algn="l">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671850" y="3727525"/>
            <a:ext cx="4762800" cy="393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132919" y="154447"/>
            <a:ext cx="538924" cy="655499"/>
            <a:chOff x="132919" y="154447"/>
            <a:chExt cx="538924" cy="655499"/>
          </a:xfrm>
        </p:grpSpPr>
        <p:sp>
          <p:nvSpPr>
            <p:cNvPr id="12" name="Google Shape;12;p2"/>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p:nvPr/>
        </p:nvSpPr>
        <p:spPr>
          <a:xfrm flipH="1" rot="-1799904">
            <a:off x="8663701" y="256491"/>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323100" y="204013"/>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1799860">
            <a:off x="8469156"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2"/>
          <p:cNvGrpSpPr/>
          <p:nvPr/>
        </p:nvGrpSpPr>
        <p:grpSpPr>
          <a:xfrm>
            <a:off x="104417" y="946540"/>
            <a:ext cx="386347" cy="308469"/>
            <a:chOff x="2518775" y="3935150"/>
            <a:chExt cx="803050" cy="641175"/>
          </a:xfrm>
        </p:grpSpPr>
        <p:sp>
          <p:nvSpPr>
            <p:cNvPr id="18" name="Google Shape;18;p2"/>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8445048" y="946609"/>
            <a:ext cx="538124" cy="429651"/>
            <a:chOff x="2518775" y="3935150"/>
            <a:chExt cx="803050" cy="641175"/>
          </a:xfrm>
        </p:grpSpPr>
        <p:sp>
          <p:nvSpPr>
            <p:cNvPr id="21" name="Google Shape;21;p2"/>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flipH="1">
            <a:off x="8480760" y="3716015"/>
            <a:ext cx="679672" cy="1427496"/>
            <a:chOff x="44" y="3897302"/>
            <a:chExt cx="595108" cy="1249887"/>
          </a:xfrm>
        </p:grpSpPr>
        <p:sp>
          <p:nvSpPr>
            <p:cNvPr id="24" name="Google Shape;24;p2"/>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2"/>
          <p:cNvGrpSpPr/>
          <p:nvPr/>
        </p:nvGrpSpPr>
        <p:grpSpPr>
          <a:xfrm rot="-1799820">
            <a:off x="-151969" y="3989244"/>
            <a:ext cx="796479" cy="1002201"/>
            <a:chOff x="6308475" y="-299100"/>
            <a:chExt cx="745560" cy="938130"/>
          </a:xfrm>
        </p:grpSpPr>
        <p:sp>
          <p:nvSpPr>
            <p:cNvPr id="34" name="Google Shape;34;p2"/>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2"/>
          <p:cNvGrpSpPr/>
          <p:nvPr/>
        </p:nvGrpSpPr>
        <p:grpSpPr>
          <a:xfrm>
            <a:off x="533389" y="4287994"/>
            <a:ext cx="538138" cy="855509"/>
            <a:chOff x="5840875" y="-1150173"/>
            <a:chExt cx="1165305" cy="1852554"/>
          </a:xfrm>
        </p:grpSpPr>
        <p:sp>
          <p:nvSpPr>
            <p:cNvPr id="41" name="Google Shape;41;p2"/>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0" name="Shape 360"/>
        <p:cNvGrpSpPr/>
        <p:nvPr/>
      </p:nvGrpSpPr>
      <p:grpSpPr>
        <a:xfrm>
          <a:off x="0" y="0"/>
          <a:ext cx="0" cy="0"/>
          <a:chOff x="0" y="0"/>
          <a:chExt cx="0" cy="0"/>
        </a:xfrm>
      </p:grpSpPr>
      <p:sp>
        <p:nvSpPr>
          <p:cNvPr id="361" name="Google Shape;361;p11"/>
          <p:cNvSpPr txBox="1"/>
          <p:nvPr>
            <p:ph hasCustomPrompt="1" type="title"/>
          </p:nvPr>
        </p:nvSpPr>
        <p:spPr>
          <a:xfrm>
            <a:off x="692400" y="1875450"/>
            <a:ext cx="4558800" cy="7995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2" name="Google Shape;362;p11"/>
          <p:cNvSpPr txBox="1"/>
          <p:nvPr>
            <p:ph idx="1" type="subTitle"/>
          </p:nvPr>
        </p:nvSpPr>
        <p:spPr>
          <a:xfrm>
            <a:off x="692400" y="2891250"/>
            <a:ext cx="4558800" cy="376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63" name="Google Shape;363;p11"/>
          <p:cNvSpPr/>
          <p:nvPr/>
        </p:nvSpPr>
        <p:spPr>
          <a:xfrm rot="1799904">
            <a:off x="146130" y="256491"/>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flipH="1" rot="-1799860">
            <a:off x="480994"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 name="Google Shape;365;p11"/>
          <p:cNvGrpSpPr/>
          <p:nvPr/>
        </p:nvGrpSpPr>
        <p:grpSpPr>
          <a:xfrm flipH="1">
            <a:off x="155320" y="946609"/>
            <a:ext cx="538124" cy="429651"/>
            <a:chOff x="2518775" y="3935150"/>
            <a:chExt cx="803050" cy="641175"/>
          </a:xfrm>
        </p:grpSpPr>
        <p:sp>
          <p:nvSpPr>
            <p:cNvPr id="366" name="Google Shape;366;p11"/>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11"/>
          <p:cNvGrpSpPr/>
          <p:nvPr/>
        </p:nvGrpSpPr>
        <p:grpSpPr>
          <a:xfrm>
            <a:off x="-21942" y="3716015"/>
            <a:ext cx="679672" cy="1427496"/>
            <a:chOff x="44" y="3897302"/>
            <a:chExt cx="595108" cy="1249887"/>
          </a:xfrm>
        </p:grpSpPr>
        <p:sp>
          <p:nvSpPr>
            <p:cNvPr id="369" name="Google Shape;369;p11"/>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11"/>
          <p:cNvGrpSpPr/>
          <p:nvPr/>
        </p:nvGrpSpPr>
        <p:grpSpPr>
          <a:xfrm flipH="1">
            <a:off x="8466649" y="154447"/>
            <a:ext cx="538924" cy="655499"/>
            <a:chOff x="132919" y="154447"/>
            <a:chExt cx="538924" cy="655499"/>
          </a:xfrm>
        </p:grpSpPr>
        <p:sp>
          <p:nvSpPr>
            <p:cNvPr id="379" name="Google Shape;379;p11"/>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11"/>
          <p:cNvGrpSpPr/>
          <p:nvPr/>
        </p:nvGrpSpPr>
        <p:grpSpPr>
          <a:xfrm flipH="1">
            <a:off x="8647727" y="946540"/>
            <a:ext cx="386347" cy="308469"/>
            <a:chOff x="2518775" y="3935150"/>
            <a:chExt cx="803050" cy="641175"/>
          </a:xfrm>
        </p:grpSpPr>
        <p:sp>
          <p:nvSpPr>
            <p:cNvPr id="382" name="Google Shape;382;p11"/>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1"/>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1"/>
          <p:cNvGrpSpPr/>
          <p:nvPr/>
        </p:nvGrpSpPr>
        <p:grpSpPr>
          <a:xfrm flipH="1" rot="1799820">
            <a:off x="8493981" y="3989244"/>
            <a:ext cx="796479" cy="1002201"/>
            <a:chOff x="6308475" y="-299100"/>
            <a:chExt cx="745560" cy="938130"/>
          </a:xfrm>
        </p:grpSpPr>
        <p:sp>
          <p:nvSpPr>
            <p:cNvPr id="385" name="Google Shape;385;p11"/>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1"/>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1"/>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11"/>
          <p:cNvGrpSpPr/>
          <p:nvPr/>
        </p:nvGrpSpPr>
        <p:grpSpPr>
          <a:xfrm flipH="1">
            <a:off x="8066965" y="4287994"/>
            <a:ext cx="538138" cy="855509"/>
            <a:chOff x="5840875" y="-1150173"/>
            <a:chExt cx="1165305" cy="1852554"/>
          </a:xfrm>
        </p:grpSpPr>
        <p:sp>
          <p:nvSpPr>
            <p:cNvPr id="392" name="Google Shape;392;p11"/>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1"/>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1"/>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1"/>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1"/>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1"/>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1"/>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1"/>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11"/>
          <p:cNvSpPr/>
          <p:nvPr/>
        </p:nvSpPr>
        <p:spPr>
          <a:xfrm flipH="1">
            <a:off x="6597766" y="204013"/>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02" name="Shape 4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
    <p:spTree>
      <p:nvGrpSpPr>
        <p:cNvPr id="403" name="Shape 403"/>
        <p:cNvGrpSpPr/>
        <p:nvPr/>
      </p:nvGrpSpPr>
      <p:grpSpPr>
        <a:xfrm>
          <a:off x="0" y="0"/>
          <a:ext cx="0" cy="0"/>
          <a:chOff x="0" y="0"/>
          <a:chExt cx="0" cy="0"/>
        </a:xfrm>
      </p:grpSpPr>
      <p:sp>
        <p:nvSpPr>
          <p:cNvPr id="404" name="Google Shape;404;p1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405" name="Google Shape;405;p13"/>
          <p:cNvGrpSpPr/>
          <p:nvPr/>
        </p:nvGrpSpPr>
        <p:grpSpPr>
          <a:xfrm rot="-1799820">
            <a:off x="76631" y="3989244"/>
            <a:ext cx="796479" cy="1002201"/>
            <a:chOff x="6308475" y="-299100"/>
            <a:chExt cx="745560" cy="938130"/>
          </a:xfrm>
        </p:grpSpPr>
        <p:sp>
          <p:nvSpPr>
            <p:cNvPr id="406" name="Google Shape;406;p13"/>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3"/>
          <p:cNvGrpSpPr/>
          <p:nvPr/>
        </p:nvGrpSpPr>
        <p:grpSpPr>
          <a:xfrm flipH="1">
            <a:off x="8480760" y="3716015"/>
            <a:ext cx="679672" cy="1427496"/>
            <a:chOff x="44" y="3897302"/>
            <a:chExt cx="595108" cy="1249887"/>
          </a:xfrm>
        </p:grpSpPr>
        <p:sp>
          <p:nvSpPr>
            <p:cNvPr id="413" name="Google Shape;413;p13"/>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13"/>
          <p:cNvSpPr/>
          <p:nvPr/>
        </p:nvSpPr>
        <p:spPr>
          <a:xfrm>
            <a:off x="291950" y="128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3" name="Google Shape;423;p13"/>
          <p:cNvGrpSpPr/>
          <p:nvPr/>
        </p:nvGrpSpPr>
        <p:grpSpPr>
          <a:xfrm>
            <a:off x="129448" y="640234"/>
            <a:ext cx="538124" cy="429651"/>
            <a:chOff x="2518775" y="3935150"/>
            <a:chExt cx="803050" cy="641175"/>
          </a:xfrm>
        </p:grpSpPr>
        <p:sp>
          <p:nvSpPr>
            <p:cNvPr id="424" name="Google Shape;424;p13"/>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13"/>
          <p:cNvGrpSpPr/>
          <p:nvPr/>
        </p:nvGrpSpPr>
        <p:grpSpPr>
          <a:xfrm>
            <a:off x="8430769" y="640222"/>
            <a:ext cx="538924" cy="655499"/>
            <a:chOff x="132919" y="154447"/>
            <a:chExt cx="538924" cy="655499"/>
          </a:xfrm>
        </p:grpSpPr>
        <p:sp>
          <p:nvSpPr>
            <p:cNvPr id="427" name="Google Shape;427;p13"/>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13"/>
          <p:cNvGrpSpPr/>
          <p:nvPr/>
        </p:nvGrpSpPr>
        <p:grpSpPr>
          <a:xfrm>
            <a:off x="-11" y="4287994"/>
            <a:ext cx="538138" cy="855509"/>
            <a:chOff x="5840875" y="-1150173"/>
            <a:chExt cx="1165305" cy="1852554"/>
          </a:xfrm>
        </p:grpSpPr>
        <p:sp>
          <p:nvSpPr>
            <p:cNvPr id="430" name="Google Shape;430;p13"/>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3"/>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3"/>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
    <p:spTree>
      <p:nvGrpSpPr>
        <p:cNvPr id="439" name="Shape 439"/>
        <p:cNvGrpSpPr/>
        <p:nvPr/>
      </p:nvGrpSpPr>
      <p:grpSpPr>
        <a:xfrm>
          <a:off x="0" y="0"/>
          <a:ext cx="0" cy="0"/>
          <a:chOff x="0" y="0"/>
          <a:chExt cx="0" cy="0"/>
        </a:xfrm>
      </p:grpSpPr>
      <p:sp>
        <p:nvSpPr>
          <p:cNvPr id="440" name="Google Shape;440;p1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41" name="Google Shape;441;p14"/>
          <p:cNvGrpSpPr/>
          <p:nvPr/>
        </p:nvGrpSpPr>
        <p:grpSpPr>
          <a:xfrm>
            <a:off x="8459269" y="181097"/>
            <a:ext cx="538924" cy="655499"/>
            <a:chOff x="132919" y="154447"/>
            <a:chExt cx="538924" cy="655499"/>
          </a:xfrm>
        </p:grpSpPr>
        <p:sp>
          <p:nvSpPr>
            <p:cNvPr id="442" name="Google Shape;442;p14"/>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14"/>
          <p:cNvGrpSpPr/>
          <p:nvPr/>
        </p:nvGrpSpPr>
        <p:grpSpPr>
          <a:xfrm>
            <a:off x="8430767" y="973190"/>
            <a:ext cx="386347" cy="308469"/>
            <a:chOff x="2518775" y="3935150"/>
            <a:chExt cx="803050" cy="641175"/>
          </a:xfrm>
        </p:grpSpPr>
        <p:sp>
          <p:nvSpPr>
            <p:cNvPr id="445" name="Google Shape;445;p14"/>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14"/>
          <p:cNvGrpSpPr/>
          <p:nvPr/>
        </p:nvGrpSpPr>
        <p:grpSpPr>
          <a:xfrm>
            <a:off x="96448" y="219834"/>
            <a:ext cx="538124" cy="429651"/>
            <a:chOff x="2518775" y="3935150"/>
            <a:chExt cx="803050" cy="641175"/>
          </a:xfrm>
        </p:grpSpPr>
        <p:sp>
          <p:nvSpPr>
            <p:cNvPr id="448" name="Google Shape;448;p14"/>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 name="Google Shape;450;p14"/>
          <p:cNvGrpSpPr/>
          <p:nvPr/>
        </p:nvGrpSpPr>
        <p:grpSpPr>
          <a:xfrm flipH="1">
            <a:off x="8480760" y="3716015"/>
            <a:ext cx="679672" cy="1427496"/>
            <a:chOff x="44" y="3897302"/>
            <a:chExt cx="595108" cy="1249887"/>
          </a:xfrm>
        </p:grpSpPr>
        <p:sp>
          <p:nvSpPr>
            <p:cNvPr id="451" name="Google Shape;451;p14"/>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 name="Google Shape;460;p14"/>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14"/>
          <p:cNvGrpSpPr/>
          <p:nvPr/>
        </p:nvGrpSpPr>
        <p:grpSpPr>
          <a:xfrm flipH="1">
            <a:off x="8354876" y="4287694"/>
            <a:ext cx="538138" cy="855509"/>
            <a:chOff x="5840875" y="-1150173"/>
            <a:chExt cx="1165305" cy="1852554"/>
          </a:xfrm>
        </p:grpSpPr>
        <p:sp>
          <p:nvSpPr>
            <p:cNvPr id="463" name="Google Shape;463;p14"/>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4"/>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4"/>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4"/>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14"/>
          <p:cNvGrpSpPr/>
          <p:nvPr/>
        </p:nvGrpSpPr>
        <p:grpSpPr>
          <a:xfrm>
            <a:off x="-4839" y="3716015"/>
            <a:ext cx="679672" cy="1427496"/>
            <a:chOff x="44" y="3897302"/>
            <a:chExt cx="595108" cy="1249887"/>
          </a:xfrm>
        </p:grpSpPr>
        <p:sp>
          <p:nvSpPr>
            <p:cNvPr id="473" name="Google Shape;473;p14"/>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4"/>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14"/>
          <p:cNvGrpSpPr/>
          <p:nvPr/>
        </p:nvGrpSpPr>
        <p:grpSpPr>
          <a:xfrm>
            <a:off x="262580" y="4287694"/>
            <a:ext cx="538138" cy="855509"/>
            <a:chOff x="5840875" y="-1150173"/>
            <a:chExt cx="1165305" cy="1852554"/>
          </a:xfrm>
        </p:grpSpPr>
        <p:sp>
          <p:nvSpPr>
            <p:cNvPr id="483" name="Google Shape;483;p14"/>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4"/>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4"/>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4"/>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492" name="Shape 492"/>
        <p:cNvGrpSpPr/>
        <p:nvPr/>
      </p:nvGrpSpPr>
      <p:grpSpPr>
        <a:xfrm>
          <a:off x="0" y="0"/>
          <a:ext cx="0" cy="0"/>
          <a:chOff x="0" y="0"/>
          <a:chExt cx="0" cy="0"/>
        </a:xfrm>
      </p:grpSpPr>
      <p:sp>
        <p:nvSpPr>
          <p:cNvPr id="493" name="Google Shape;493;p15"/>
          <p:cNvSpPr txBox="1"/>
          <p:nvPr>
            <p:ph idx="1" type="subTitle"/>
          </p:nvPr>
        </p:nvSpPr>
        <p:spPr>
          <a:xfrm>
            <a:off x="872397" y="2782874"/>
            <a:ext cx="2329500" cy="108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94" name="Google Shape;494;p15"/>
          <p:cNvSpPr txBox="1"/>
          <p:nvPr>
            <p:ph idx="2" type="subTitle"/>
          </p:nvPr>
        </p:nvSpPr>
        <p:spPr>
          <a:xfrm>
            <a:off x="3407248" y="2781745"/>
            <a:ext cx="2329500" cy="108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95" name="Google Shape;495;p15"/>
          <p:cNvSpPr txBox="1"/>
          <p:nvPr>
            <p:ph idx="3" type="subTitle"/>
          </p:nvPr>
        </p:nvSpPr>
        <p:spPr>
          <a:xfrm>
            <a:off x="5942103" y="2782874"/>
            <a:ext cx="2329500" cy="108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96" name="Google Shape;496;p15"/>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497" name="Google Shape;497;p15"/>
          <p:cNvSpPr txBox="1"/>
          <p:nvPr>
            <p:ph idx="4" type="subTitle"/>
          </p:nvPr>
        </p:nvSpPr>
        <p:spPr>
          <a:xfrm>
            <a:off x="872397" y="2573195"/>
            <a:ext cx="23295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8" name="Google Shape;498;p15"/>
          <p:cNvSpPr txBox="1"/>
          <p:nvPr>
            <p:ph idx="5" type="subTitle"/>
          </p:nvPr>
        </p:nvSpPr>
        <p:spPr>
          <a:xfrm>
            <a:off x="5942103" y="2573195"/>
            <a:ext cx="23295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9" name="Google Shape;499;p15"/>
          <p:cNvSpPr txBox="1"/>
          <p:nvPr>
            <p:ph idx="6" type="subTitle"/>
          </p:nvPr>
        </p:nvSpPr>
        <p:spPr>
          <a:xfrm>
            <a:off x="3407248" y="2573195"/>
            <a:ext cx="23295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00" name="Google Shape;500;p15"/>
          <p:cNvGrpSpPr/>
          <p:nvPr/>
        </p:nvGrpSpPr>
        <p:grpSpPr>
          <a:xfrm>
            <a:off x="8459269" y="181097"/>
            <a:ext cx="538924" cy="655499"/>
            <a:chOff x="132919" y="154447"/>
            <a:chExt cx="538924" cy="655499"/>
          </a:xfrm>
        </p:grpSpPr>
        <p:sp>
          <p:nvSpPr>
            <p:cNvPr id="501" name="Google Shape;501;p15"/>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5"/>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15"/>
          <p:cNvGrpSpPr/>
          <p:nvPr/>
        </p:nvGrpSpPr>
        <p:grpSpPr>
          <a:xfrm>
            <a:off x="8430767" y="973190"/>
            <a:ext cx="386347" cy="308469"/>
            <a:chOff x="2518775" y="3935150"/>
            <a:chExt cx="803050" cy="641175"/>
          </a:xfrm>
        </p:grpSpPr>
        <p:sp>
          <p:nvSpPr>
            <p:cNvPr id="504" name="Google Shape;504;p15"/>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5"/>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5"/>
          <p:cNvGrpSpPr/>
          <p:nvPr/>
        </p:nvGrpSpPr>
        <p:grpSpPr>
          <a:xfrm>
            <a:off x="96448" y="219834"/>
            <a:ext cx="538124" cy="429651"/>
            <a:chOff x="2518775" y="3935150"/>
            <a:chExt cx="803050" cy="641175"/>
          </a:xfrm>
        </p:grpSpPr>
        <p:sp>
          <p:nvSpPr>
            <p:cNvPr id="507" name="Google Shape;507;p15"/>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5"/>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15"/>
          <p:cNvGrpSpPr/>
          <p:nvPr/>
        </p:nvGrpSpPr>
        <p:grpSpPr>
          <a:xfrm flipH="1">
            <a:off x="8480760" y="3716015"/>
            <a:ext cx="679672" cy="1427496"/>
            <a:chOff x="44" y="3897302"/>
            <a:chExt cx="595108" cy="1249887"/>
          </a:xfrm>
        </p:grpSpPr>
        <p:sp>
          <p:nvSpPr>
            <p:cNvPr id="510" name="Google Shape;510;p15"/>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5"/>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5"/>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5"/>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5"/>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5"/>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5"/>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5"/>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 name="Google Shape;519;p15"/>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5"/>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 name="Google Shape;521;p15"/>
          <p:cNvGrpSpPr/>
          <p:nvPr/>
        </p:nvGrpSpPr>
        <p:grpSpPr>
          <a:xfrm flipH="1">
            <a:off x="8354876" y="4287694"/>
            <a:ext cx="538138" cy="855509"/>
            <a:chOff x="5840875" y="-1150173"/>
            <a:chExt cx="1165305" cy="1852554"/>
          </a:xfrm>
        </p:grpSpPr>
        <p:sp>
          <p:nvSpPr>
            <p:cNvPr id="522" name="Google Shape;522;p15"/>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5"/>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5"/>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5"/>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5"/>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5"/>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5"/>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5"/>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5"/>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15"/>
          <p:cNvGrpSpPr/>
          <p:nvPr/>
        </p:nvGrpSpPr>
        <p:grpSpPr>
          <a:xfrm>
            <a:off x="-4839" y="3716015"/>
            <a:ext cx="679672" cy="1427496"/>
            <a:chOff x="44" y="3897302"/>
            <a:chExt cx="595108" cy="1249887"/>
          </a:xfrm>
        </p:grpSpPr>
        <p:sp>
          <p:nvSpPr>
            <p:cNvPr id="532" name="Google Shape;532;p15"/>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5"/>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5"/>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5"/>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5"/>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5"/>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5"/>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5"/>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5"/>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5"/>
          <p:cNvGrpSpPr/>
          <p:nvPr/>
        </p:nvGrpSpPr>
        <p:grpSpPr>
          <a:xfrm>
            <a:off x="262580" y="4287694"/>
            <a:ext cx="538138" cy="855509"/>
            <a:chOff x="5840875" y="-1150173"/>
            <a:chExt cx="1165305" cy="1852554"/>
          </a:xfrm>
        </p:grpSpPr>
        <p:sp>
          <p:nvSpPr>
            <p:cNvPr id="542" name="Google Shape;542;p15"/>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5"/>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5"/>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5"/>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5"/>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5"/>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5"/>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5"/>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5"/>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2">
    <p:spTree>
      <p:nvGrpSpPr>
        <p:cNvPr id="551" name="Shape 551"/>
        <p:cNvGrpSpPr/>
        <p:nvPr/>
      </p:nvGrpSpPr>
      <p:grpSpPr>
        <a:xfrm>
          <a:off x="0" y="0"/>
          <a:ext cx="0" cy="0"/>
          <a:chOff x="0" y="0"/>
          <a:chExt cx="0" cy="0"/>
        </a:xfrm>
      </p:grpSpPr>
      <p:sp>
        <p:nvSpPr>
          <p:cNvPr id="552" name="Google Shape;552;p16"/>
          <p:cNvSpPr txBox="1"/>
          <p:nvPr>
            <p:ph idx="1" type="subTitle"/>
          </p:nvPr>
        </p:nvSpPr>
        <p:spPr>
          <a:xfrm>
            <a:off x="981038" y="2359317"/>
            <a:ext cx="3431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3" name="Google Shape;553;p16"/>
          <p:cNvSpPr txBox="1"/>
          <p:nvPr>
            <p:ph idx="2" type="subTitle"/>
          </p:nvPr>
        </p:nvSpPr>
        <p:spPr>
          <a:xfrm>
            <a:off x="4731862" y="2359317"/>
            <a:ext cx="3431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4" name="Google Shape;554;p16"/>
          <p:cNvSpPr txBox="1"/>
          <p:nvPr>
            <p:ph idx="3" type="subTitle"/>
          </p:nvPr>
        </p:nvSpPr>
        <p:spPr>
          <a:xfrm>
            <a:off x="981038" y="4039616"/>
            <a:ext cx="3431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5" name="Google Shape;555;p16"/>
          <p:cNvSpPr txBox="1"/>
          <p:nvPr>
            <p:ph idx="4" type="subTitle"/>
          </p:nvPr>
        </p:nvSpPr>
        <p:spPr>
          <a:xfrm>
            <a:off x="4731862" y="4039617"/>
            <a:ext cx="3431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6" name="Google Shape;556;p16"/>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7" name="Google Shape;557;p16"/>
          <p:cNvSpPr txBox="1"/>
          <p:nvPr>
            <p:ph hasCustomPrompt="1" idx="5" type="title"/>
          </p:nvPr>
        </p:nvSpPr>
        <p:spPr>
          <a:xfrm>
            <a:off x="2323538" y="1470575"/>
            <a:ext cx="7461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6"/>
          <p:cNvSpPr txBox="1"/>
          <p:nvPr>
            <p:ph hasCustomPrompt="1" idx="6" type="title"/>
          </p:nvPr>
        </p:nvSpPr>
        <p:spPr>
          <a:xfrm>
            <a:off x="2324738" y="3146975"/>
            <a:ext cx="7437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9" name="Google Shape;559;p16"/>
          <p:cNvSpPr txBox="1"/>
          <p:nvPr>
            <p:ph hasCustomPrompt="1" idx="7" type="title"/>
          </p:nvPr>
        </p:nvSpPr>
        <p:spPr>
          <a:xfrm>
            <a:off x="6075562" y="1471175"/>
            <a:ext cx="743700" cy="446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0" name="Google Shape;560;p16"/>
          <p:cNvSpPr txBox="1"/>
          <p:nvPr>
            <p:ph hasCustomPrompt="1" idx="8" type="title"/>
          </p:nvPr>
        </p:nvSpPr>
        <p:spPr>
          <a:xfrm>
            <a:off x="6075562" y="3146975"/>
            <a:ext cx="7437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1" name="Google Shape;561;p16"/>
          <p:cNvSpPr txBox="1"/>
          <p:nvPr>
            <p:ph idx="9" type="subTitle"/>
          </p:nvPr>
        </p:nvSpPr>
        <p:spPr>
          <a:xfrm>
            <a:off x="981038" y="2199050"/>
            <a:ext cx="34311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62" name="Google Shape;562;p16"/>
          <p:cNvSpPr txBox="1"/>
          <p:nvPr>
            <p:ph idx="13" type="subTitle"/>
          </p:nvPr>
        </p:nvSpPr>
        <p:spPr>
          <a:xfrm>
            <a:off x="981038" y="3879480"/>
            <a:ext cx="34311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63" name="Google Shape;563;p16"/>
          <p:cNvSpPr txBox="1"/>
          <p:nvPr>
            <p:ph idx="14" type="subTitle"/>
          </p:nvPr>
        </p:nvSpPr>
        <p:spPr>
          <a:xfrm>
            <a:off x="4731862" y="2199050"/>
            <a:ext cx="34311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64" name="Google Shape;564;p16"/>
          <p:cNvSpPr txBox="1"/>
          <p:nvPr>
            <p:ph idx="15" type="subTitle"/>
          </p:nvPr>
        </p:nvSpPr>
        <p:spPr>
          <a:xfrm>
            <a:off x="4731862" y="3879478"/>
            <a:ext cx="34311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65" name="Google Shape;565;p16"/>
          <p:cNvGrpSpPr/>
          <p:nvPr/>
        </p:nvGrpSpPr>
        <p:grpSpPr>
          <a:xfrm>
            <a:off x="8480023" y="195084"/>
            <a:ext cx="538124" cy="429651"/>
            <a:chOff x="2518775" y="3935150"/>
            <a:chExt cx="803050" cy="641175"/>
          </a:xfrm>
        </p:grpSpPr>
        <p:sp>
          <p:nvSpPr>
            <p:cNvPr id="566" name="Google Shape;566;p16"/>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16"/>
          <p:cNvGrpSpPr/>
          <p:nvPr/>
        </p:nvGrpSpPr>
        <p:grpSpPr>
          <a:xfrm>
            <a:off x="90394" y="303522"/>
            <a:ext cx="570949" cy="1614649"/>
            <a:chOff x="100894" y="-804703"/>
            <a:chExt cx="570949" cy="1614649"/>
          </a:xfrm>
        </p:grpSpPr>
        <p:sp>
          <p:nvSpPr>
            <p:cNvPr id="569" name="Google Shape;569;p16"/>
            <p:cNvSpPr/>
            <p:nvPr/>
          </p:nvSpPr>
          <p:spPr>
            <a:xfrm rot="1799904">
              <a:off x="167676" y="-746334"/>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 name="Google Shape;571;p16"/>
          <p:cNvSpPr/>
          <p:nvPr/>
        </p:nvSpPr>
        <p:spPr>
          <a:xfrm>
            <a:off x="-1281000" y="624726"/>
            <a:ext cx="1870394" cy="572696"/>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p:nvPr/>
        </p:nvSpPr>
        <p:spPr>
          <a:xfrm>
            <a:off x="8554600" y="1017724"/>
            <a:ext cx="1403191" cy="429644"/>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3" name="Google Shape;573;p16"/>
          <p:cNvGrpSpPr/>
          <p:nvPr/>
        </p:nvGrpSpPr>
        <p:grpSpPr>
          <a:xfrm>
            <a:off x="-4839" y="3716015"/>
            <a:ext cx="679672" cy="1427496"/>
            <a:chOff x="44" y="3897302"/>
            <a:chExt cx="595108" cy="1249887"/>
          </a:xfrm>
        </p:grpSpPr>
        <p:sp>
          <p:nvSpPr>
            <p:cNvPr id="574" name="Google Shape;574;p16"/>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6"/>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6"/>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6"/>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6"/>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16"/>
          <p:cNvGrpSpPr/>
          <p:nvPr/>
        </p:nvGrpSpPr>
        <p:grpSpPr>
          <a:xfrm flipH="1">
            <a:off x="8347458" y="4141304"/>
            <a:ext cx="796482" cy="1002204"/>
            <a:chOff x="6308475" y="-299100"/>
            <a:chExt cx="745560" cy="938130"/>
          </a:xfrm>
        </p:grpSpPr>
        <p:sp>
          <p:nvSpPr>
            <p:cNvPr id="584" name="Google Shape;584;p16"/>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6"/>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6"/>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6"/>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6"/>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590" name="Shape 590"/>
        <p:cNvGrpSpPr/>
        <p:nvPr/>
      </p:nvGrpSpPr>
      <p:grpSpPr>
        <a:xfrm>
          <a:off x="0" y="0"/>
          <a:ext cx="0" cy="0"/>
          <a:chOff x="0" y="0"/>
          <a:chExt cx="0" cy="0"/>
        </a:xfrm>
      </p:grpSpPr>
      <p:sp>
        <p:nvSpPr>
          <p:cNvPr id="591" name="Google Shape;591;p17"/>
          <p:cNvSpPr txBox="1"/>
          <p:nvPr>
            <p:ph idx="1" type="subTitle"/>
          </p:nvPr>
        </p:nvSpPr>
        <p:spPr>
          <a:xfrm>
            <a:off x="824390" y="19614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2" name="Google Shape;592;p17"/>
          <p:cNvSpPr txBox="1"/>
          <p:nvPr>
            <p:ph idx="2" type="subTitle"/>
          </p:nvPr>
        </p:nvSpPr>
        <p:spPr>
          <a:xfrm>
            <a:off x="3398998" y="19614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3" name="Google Shape;593;p17"/>
          <p:cNvSpPr txBox="1"/>
          <p:nvPr>
            <p:ph idx="3" type="subTitle"/>
          </p:nvPr>
        </p:nvSpPr>
        <p:spPr>
          <a:xfrm>
            <a:off x="824390" y="35472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4" name="Google Shape;594;p17"/>
          <p:cNvSpPr txBox="1"/>
          <p:nvPr>
            <p:ph idx="4" type="subTitle"/>
          </p:nvPr>
        </p:nvSpPr>
        <p:spPr>
          <a:xfrm>
            <a:off x="3398998" y="355460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5" name="Google Shape;595;p17"/>
          <p:cNvSpPr txBox="1"/>
          <p:nvPr>
            <p:ph idx="5" type="subTitle"/>
          </p:nvPr>
        </p:nvSpPr>
        <p:spPr>
          <a:xfrm>
            <a:off x="5973610" y="19614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6" name="Google Shape;596;p17"/>
          <p:cNvSpPr txBox="1"/>
          <p:nvPr>
            <p:ph idx="6" type="subTitle"/>
          </p:nvPr>
        </p:nvSpPr>
        <p:spPr>
          <a:xfrm>
            <a:off x="5973610" y="35472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7" name="Google Shape;597;p17"/>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98" name="Google Shape;598;p17"/>
          <p:cNvSpPr txBox="1"/>
          <p:nvPr>
            <p:ph idx="7" type="subTitle"/>
          </p:nvPr>
        </p:nvSpPr>
        <p:spPr>
          <a:xfrm>
            <a:off x="824390" y="1441500"/>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9" name="Google Shape;599;p17"/>
          <p:cNvSpPr txBox="1"/>
          <p:nvPr>
            <p:ph idx="8" type="subTitle"/>
          </p:nvPr>
        </p:nvSpPr>
        <p:spPr>
          <a:xfrm>
            <a:off x="3398998" y="1441500"/>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00" name="Google Shape;600;p17"/>
          <p:cNvSpPr txBox="1"/>
          <p:nvPr>
            <p:ph idx="9" type="subTitle"/>
          </p:nvPr>
        </p:nvSpPr>
        <p:spPr>
          <a:xfrm>
            <a:off x="5973610" y="1441500"/>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01" name="Google Shape;601;p17"/>
          <p:cNvSpPr txBox="1"/>
          <p:nvPr>
            <p:ph idx="13" type="subTitle"/>
          </p:nvPr>
        </p:nvSpPr>
        <p:spPr>
          <a:xfrm>
            <a:off x="824390" y="3027425"/>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02" name="Google Shape;602;p17"/>
          <p:cNvSpPr txBox="1"/>
          <p:nvPr>
            <p:ph idx="14" type="subTitle"/>
          </p:nvPr>
        </p:nvSpPr>
        <p:spPr>
          <a:xfrm>
            <a:off x="3398998" y="3027425"/>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03" name="Google Shape;603;p17"/>
          <p:cNvSpPr txBox="1"/>
          <p:nvPr>
            <p:ph idx="15" type="subTitle"/>
          </p:nvPr>
        </p:nvSpPr>
        <p:spPr>
          <a:xfrm>
            <a:off x="5973610" y="3027425"/>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604" name="Google Shape;604;p17"/>
          <p:cNvGrpSpPr/>
          <p:nvPr/>
        </p:nvGrpSpPr>
        <p:grpSpPr>
          <a:xfrm>
            <a:off x="8459269" y="181097"/>
            <a:ext cx="538924" cy="655499"/>
            <a:chOff x="132919" y="154447"/>
            <a:chExt cx="538924" cy="655499"/>
          </a:xfrm>
        </p:grpSpPr>
        <p:sp>
          <p:nvSpPr>
            <p:cNvPr id="605" name="Google Shape;605;p17"/>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7"/>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17"/>
          <p:cNvGrpSpPr/>
          <p:nvPr/>
        </p:nvGrpSpPr>
        <p:grpSpPr>
          <a:xfrm>
            <a:off x="8430767" y="973190"/>
            <a:ext cx="386347" cy="308469"/>
            <a:chOff x="2518775" y="3935150"/>
            <a:chExt cx="803050" cy="641175"/>
          </a:xfrm>
        </p:grpSpPr>
        <p:sp>
          <p:nvSpPr>
            <p:cNvPr id="608" name="Google Shape;608;p17"/>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7"/>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17"/>
          <p:cNvGrpSpPr/>
          <p:nvPr/>
        </p:nvGrpSpPr>
        <p:grpSpPr>
          <a:xfrm>
            <a:off x="96448" y="219834"/>
            <a:ext cx="538124" cy="429651"/>
            <a:chOff x="2518775" y="3935150"/>
            <a:chExt cx="803050" cy="641175"/>
          </a:xfrm>
        </p:grpSpPr>
        <p:sp>
          <p:nvSpPr>
            <p:cNvPr id="611" name="Google Shape;611;p17"/>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7"/>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17"/>
          <p:cNvGrpSpPr/>
          <p:nvPr/>
        </p:nvGrpSpPr>
        <p:grpSpPr>
          <a:xfrm flipH="1">
            <a:off x="8480760" y="3716015"/>
            <a:ext cx="679672" cy="1427496"/>
            <a:chOff x="44" y="3897302"/>
            <a:chExt cx="595108" cy="1249887"/>
          </a:xfrm>
        </p:grpSpPr>
        <p:sp>
          <p:nvSpPr>
            <p:cNvPr id="614" name="Google Shape;614;p17"/>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7"/>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7"/>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7"/>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7"/>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7"/>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7"/>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7"/>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7"/>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17"/>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4" name="Google Shape;624;p17"/>
          <p:cNvGrpSpPr/>
          <p:nvPr/>
        </p:nvGrpSpPr>
        <p:grpSpPr>
          <a:xfrm flipH="1">
            <a:off x="8354876" y="4287694"/>
            <a:ext cx="538138" cy="855509"/>
            <a:chOff x="5840875" y="-1150173"/>
            <a:chExt cx="1165305" cy="1852554"/>
          </a:xfrm>
        </p:grpSpPr>
        <p:sp>
          <p:nvSpPr>
            <p:cNvPr id="625" name="Google Shape;625;p17"/>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7"/>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7"/>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7"/>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7"/>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7"/>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7"/>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7"/>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7"/>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17"/>
          <p:cNvGrpSpPr/>
          <p:nvPr/>
        </p:nvGrpSpPr>
        <p:grpSpPr>
          <a:xfrm>
            <a:off x="-4839" y="3716015"/>
            <a:ext cx="679672" cy="1427496"/>
            <a:chOff x="44" y="3897302"/>
            <a:chExt cx="595108" cy="1249887"/>
          </a:xfrm>
        </p:grpSpPr>
        <p:sp>
          <p:nvSpPr>
            <p:cNvPr id="635" name="Google Shape;635;p17"/>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7"/>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7"/>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7"/>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7"/>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7"/>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7"/>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7"/>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7"/>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17"/>
          <p:cNvGrpSpPr/>
          <p:nvPr/>
        </p:nvGrpSpPr>
        <p:grpSpPr>
          <a:xfrm>
            <a:off x="262580" y="4287694"/>
            <a:ext cx="538138" cy="855509"/>
            <a:chOff x="5840875" y="-1150173"/>
            <a:chExt cx="1165305" cy="1852554"/>
          </a:xfrm>
        </p:grpSpPr>
        <p:sp>
          <p:nvSpPr>
            <p:cNvPr id="645" name="Google Shape;645;p17"/>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7"/>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7"/>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7"/>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7"/>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7"/>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7"/>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7"/>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7"/>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4" name="Google Shape;654;p17"/>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655" name="Shape 655"/>
        <p:cNvGrpSpPr/>
        <p:nvPr/>
      </p:nvGrpSpPr>
      <p:grpSpPr>
        <a:xfrm>
          <a:off x="0" y="0"/>
          <a:ext cx="0" cy="0"/>
          <a:chOff x="0" y="0"/>
          <a:chExt cx="0" cy="0"/>
        </a:xfrm>
      </p:grpSpPr>
      <p:sp>
        <p:nvSpPr>
          <p:cNvPr id="656" name="Google Shape;656;p18"/>
          <p:cNvSpPr txBox="1"/>
          <p:nvPr>
            <p:ph type="title"/>
          </p:nvPr>
        </p:nvSpPr>
        <p:spPr>
          <a:xfrm>
            <a:off x="5005633" y="491750"/>
            <a:ext cx="3427500" cy="968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57" name="Google Shape;657;p18"/>
          <p:cNvSpPr txBox="1"/>
          <p:nvPr>
            <p:ph idx="1" type="subTitle"/>
          </p:nvPr>
        </p:nvSpPr>
        <p:spPr>
          <a:xfrm>
            <a:off x="5005633" y="1612850"/>
            <a:ext cx="3427500" cy="108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8" name="Google Shape;658;p18"/>
          <p:cNvSpPr txBox="1"/>
          <p:nvPr/>
        </p:nvSpPr>
        <p:spPr>
          <a:xfrm>
            <a:off x="5005625" y="3580200"/>
            <a:ext cx="3429000" cy="6876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b="1" lang="en" sz="1100">
                <a:solidFill>
                  <a:schemeClr val="lt1"/>
                </a:solidFill>
                <a:latin typeface="Nunito"/>
                <a:ea typeface="Nunito"/>
                <a:cs typeface="Nunito"/>
                <a:sym typeface="Nunito"/>
              </a:rPr>
              <a:t>CREDITS:</a:t>
            </a:r>
            <a:r>
              <a:rPr lang="en" sz="1100">
                <a:solidFill>
                  <a:schemeClr val="lt1"/>
                </a:solidFill>
                <a:latin typeface="Nunito"/>
                <a:ea typeface="Nunito"/>
                <a:cs typeface="Nunito"/>
                <a:sym typeface="Nunito"/>
              </a:rPr>
              <a:t> This presentation template was created by </a:t>
            </a:r>
            <a:r>
              <a:rPr b="1" lang="en" sz="1100" u="sng">
                <a:solidFill>
                  <a:schemeClr val="lt1"/>
                </a:solidFill>
                <a:latin typeface="Nunito"/>
                <a:ea typeface="Nunito"/>
                <a:cs typeface="Nunito"/>
                <a:sym typeface="Nunito"/>
                <a:hlinkClick r:id="rId2">
                  <a:extLst>
                    <a:ext uri="{A12FA001-AC4F-418D-AE19-62706E023703}">
                      <ahyp:hlinkClr val="tx"/>
                    </a:ext>
                  </a:extLst>
                </a:hlinkClick>
              </a:rPr>
              <a:t>Slidesgo</a:t>
            </a:r>
            <a:r>
              <a:rPr lang="en" sz="1100">
                <a:solidFill>
                  <a:schemeClr val="lt1"/>
                </a:solidFill>
                <a:latin typeface="Nunito"/>
                <a:ea typeface="Nunito"/>
                <a:cs typeface="Nunito"/>
                <a:sym typeface="Nunito"/>
              </a:rPr>
              <a:t>, and includes icons by </a:t>
            </a:r>
            <a:r>
              <a:rPr b="1" lang="en" sz="1100" u="sng">
                <a:solidFill>
                  <a:schemeClr val="lt1"/>
                </a:solidFill>
                <a:latin typeface="Nunito"/>
                <a:ea typeface="Nunito"/>
                <a:cs typeface="Nunito"/>
                <a:sym typeface="Nunito"/>
                <a:hlinkClick r:id="rId3">
                  <a:extLst>
                    <a:ext uri="{A12FA001-AC4F-418D-AE19-62706E023703}">
                      <ahyp:hlinkClr val="tx"/>
                    </a:ext>
                  </a:extLst>
                </a:hlinkClick>
              </a:rPr>
              <a:t>Flaticon</a:t>
            </a:r>
            <a:r>
              <a:rPr lang="en" sz="1100">
                <a:solidFill>
                  <a:schemeClr val="lt1"/>
                </a:solidFill>
                <a:latin typeface="Nunito"/>
                <a:ea typeface="Nunito"/>
                <a:cs typeface="Nunito"/>
                <a:sym typeface="Nunito"/>
              </a:rPr>
              <a:t>, and infographics &amp; images by </a:t>
            </a:r>
            <a:r>
              <a:rPr b="1" lang="en" sz="1100" u="sng">
                <a:solidFill>
                  <a:schemeClr val="lt1"/>
                </a:solidFill>
                <a:latin typeface="Nunito"/>
                <a:ea typeface="Nunito"/>
                <a:cs typeface="Nunito"/>
                <a:sym typeface="Nunito"/>
                <a:hlinkClick r:id="rId4">
                  <a:extLst>
                    <a:ext uri="{A12FA001-AC4F-418D-AE19-62706E023703}">
                      <ahyp:hlinkClr val="tx"/>
                    </a:ext>
                  </a:extLst>
                </a:hlinkClick>
              </a:rPr>
              <a:t>Freepik</a:t>
            </a:r>
            <a:r>
              <a:rPr lang="en" sz="1100" u="sng">
                <a:solidFill>
                  <a:schemeClr val="lt1"/>
                </a:solidFill>
                <a:latin typeface="Nunito"/>
                <a:ea typeface="Nunito"/>
                <a:cs typeface="Nunito"/>
                <a:sym typeface="Nunito"/>
              </a:rPr>
              <a:t> </a:t>
            </a:r>
            <a:endParaRPr b="1" sz="1100" u="sng">
              <a:solidFill>
                <a:schemeClr val="lt1"/>
              </a:solidFill>
              <a:latin typeface="Nunito"/>
              <a:ea typeface="Nunito"/>
              <a:cs typeface="Nunito"/>
              <a:sym typeface="Nunito"/>
            </a:endParaRPr>
          </a:p>
        </p:txBody>
      </p:sp>
      <p:grpSp>
        <p:nvGrpSpPr>
          <p:cNvPr id="659" name="Google Shape;659;p18"/>
          <p:cNvGrpSpPr/>
          <p:nvPr/>
        </p:nvGrpSpPr>
        <p:grpSpPr>
          <a:xfrm>
            <a:off x="132919" y="154447"/>
            <a:ext cx="538924" cy="655499"/>
            <a:chOff x="132919" y="154447"/>
            <a:chExt cx="538924" cy="655499"/>
          </a:xfrm>
        </p:grpSpPr>
        <p:sp>
          <p:nvSpPr>
            <p:cNvPr id="660" name="Google Shape;660;p18"/>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8"/>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18"/>
          <p:cNvGrpSpPr/>
          <p:nvPr/>
        </p:nvGrpSpPr>
        <p:grpSpPr>
          <a:xfrm>
            <a:off x="104417" y="946540"/>
            <a:ext cx="386347" cy="308469"/>
            <a:chOff x="2518775" y="3935150"/>
            <a:chExt cx="803050" cy="641175"/>
          </a:xfrm>
        </p:grpSpPr>
        <p:sp>
          <p:nvSpPr>
            <p:cNvPr id="663" name="Google Shape;663;p18"/>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8"/>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18"/>
          <p:cNvGrpSpPr/>
          <p:nvPr/>
        </p:nvGrpSpPr>
        <p:grpSpPr>
          <a:xfrm rot="-1799820">
            <a:off x="-151969" y="3989244"/>
            <a:ext cx="796479" cy="1002201"/>
            <a:chOff x="6308475" y="-299100"/>
            <a:chExt cx="745560" cy="938130"/>
          </a:xfrm>
        </p:grpSpPr>
        <p:sp>
          <p:nvSpPr>
            <p:cNvPr id="666" name="Google Shape;666;p18"/>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8"/>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8"/>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8"/>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8"/>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8"/>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18"/>
          <p:cNvGrpSpPr/>
          <p:nvPr/>
        </p:nvGrpSpPr>
        <p:grpSpPr>
          <a:xfrm>
            <a:off x="533389" y="4287994"/>
            <a:ext cx="538138" cy="855509"/>
            <a:chOff x="5840875" y="-1150173"/>
            <a:chExt cx="1165305" cy="1852554"/>
          </a:xfrm>
        </p:grpSpPr>
        <p:sp>
          <p:nvSpPr>
            <p:cNvPr id="673" name="Google Shape;673;p18"/>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8"/>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8"/>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8"/>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8"/>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8"/>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8"/>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8"/>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8"/>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2" name="Google Shape;682;p18"/>
          <p:cNvSpPr/>
          <p:nvPr/>
        </p:nvSpPr>
        <p:spPr>
          <a:xfrm flipH="1" rot="-1799904">
            <a:off x="8663701" y="256491"/>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8"/>
          <p:cNvSpPr/>
          <p:nvPr/>
        </p:nvSpPr>
        <p:spPr>
          <a:xfrm rot="1799860">
            <a:off x="8469156"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4" name="Google Shape;684;p18"/>
          <p:cNvGrpSpPr/>
          <p:nvPr/>
        </p:nvGrpSpPr>
        <p:grpSpPr>
          <a:xfrm>
            <a:off x="8445048" y="946609"/>
            <a:ext cx="538124" cy="429651"/>
            <a:chOff x="2518775" y="3935150"/>
            <a:chExt cx="803050" cy="641175"/>
          </a:xfrm>
        </p:grpSpPr>
        <p:sp>
          <p:nvSpPr>
            <p:cNvPr id="685" name="Google Shape;685;p18"/>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8"/>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18"/>
          <p:cNvGrpSpPr/>
          <p:nvPr/>
        </p:nvGrpSpPr>
        <p:grpSpPr>
          <a:xfrm flipH="1">
            <a:off x="8480760" y="3716015"/>
            <a:ext cx="679672" cy="1427496"/>
            <a:chOff x="44" y="3897302"/>
            <a:chExt cx="595108" cy="1249887"/>
          </a:xfrm>
        </p:grpSpPr>
        <p:sp>
          <p:nvSpPr>
            <p:cNvPr id="688" name="Google Shape;688;p18"/>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8"/>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8"/>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8"/>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8"/>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8"/>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8"/>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8"/>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8"/>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697" name="Shape 697"/>
        <p:cNvGrpSpPr/>
        <p:nvPr/>
      </p:nvGrpSpPr>
      <p:grpSpPr>
        <a:xfrm>
          <a:off x="0" y="0"/>
          <a:ext cx="0" cy="0"/>
          <a:chOff x="0" y="0"/>
          <a:chExt cx="0" cy="0"/>
        </a:xfrm>
      </p:grpSpPr>
      <p:grpSp>
        <p:nvGrpSpPr>
          <p:cNvPr id="698" name="Google Shape;698;p19"/>
          <p:cNvGrpSpPr/>
          <p:nvPr/>
        </p:nvGrpSpPr>
        <p:grpSpPr>
          <a:xfrm>
            <a:off x="8480023" y="195084"/>
            <a:ext cx="538124" cy="429651"/>
            <a:chOff x="2518775" y="3935150"/>
            <a:chExt cx="803050" cy="641175"/>
          </a:xfrm>
        </p:grpSpPr>
        <p:sp>
          <p:nvSpPr>
            <p:cNvPr id="699" name="Google Shape;699;p19"/>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9"/>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19"/>
          <p:cNvGrpSpPr/>
          <p:nvPr/>
        </p:nvGrpSpPr>
        <p:grpSpPr>
          <a:xfrm>
            <a:off x="90394" y="303522"/>
            <a:ext cx="570949" cy="1614649"/>
            <a:chOff x="100894" y="-804703"/>
            <a:chExt cx="570949" cy="1614649"/>
          </a:xfrm>
        </p:grpSpPr>
        <p:sp>
          <p:nvSpPr>
            <p:cNvPr id="702" name="Google Shape;702;p19"/>
            <p:cNvSpPr/>
            <p:nvPr/>
          </p:nvSpPr>
          <p:spPr>
            <a:xfrm rot="1799904">
              <a:off x="167676" y="-746334"/>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9"/>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4" name="Google Shape;704;p19"/>
          <p:cNvSpPr/>
          <p:nvPr/>
        </p:nvSpPr>
        <p:spPr>
          <a:xfrm>
            <a:off x="-1281000" y="624726"/>
            <a:ext cx="1870394" cy="572696"/>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9"/>
          <p:cNvSpPr/>
          <p:nvPr/>
        </p:nvSpPr>
        <p:spPr>
          <a:xfrm>
            <a:off x="8554600" y="1017724"/>
            <a:ext cx="1403191" cy="429644"/>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 name="Google Shape;706;p19"/>
          <p:cNvGrpSpPr/>
          <p:nvPr/>
        </p:nvGrpSpPr>
        <p:grpSpPr>
          <a:xfrm>
            <a:off x="-4839" y="3716015"/>
            <a:ext cx="679672" cy="1427496"/>
            <a:chOff x="44" y="3897302"/>
            <a:chExt cx="595108" cy="1249887"/>
          </a:xfrm>
        </p:grpSpPr>
        <p:sp>
          <p:nvSpPr>
            <p:cNvPr id="707" name="Google Shape;707;p19"/>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9"/>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9"/>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9"/>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9"/>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9"/>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9"/>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9"/>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9"/>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19"/>
          <p:cNvGrpSpPr/>
          <p:nvPr/>
        </p:nvGrpSpPr>
        <p:grpSpPr>
          <a:xfrm flipH="1">
            <a:off x="8347458" y="4141304"/>
            <a:ext cx="796482" cy="1002204"/>
            <a:chOff x="6308475" y="-299100"/>
            <a:chExt cx="745560" cy="938130"/>
          </a:xfrm>
        </p:grpSpPr>
        <p:sp>
          <p:nvSpPr>
            <p:cNvPr id="717" name="Google Shape;717;p19"/>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9"/>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9"/>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9"/>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9"/>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9"/>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723" name="Shape 723"/>
        <p:cNvGrpSpPr/>
        <p:nvPr/>
      </p:nvGrpSpPr>
      <p:grpSpPr>
        <a:xfrm>
          <a:off x="0" y="0"/>
          <a:ext cx="0" cy="0"/>
          <a:chOff x="0" y="0"/>
          <a:chExt cx="0" cy="0"/>
        </a:xfrm>
      </p:grpSpPr>
      <p:grpSp>
        <p:nvGrpSpPr>
          <p:cNvPr id="724" name="Google Shape;724;p20"/>
          <p:cNvGrpSpPr/>
          <p:nvPr/>
        </p:nvGrpSpPr>
        <p:grpSpPr>
          <a:xfrm rot="-1799820">
            <a:off x="76631" y="3989244"/>
            <a:ext cx="796479" cy="1002201"/>
            <a:chOff x="6308475" y="-299100"/>
            <a:chExt cx="745560" cy="938130"/>
          </a:xfrm>
        </p:grpSpPr>
        <p:sp>
          <p:nvSpPr>
            <p:cNvPr id="725" name="Google Shape;725;p20"/>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0"/>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0"/>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20"/>
          <p:cNvGrpSpPr/>
          <p:nvPr/>
        </p:nvGrpSpPr>
        <p:grpSpPr>
          <a:xfrm flipH="1">
            <a:off x="8480760" y="3716015"/>
            <a:ext cx="679672" cy="1427496"/>
            <a:chOff x="44" y="3897302"/>
            <a:chExt cx="595108" cy="1249887"/>
          </a:xfrm>
        </p:grpSpPr>
        <p:sp>
          <p:nvSpPr>
            <p:cNvPr id="732" name="Google Shape;732;p20"/>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0"/>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0"/>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0"/>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0"/>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0"/>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1" name="Google Shape;741;p20"/>
          <p:cNvSpPr/>
          <p:nvPr/>
        </p:nvSpPr>
        <p:spPr>
          <a:xfrm>
            <a:off x="291950" y="128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2" name="Google Shape;742;p20"/>
          <p:cNvGrpSpPr/>
          <p:nvPr/>
        </p:nvGrpSpPr>
        <p:grpSpPr>
          <a:xfrm>
            <a:off x="129448" y="640234"/>
            <a:ext cx="538124" cy="429651"/>
            <a:chOff x="2518775" y="3935150"/>
            <a:chExt cx="803050" cy="641175"/>
          </a:xfrm>
        </p:grpSpPr>
        <p:sp>
          <p:nvSpPr>
            <p:cNvPr id="743" name="Google Shape;743;p20"/>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0"/>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20"/>
          <p:cNvGrpSpPr/>
          <p:nvPr/>
        </p:nvGrpSpPr>
        <p:grpSpPr>
          <a:xfrm>
            <a:off x="8430769" y="640222"/>
            <a:ext cx="538924" cy="655499"/>
            <a:chOff x="132919" y="154447"/>
            <a:chExt cx="538924" cy="655499"/>
          </a:xfrm>
        </p:grpSpPr>
        <p:sp>
          <p:nvSpPr>
            <p:cNvPr id="746" name="Google Shape;746;p20"/>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0"/>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0"/>
          <p:cNvGrpSpPr/>
          <p:nvPr/>
        </p:nvGrpSpPr>
        <p:grpSpPr>
          <a:xfrm>
            <a:off x="-11" y="4287994"/>
            <a:ext cx="538138" cy="855509"/>
            <a:chOff x="5840875" y="-1150173"/>
            <a:chExt cx="1165305" cy="1852554"/>
          </a:xfrm>
        </p:grpSpPr>
        <p:sp>
          <p:nvSpPr>
            <p:cNvPr id="749" name="Google Shape;749;p20"/>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0"/>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0"/>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0"/>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0"/>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0"/>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0"/>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0"/>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0"/>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20"/>
          <p:cNvSpPr/>
          <p:nvPr/>
        </p:nvSpPr>
        <p:spPr>
          <a:xfrm>
            <a:off x="8328000" y="128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
          <p:cNvSpPr txBox="1"/>
          <p:nvPr>
            <p:ph type="title"/>
          </p:nvPr>
        </p:nvSpPr>
        <p:spPr>
          <a:xfrm>
            <a:off x="4535100" y="2377688"/>
            <a:ext cx="3883800" cy="1195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2" name="Google Shape;52;p3"/>
          <p:cNvSpPr txBox="1"/>
          <p:nvPr>
            <p:ph hasCustomPrompt="1" idx="2" type="title"/>
          </p:nvPr>
        </p:nvSpPr>
        <p:spPr>
          <a:xfrm>
            <a:off x="5842800" y="1370113"/>
            <a:ext cx="1268400" cy="548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3" name="Google Shape;53;p3"/>
          <p:cNvSpPr txBox="1"/>
          <p:nvPr>
            <p:ph idx="1" type="subTitle"/>
          </p:nvPr>
        </p:nvSpPr>
        <p:spPr>
          <a:xfrm>
            <a:off x="4533900" y="3573438"/>
            <a:ext cx="3886200" cy="47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 name="Google Shape;54;p3"/>
          <p:cNvSpPr/>
          <p:nvPr/>
        </p:nvSpPr>
        <p:spPr>
          <a:xfrm rot="1799904">
            <a:off x="146130" y="256491"/>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flipH="1" rot="-1799860">
            <a:off x="480994"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3"/>
          <p:cNvGrpSpPr/>
          <p:nvPr/>
        </p:nvGrpSpPr>
        <p:grpSpPr>
          <a:xfrm flipH="1">
            <a:off x="8466649" y="154447"/>
            <a:ext cx="538924" cy="655499"/>
            <a:chOff x="132919" y="154447"/>
            <a:chExt cx="538924" cy="655499"/>
          </a:xfrm>
        </p:grpSpPr>
        <p:sp>
          <p:nvSpPr>
            <p:cNvPr id="57" name="Google Shape;57;p3"/>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3"/>
          <p:cNvSpPr/>
          <p:nvPr/>
        </p:nvSpPr>
        <p:spPr>
          <a:xfrm flipH="1">
            <a:off x="6597766" y="204013"/>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3"/>
          <p:cNvGrpSpPr/>
          <p:nvPr/>
        </p:nvGrpSpPr>
        <p:grpSpPr>
          <a:xfrm flipH="1">
            <a:off x="8647727" y="946540"/>
            <a:ext cx="386347" cy="308469"/>
            <a:chOff x="2518775" y="3935150"/>
            <a:chExt cx="803050" cy="641175"/>
          </a:xfrm>
        </p:grpSpPr>
        <p:sp>
          <p:nvSpPr>
            <p:cNvPr id="61" name="Google Shape;61;p3"/>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3"/>
          <p:cNvGrpSpPr/>
          <p:nvPr/>
        </p:nvGrpSpPr>
        <p:grpSpPr>
          <a:xfrm flipH="1">
            <a:off x="155320" y="946609"/>
            <a:ext cx="538124" cy="429651"/>
            <a:chOff x="2518775" y="3935150"/>
            <a:chExt cx="803050" cy="641175"/>
          </a:xfrm>
        </p:grpSpPr>
        <p:sp>
          <p:nvSpPr>
            <p:cNvPr id="64" name="Google Shape;64;p3"/>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 name="Google Shape;66;p3"/>
          <p:cNvGrpSpPr/>
          <p:nvPr/>
        </p:nvGrpSpPr>
        <p:grpSpPr>
          <a:xfrm flipH="1" rot="1799820">
            <a:off x="8493981" y="3989244"/>
            <a:ext cx="796479" cy="1002201"/>
            <a:chOff x="6308475" y="-299100"/>
            <a:chExt cx="745560" cy="938130"/>
          </a:xfrm>
        </p:grpSpPr>
        <p:sp>
          <p:nvSpPr>
            <p:cNvPr id="67" name="Google Shape;67;p3"/>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 name="Google Shape;73;p3"/>
          <p:cNvGrpSpPr/>
          <p:nvPr/>
        </p:nvGrpSpPr>
        <p:grpSpPr>
          <a:xfrm>
            <a:off x="-21942" y="3716015"/>
            <a:ext cx="679672" cy="1427496"/>
            <a:chOff x="44" y="3897302"/>
            <a:chExt cx="595108" cy="1249887"/>
          </a:xfrm>
        </p:grpSpPr>
        <p:sp>
          <p:nvSpPr>
            <p:cNvPr id="74" name="Google Shape;74;p3"/>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3"/>
          <p:cNvGrpSpPr/>
          <p:nvPr/>
        </p:nvGrpSpPr>
        <p:grpSpPr>
          <a:xfrm flipH="1">
            <a:off x="8066965" y="4287994"/>
            <a:ext cx="538138" cy="855509"/>
            <a:chOff x="5840875" y="-1150173"/>
            <a:chExt cx="1165305" cy="1852554"/>
          </a:xfrm>
        </p:grpSpPr>
        <p:sp>
          <p:nvSpPr>
            <p:cNvPr id="84" name="Google Shape;84;p3"/>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4"/>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5" name="Google Shape;95;p4"/>
          <p:cNvSpPr txBox="1"/>
          <p:nvPr>
            <p:ph idx="1" type="body"/>
          </p:nvPr>
        </p:nvSpPr>
        <p:spPr>
          <a:xfrm>
            <a:off x="720000" y="1152475"/>
            <a:ext cx="7704000" cy="331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Font typeface="Darker Grotesque SemiBold"/>
              <a:buChar char="●"/>
              <a:defRPr sz="1200"/>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grpSp>
        <p:nvGrpSpPr>
          <p:cNvPr id="96" name="Google Shape;96;p4"/>
          <p:cNvGrpSpPr/>
          <p:nvPr/>
        </p:nvGrpSpPr>
        <p:grpSpPr>
          <a:xfrm>
            <a:off x="8459269" y="181097"/>
            <a:ext cx="538924" cy="655499"/>
            <a:chOff x="132919" y="154447"/>
            <a:chExt cx="538924" cy="655499"/>
          </a:xfrm>
        </p:grpSpPr>
        <p:sp>
          <p:nvSpPr>
            <p:cNvPr id="97" name="Google Shape;97;p4"/>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4"/>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 name="Google Shape;101;p4"/>
          <p:cNvGrpSpPr/>
          <p:nvPr/>
        </p:nvGrpSpPr>
        <p:grpSpPr>
          <a:xfrm>
            <a:off x="96448" y="219834"/>
            <a:ext cx="538124" cy="429651"/>
            <a:chOff x="2518775" y="3935150"/>
            <a:chExt cx="803050" cy="641175"/>
          </a:xfrm>
        </p:grpSpPr>
        <p:sp>
          <p:nvSpPr>
            <p:cNvPr id="102" name="Google Shape;102;p4"/>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4"/>
          <p:cNvGrpSpPr/>
          <p:nvPr/>
        </p:nvGrpSpPr>
        <p:grpSpPr>
          <a:xfrm>
            <a:off x="8430767" y="973190"/>
            <a:ext cx="386347" cy="308469"/>
            <a:chOff x="2518775" y="3935150"/>
            <a:chExt cx="803050" cy="641175"/>
          </a:xfrm>
        </p:grpSpPr>
        <p:sp>
          <p:nvSpPr>
            <p:cNvPr id="105" name="Google Shape;105;p4"/>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4"/>
          <p:cNvGrpSpPr/>
          <p:nvPr/>
        </p:nvGrpSpPr>
        <p:grpSpPr>
          <a:xfrm>
            <a:off x="-4839" y="3716015"/>
            <a:ext cx="679672" cy="1427496"/>
            <a:chOff x="44" y="3897302"/>
            <a:chExt cx="595108" cy="1249887"/>
          </a:xfrm>
        </p:grpSpPr>
        <p:sp>
          <p:nvSpPr>
            <p:cNvPr id="108" name="Google Shape;108;p4"/>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4"/>
          <p:cNvGrpSpPr/>
          <p:nvPr/>
        </p:nvGrpSpPr>
        <p:grpSpPr>
          <a:xfrm flipH="1">
            <a:off x="8480760" y="3716015"/>
            <a:ext cx="679672" cy="1427496"/>
            <a:chOff x="44" y="3897302"/>
            <a:chExt cx="595108" cy="1249887"/>
          </a:xfrm>
        </p:grpSpPr>
        <p:sp>
          <p:nvSpPr>
            <p:cNvPr id="118" name="Google Shape;118;p4"/>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4"/>
          <p:cNvGrpSpPr/>
          <p:nvPr/>
        </p:nvGrpSpPr>
        <p:grpSpPr>
          <a:xfrm>
            <a:off x="262580" y="4287694"/>
            <a:ext cx="538138" cy="855509"/>
            <a:chOff x="5840875" y="-1150173"/>
            <a:chExt cx="1165305" cy="1852554"/>
          </a:xfrm>
        </p:grpSpPr>
        <p:sp>
          <p:nvSpPr>
            <p:cNvPr id="128" name="Google Shape;128;p4"/>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4"/>
          <p:cNvGrpSpPr/>
          <p:nvPr/>
        </p:nvGrpSpPr>
        <p:grpSpPr>
          <a:xfrm flipH="1">
            <a:off x="8354876" y="4287694"/>
            <a:ext cx="538138" cy="855509"/>
            <a:chOff x="5840875" y="-1150173"/>
            <a:chExt cx="1165305" cy="1852554"/>
          </a:xfrm>
        </p:grpSpPr>
        <p:sp>
          <p:nvSpPr>
            <p:cNvPr id="138" name="Google Shape;138;p4"/>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7" name="Shape 147"/>
        <p:cNvGrpSpPr/>
        <p:nvPr/>
      </p:nvGrpSpPr>
      <p:grpSpPr>
        <a:xfrm>
          <a:off x="0" y="0"/>
          <a:ext cx="0" cy="0"/>
          <a:chOff x="0" y="0"/>
          <a:chExt cx="0" cy="0"/>
        </a:xfrm>
      </p:grpSpPr>
      <p:sp>
        <p:nvSpPr>
          <p:cNvPr id="148" name="Google Shape;148;p5"/>
          <p:cNvSpPr txBox="1"/>
          <p:nvPr>
            <p:ph idx="1" type="subTitle"/>
          </p:nvPr>
        </p:nvSpPr>
        <p:spPr>
          <a:xfrm>
            <a:off x="1118630" y="2448592"/>
            <a:ext cx="3262800" cy="3657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Bebas Neue"/>
              <a:buNone/>
              <a:defRPr sz="2000">
                <a:latin typeface="Coiny"/>
                <a:ea typeface="Coiny"/>
                <a:cs typeface="Coiny"/>
                <a:sym typeface="Coiny"/>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 name="Google Shape;149;p5"/>
          <p:cNvSpPr txBox="1"/>
          <p:nvPr>
            <p:ph idx="2" type="subTitle"/>
          </p:nvPr>
        </p:nvSpPr>
        <p:spPr>
          <a:xfrm>
            <a:off x="4762570" y="2448592"/>
            <a:ext cx="32628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50" name="Google Shape;150;p5"/>
          <p:cNvSpPr txBox="1"/>
          <p:nvPr>
            <p:ph idx="3" type="subTitle"/>
          </p:nvPr>
        </p:nvSpPr>
        <p:spPr>
          <a:xfrm>
            <a:off x="1118630" y="2609564"/>
            <a:ext cx="3262800" cy="16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5"/>
          <p:cNvSpPr txBox="1"/>
          <p:nvPr>
            <p:ph idx="4" type="subTitle"/>
          </p:nvPr>
        </p:nvSpPr>
        <p:spPr>
          <a:xfrm>
            <a:off x="4762570" y="2609564"/>
            <a:ext cx="3262800" cy="16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 name="Google Shape;152;p5"/>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3" name="Google Shape;153;p5"/>
          <p:cNvSpPr/>
          <p:nvPr/>
        </p:nvSpPr>
        <p:spPr>
          <a:xfrm>
            <a:off x="291950" y="128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5"/>
          <p:cNvGrpSpPr/>
          <p:nvPr/>
        </p:nvGrpSpPr>
        <p:grpSpPr>
          <a:xfrm>
            <a:off x="8430769" y="640222"/>
            <a:ext cx="538924" cy="655499"/>
            <a:chOff x="132919" y="154447"/>
            <a:chExt cx="538924" cy="655499"/>
          </a:xfrm>
        </p:grpSpPr>
        <p:sp>
          <p:nvSpPr>
            <p:cNvPr id="155" name="Google Shape;155;p5"/>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5"/>
          <p:cNvGrpSpPr/>
          <p:nvPr/>
        </p:nvGrpSpPr>
        <p:grpSpPr>
          <a:xfrm>
            <a:off x="129448" y="640234"/>
            <a:ext cx="538124" cy="429651"/>
            <a:chOff x="2518775" y="3935150"/>
            <a:chExt cx="803050" cy="641175"/>
          </a:xfrm>
        </p:grpSpPr>
        <p:sp>
          <p:nvSpPr>
            <p:cNvPr id="158" name="Google Shape;158;p5"/>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5"/>
          <p:cNvGrpSpPr/>
          <p:nvPr/>
        </p:nvGrpSpPr>
        <p:grpSpPr>
          <a:xfrm flipH="1">
            <a:off x="8480760" y="3716015"/>
            <a:ext cx="679672" cy="1427496"/>
            <a:chOff x="44" y="3897302"/>
            <a:chExt cx="595108" cy="1249887"/>
          </a:xfrm>
        </p:grpSpPr>
        <p:sp>
          <p:nvSpPr>
            <p:cNvPr id="161" name="Google Shape;161;p5"/>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5"/>
          <p:cNvGrpSpPr/>
          <p:nvPr/>
        </p:nvGrpSpPr>
        <p:grpSpPr>
          <a:xfrm rot="-1799820">
            <a:off x="76631" y="3989244"/>
            <a:ext cx="796479" cy="1002201"/>
            <a:chOff x="6308475" y="-299100"/>
            <a:chExt cx="745560" cy="938130"/>
          </a:xfrm>
        </p:grpSpPr>
        <p:sp>
          <p:nvSpPr>
            <p:cNvPr id="171" name="Google Shape;171;p5"/>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5"/>
          <p:cNvGrpSpPr/>
          <p:nvPr/>
        </p:nvGrpSpPr>
        <p:grpSpPr>
          <a:xfrm>
            <a:off x="-11" y="4287994"/>
            <a:ext cx="538138" cy="855509"/>
            <a:chOff x="5840875" y="-1150173"/>
            <a:chExt cx="1165305" cy="1852554"/>
          </a:xfrm>
        </p:grpSpPr>
        <p:sp>
          <p:nvSpPr>
            <p:cNvPr id="178" name="Google Shape;178;p5"/>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p6"/>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89" name="Google Shape;189;p6"/>
          <p:cNvGrpSpPr/>
          <p:nvPr/>
        </p:nvGrpSpPr>
        <p:grpSpPr>
          <a:xfrm>
            <a:off x="8480023" y="195084"/>
            <a:ext cx="538124" cy="429651"/>
            <a:chOff x="2518775" y="3935150"/>
            <a:chExt cx="803050" cy="641175"/>
          </a:xfrm>
        </p:grpSpPr>
        <p:sp>
          <p:nvSpPr>
            <p:cNvPr id="190" name="Google Shape;190;p6"/>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6"/>
          <p:cNvGrpSpPr/>
          <p:nvPr/>
        </p:nvGrpSpPr>
        <p:grpSpPr>
          <a:xfrm>
            <a:off x="90394" y="303522"/>
            <a:ext cx="570949" cy="1614649"/>
            <a:chOff x="100894" y="-804703"/>
            <a:chExt cx="570949" cy="1614649"/>
          </a:xfrm>
        </p:grpSpPr>
        <p:sp>
          <p:nvSpPr>
            <p:cNvPr id="193" name="Google Shape;193;p6"/>
            <p:cNvSpPr/>
            <p:nvPr/>
          </p:nvSpPr>
          <p:spPr>
            <a:xfrm rot="1799904">
              <a:off x="167676" y="-746334"/>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6"/>
          <p:cNvSpPr/>
          <p:nvPr/>
        </p:nvSpPr>
        <p:spPr>
          <a:xfrm>
            <a:off x="-1281000" y="624726"/>
            <a:ext cx="1870394" cy="572696"/>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8554600" y="1017724"/>
            <a:ext cx="1403191" cy="429644"/>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6"/>
          <p:cNvGrpSpPr/>
          <p:nvPr/>
        </p:nvGrpSpPr>
        <p:grpSpPr>
          <a:xfrm>
            <a:off x="-157239" y="3716015"/>
            <a:ext cx="679672" cy="1427496"/>
            <a:chOff x="44" y="3897302"/>
            <a:chExt cx="595108" cy="1249887"/>
          </a:xfrm>
        </p:grpSpPr>
        <p:sp>
          <p:nvSpPr>
            <p:cNvPr id="198" name="Google Shape;198;p6"/>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6"/>
          <p:cNvGrpSpPr/>
          <p:nvPr/>
        </p:nvGrpSpPr>
        <p:grpSpPr>
          <a:xfrm flipH="1">
            <a:off x="8652258" y="4141304"/>
            <a:ext cx="796482" cy="1002204"/>
            <a:chOff x="6308475" y="-299100"/>
            <a:chExt cx="745560" cy="938130"/>
          </a:xfrm>
        </p:grpSpPr>
        <p:sp>
          <p:nvSpPr>
            <p:cNvPr id="208" name="Google Shape;208;p6"/>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4" name="Shape 214"/>
        <p:cNvGrpSpPr/>
        <p:nvPr/>
      </p:nvGrpSpPr>
      <p:grpSpPr>
        <a:xfrm>
          <a:off x="0" y="0"/>
          <a:ext cx="0" cy="0"/>
          <a:chOff x="0" y="0"/>
          <a:chExt cx="0" cy="0"/>
        </a:xfrm>
      </p:grpSpPr>
      <p:sp>
        <p:nvSpPr>
          <p:cNvPr id="215" name="Google Shape;215;p7"/>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6" name="Google Shape;216;p7"/>
          <p:cNvSpPr txBox="1"/>
          <p:nvPr>
            <p:ph idx="1" type="body"/>
          </p:nvPr>
        </p:nvSpPr>
        <p:spPr>
          <a:xfrm>
            <a:off x="719838" y="1871525"/>
            <a:ext cx="4015200" cy="2242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217" name="Google Shape;217;p7"/>
          <p:cNvSpPr/>
          <p:nvPr>
            <p:ph idx="2" type="pic"/>
          </p:nvPr>
        </p:nvSpPr>
        <p:spPr>
          <a:xfrm>
            <a:off x="5191363" y="1374425"/>
            <a:ext cx="3232800" cy="3237000"/>
          </a:xfrm>
          <a:prstGeom prst="ellipse">
            <a:avLst/>
          </a:prstGeom>
          <a:noFill/>
          <a:ln>
            <a:noFill/>
          </a:ln>
        </p:spPr>
      </p:sp>
      <p:grpSp>
        <p:nvGrpSpPr>
          <p:cNvPr id="218" name="Google Shape;218;p7"/>
          <p:cNvGrpSpPr/>
          <p:nvPr/>
        </p:nvGrpSpPr>
        <p:grpSpPr>
          <a:xfrm>
            <a:off x="8459269" y="181097"/>
            <a:ext cx="538924" cy="655499"/>
            <a:chOff x="132919" y="154447"/>
            <a:chExt cx="538924" cy="655499"/>
          </a:xfrm>
        </p:grpSpPr>
        <p:sp>
          <p:nvSpPr>
            <p:cNvPr id="219" name="Google Shape;219;p7"/>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7"/>
          <p:cNvGrpSpPr/>
          <p:nvPr/>
        </p:nvGrpSpPr>
        <p:grpSpPr>
          <a:xfrm>
            <a:off x="8430767" y="973190"/>
            <a:ext cx="386347" cy="308469"/>
            <a:chOff x="2518775" y="3935150"/>
            <a:chExt cx="803050" cy="641175"/>
          </a:xfrm>
        </p:grpSpPr>
        <p:sp>
          <p:nvSpPr>
            <p:cNvPr id="222" name="Google Shape;222;p7"/>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7"/>
          <p:cNvGrpSpPr/>
          <p:nvPr/>
        </p:nvGrpSpPr>
        <p:grpSpPr>
          <a:xfrm>
            <a:off x="96448" y="219834"/>
            <a:ext cx="538124" cy="429651"/>
            <a:chOff x="2518775" y="3935150"/>
            <a:chExt cx="803050" cy="641175"/>
          </a:xfrm>
        </p:grpSpPr>
        <p:sp>
          <p:nvSpPr>
            <p:cNvPr id="225" name="Google Shape;225;p7"/>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7"/>
          <p:cNvGrpSpPr/>
          <p:nvPr/>
        </p:nvGrpSpPr>
        <p:grpSpPr>
          <a:xfrm flipH="1">
            <a:off x="8480760" y="3716015"/>
            <a:ext cx="679672" cy="1427496"/>
            <a:chOff x="44" y="3897302"/>
            <a:chExt cx="595108" cy="1249887"/>
          </a:xfrm>
        </p:grpSpPr>
        <p:sp>
          <p:nvSpPr>
            <p:cNvPr id="228" name="Google Shape;228;p7"/>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7"/>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7"/>
          <p:cNvGrpSpPr/>
          <p:nvPr/>
        </p:nvGrpSpPr>
        <p:grpSpPr>
          <a:xfrm flipH="1">
            <a:off x="8354876" y="4287694"/>
            <a:ext cx="538138" cy="855509"/>
            <a:chOff x="5840875" y="-1150173"/>
            <a:chExt cx="1165305" cy="1852554"/>
          </a:xfrm>
        </p:grpSpPr>
        <p:sp>
          <p:nvSpPr>
            <p:cNvPr id="240" name="Google Shape;240;p7"/>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7"/>
          <p:cNvGrpSpPr/>
          <p:nvPr/>
        </p:nvGrpSpPr>
        <p:grpSpPr>
          <a:xfrm>
            <a:off x="-4839" y="3716015"/>
            <a:ext cx="679672" cy="1427496"/>
            <a:chOff x="44" y="3897302"/>
            <a:chExt cx="595108" cy="1249887"/>
          </a:xfrm>
        </p:grpSpPr>
        <p:sp>
          <p:nvSpPr>
            <p:cNvPr id="250" name="Google Shape;250;p7"/>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7"/>
          <p:cNvGrpSpPr/>
          <p:nvPr/>
        </p:nvGrpSpPr>
        <p:grpSpPr>
          <a:xfrm>
            <a:off x="262580" y="4287694"/>
            <a:ext cx="538138" cy="855509"/>
            <a:chOff x="5840875" y="-1150173"/>
            <a:chExt cx="1165305" cy="1852554"/>
          </a:xfrm>
        </p:grpSpPr>
        <p:sp>
          <p:nvSpPr>
            <p:cNvPr id="260" name="Google Shape;260;p7"/>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9" name="Shape 269"/>
        <p:cNvGrpSpPr/>
        <p:nvPr/>
      </p:nvGrpSpPr>
      <p:grpSpPr>
        <a:xfrm>
          <a:off x="0" y="0"/>
          <a:ext cx="0" cy="0"/>
          <a:chOff x="0" y="0"/>
          <a:chExt cx="0" cy="0"/>
        </a:xfrm>
      </p:grpSpPr>
      <p:sp>
        <p:nvSpPr>
          <p:cNvPr id="270" name="Google Shape;270;p8"/>
          <p:cNvSpPr txBox="1"/>
          <p:nvPr>
            <p:ph type="title"/>
          </p:nvPr>
        </p:nvSpPr>
        <p:spPr>
          <a:xfrm>
            <a:off x="1776150" y="1445250"/>
            <a:ext cx="5591700" cy="19674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5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271" name="Google Shape;271;p8"/>
          <p:cNvGrpSpPr/>
          <p:nvPr/>
        </p:nvGrpSpPr>
        <p:grpSpPr>
          <a:xfrm flipH="1">
            <a:off x="8585283" y="4287994"/>
            <a:ext cx="538138" cy="855509"/>
            <a:chOff x="5840875" y="-1150173"/>
            <a:chExt cx="1165305" cy="1852554"/>
          </a:xfrm>
        </p:grpSpPr>
        <p:sp>
          <p:nvSpPr>
            <p:cNvPr id="272" name="Google Shape;272;p8"/>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8"/>
          <p:cNvGrpSpPr/>
          <p:nvPr/>
        </p:nvGrpSpPr>
        <p:grpSpPr>
          <a:xfrm rot="-1799820">
            <a:off x="-75769" y="3989244"/>
            <a:ext cx="796479" cy="1002201"/>
            <a:chOff x="6308475" y="-299100"/>
            <a:chExt cx="745560" cy="938130"/>
          </a:xfrm>
        </p:grpSpPr>
        <p:sp>
          <p:nvSpPr>
            <p:cNvPr id="282" name="Google Shape;282;p8"/>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8"/>
          <p:cNvGrpSpPr/>
          <p:nvPr/>
        </p:nvGrpSpPr>
        <p:grpSpPr>
          <a:xfrm>
            <a:off x="6535819" y="184684"/>
            <a:ext cx="591899" cy="567011"/>
            <a:chOff x="4854169" y="198109"/>
            <a:chExt cx="591899" cy="567011"/>
          </a:xfrm>
        </p:grpSpPr>
        <p:sp>
          <p:nvSpPr>
            <p:cNvPr id="289" name="Google Shape;289;p8"/>
            <p:cNvSpPr/>
            <p:nvPr/>
          </p:nvSpPr>
          <p:spPr>
            <a:xfrm flipH="1" rot="-1799904">
              <a:off x="4920951" y="256479"/>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rot="1799860">
              <a:off x="5219456" y="528119"/>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8"/>
          <p:cNvGrpSpPr/>
          <p:nvPr/>
        </p:nvGrpSpPr>
        <p:grpSpPr>
          <a:xfrm>
            <a:off x="2563356" y="211747"/>
            <a:ext cx="538924" cy="655499"/>
            <a:chOff x="132919" y="154447"/>
            <a:chExt cx="538924" cy="655499"/>
          </a:xfrm>
        </p:grpSpPr>
        <p:sp>
          <p:nvSpPr>
            <p:cNvPr id="292" name="Google Shape;292;p8"/>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8"/>
          <p:cNvSpPr/>
          <p:nvPr/>
        </p:nvSpPr>
        <p:spPr>
          <a:xfrm>
            <a:off x="193650" y="247675"/>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8"/>
          <p:cNvGrpSpPr/>
          <p:nvPr/>
        </p:nvGrpSpPr>
        <p:grpSpPr>
          <a:xfrm>
            <a:off x="104417" y="946540"/>
            <a:ext cx="386347" cy="308469"/>
            <a:chOff x="2518775" y="3935150"/>
            <a:chExt cx="803050" cy="641175"/>
          </a:xfrm>
        </p:grpSpPr>
        <p:sp>
          <p:nvSpPr>
            <p:cNvPr id="296" name="Google Shape;296;p8"/>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8"/>
          <p:cNvGrpSpPr/>
          <p:nvPr/>
        </p:nvGrpSpPr>
        <p:grpSpPr>
          <a:xfrm>
            <a:off x="8445048" y="946609"/>
            <a:ext cx="538124" cy="429651"/>
            <a:chOff x="2518775" y="3935150"/>
            <a:chExt cx="803050" cy="641175"/>
          </a:xfrm>
        </p:grpSpPr>
        <p:sp>
          <p:nvSpPr>
            <p:cNvPr id="299" name="Google Shape;299;p8"/>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8"/>
          <p:cNvSpPr/>
          <p:nvPr/>
        </p:nvSpPr>
        <p:spPr>
          <a:xfrm>
            <a:off x="7765550" y="247675"/>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2" name="Shape 302"/>
        <p:cNvGrpSpPr/>
        <p:nvPr/>
      </p:nvGrpSpPr>
      <p:grpSpPr>
        <a:xfrm>
          <a:off x="0" y="0"/>
          <a:ext cx="0" cy="0"/>
          <a:chOff x="0" y="0"/>
          <a:chExt cx="0" cy="0"/>
        </a:xfrm>
      </p:grpSpPr>
      <p:sp>
        <p:nvSpPr>
          <p:cNvPr id="303" name="Google Shape;303;p9"/>
          <p:cNvSpPr txBox="1"/>
          <p:nvPr>
            <p:ph idx="1" type="subTitle"/>
          </p:nvPr>
        </p:nvSpPr>
        <p:spPr>
          <a:xfrm>
            <a:off x="910575" y="1500475"/>
            <a:ext cx="3597000" cy="264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04" name="Google Shape;304;p9"/>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5" name="Google Shape;305;p9"/>
          <p:cNvSpPr txBox="1"/>
          <p:nvPr>
            <p:ph idx="2" type="subTitle"/>
          </p:nvPr>
        </p:nvSpPr>
        <p:spPr>
          <a:xfrm>
            <a:off x="4636430" y="1500475"/>
            <a:ext cx="3597000" cy="264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306" name="Google Shape;306;p9"/>
          <p:cNvGrpSpPr/>
          <p:nvPr/>
        </p:nvGrpSpPr>
        <p:grpSpPr>
          <a:xfrm>
            <a:off x="8459269" y="181097"/>
            <a:ext cx="538924" cy="655499"/>
            <a:chOff x="132919" y="154447"/>
            <a:chExt cx="538924" cy="655499"/>
          </a:xfrm>
        </p:grpSpPr>
        <p:sp>
          <p:nvSpPr>
            <p:cNvPr id="307" name="Google Shape;307;p9"/>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9"/>
          <p:cNvGrpSpPr/>
          <p:nvPr/>
        </p:nvGrpSpPr>
        <p:grpSpPr>
          <a:xfrm>
            <a:off x="8430767" y="973190"/>
            <a:ext cx="386347" cy="308469"/>
            <a:chOff x="2518775" y="3935150"/>
            <a:chExt cx="803050" cy="641175"/>
          </a:xfrm>
        </p:grpSpPr>
        <p:sp>
          <p:nvSpPr>
            <p:cNvPr id="310" name="Google Shape;310;p9"/>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9"/>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9"/>
          <p:cNvGrpSpPr/>
          <p:nvPr/>
        </p:nvGrpSpPr>
        <p:grpSpPr>
          <a:xfrm>
            <a:off x="96448" y="219834"/>
            <a:ext cx="538124" cy="429651"/>
            <a:chOff x="2518775" y="3935150"/>
            <a:chExt cx="803050" cy="641175"/>
          </a:xfrm>
        </p:grpSpPr>
        <p:sp>
          <p:nvSpPr>
            <p:cNvPr id="313" name="Google Shape;313;p9"/>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 name="Google Shape;315;p9"/>
          <p:cNvGrpSpPr/>
          <p:nvPr/>
        </p:nvGrpSpPr>
        <p:grpSpPr>
          <a:xfrm flipH="1">
            <a:off x="8480760" y="3716015"/>
            <a:ext cx="679672" cy="1427496"/>
            <a:chOff x="44" y="3897302"/>
            <a:chExt cx="595108" cy="1249887"/>
          </a:xfrm>
        </p:grpSpPr>
        <p:sp>
          <p:nvSpPr>
            <p:cNvPr id="316" name="Google Shape;316;p9"/>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9"/>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9"/>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9"/>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9"/>
          <p:cNvGrpSpPr/>
          <p:nvPr/>
        </p:nvGrpSpPr>
        <p:grpSpPr>
          <a:xfrm flipH="1">
            <a:off x="8354876" y="4287694"/>
            <a:ext cx="538138" cy="855509"/>
            <a:chOff x="5840875" y="-1150173"/>
            <a:chExt cx="1165305" cy="1852554"/>
          </a:xfrm>
        </p:grpSpPr>
        <p:sp>
          <p:nvSpPr>
            <p:cNvPr id="328" name="Google Shape;328;p9"/>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9"/>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9"/>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9"/>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9"/>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9"/>
          <p:cNvGrpSpPr/>
          <p:nvPr/>
        </p:nvGrpSpPr>
        <p:grpSpPr>
          <a:xfrm>
            <a:off x="-4839" y="3716015"/>
            <a:ext cx="679672" cy="1427496"/>
            <a:chOff x="44" y="3897302"/>
            <a:chExt cx="595108" cy="1249887"/>
          </a:xfrm>
        </p:grpSpPr>
        <p:sp>
          <p:nvSpPr>
            <p:cNvPr id="338" name="Google Shape;338;p9"/>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9"/>
          <p:cNvGrpSpPr/>
          <p:nvPr/>
        </p:nvGrpSpPr>
        <p:grpSpPr>
          <a:xfrm>
            <a:off x="262580" y="4287694"/>
            <a:ext cx="538138" cy="855509"/>
            <a:chOff x="5840875" y="-1150173"/>
            <a:chExt cx="1165305" cy="1852554"/>
          </a:xfrm>
        </p:grpSpPr>
        <p:sp>
          <p:nvSpPr>
            <p:cNvPr id="348" name="Google Shape;348;p9"/>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57" name="Shape 357"/>
        <p:cNvGrpSpPr/>
        <p:nvPr/>
      </p:nvGrpSpPr>
      <p:grpSpPr>
        <a:xfrm>
          <a:off x="0" y="0"/>
          <a:ext cx="0" cy="0"/>
          <a:chOff x="0" y="0"/>
          <a:chExt cx="0" cy="0"/>
        </a:xfrm>
      </p:grpSpPr>
      <p:sp>
        <p:nvSpPr>
          <p:cNvPr id="358" name="Google Shape;358;p10"/>
          <p:cNvSpPr/>
          <p:nvPr>
            <p:ph idx="2" type="pic"/>
          </p:nvPr>
        </p:nvSpPr>
        <p:spPr>
          <a:xfrm>
            <a:off x="25" y="0"/>
            <a:ext cx="9144000" cy="5143500"/>
          </a:xfrm>
          <a:prstGeom prst="rect">
            <a:avLst/>
          </a:prstGeom>
          <a:noFill/>
          <a:ln>
            <a:noFill/>
          </a:ln>
        </p:spPr>
      </p:sp>
      <p:sp>
        <p:nvSpPr>
          <p:cNvPr id="359" name="Google Shape;359;p10"/>
          <p:cNvSpPr txBox="1"/>
          <p:nvPr>
            <p:ph type="title"/>
          </p:nvPr>
        </p:nvSpPr>
        <p:spPr>
          <a:xfrm>
            <a:off x="5579125" y="539500"/>
            <a:ext cx="2851500" cy="1600800"/>
          </a:xfrm>
          <a:prstGeom prst="rect">
            <a:avLst/>
          </a:prstGeom>
          <a:solidFill>
            <a:schemeClr val="dk2"/>
          </a:solidFill>
          <a:ln>
            <a:noFill/>
          </a:ln>
        </p:spPr>
        <p:txBody>
          <a:bodyPr anchorCtr="0" anchor="b" bIns="91425" lIns="91425" spcFirstLastPara="1" rIns="91425" wrap="square" tIns="91425">
            <a:noAutofit/>
          </a:bodyPr>
          <a:lstStyle>
            <a:lvl1pPr lvl="0" rtl="0" algn="r">
              <a:lnSpc>
                <a:spcPct val="115000"/>
              </a:lnSpc>
              <a:spcBef>
                <a:spcPts val="0"/>
              </a:spcBef>
              <a:spcAft>
                <a:spcPts val="0"/>
              </a:spcAft>
              <a:buSzPts val="3000"/>
              <a:buNone/>
              <a:defRPr sz="28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Coiny"/>
              <a:buNone/>
              <a:defRPr sz="3000">
                <a:solidFill>
                  <a:schemeClr val="dk1"/>
                </a:solidFill>
                <a:latin typeface="Coiny"/>
                <a:ea typeface="Coiny"/>
                <a:cs typeface="Coiny"/>
                <a:sym typeface="Coiny"/>
              </a:defRPr>
            </a:lvl1pPr>
            <a:lvl2pPr lvl="1"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indent="-317500" lvl="1" marL="9144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indent="-317500" lvl="2" marL="13716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indent="-317500" lvl="3" marL="18288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indent="-317500" lvl="4" marL="22860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indent="-317500" lvl="5" marL="27432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indent="-317500" lvl="6" marL="32004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indent="-317500" lvl="7" marL="36576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indent="-317500" lvl="8" marL="41148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youtube.com/watch?v=11qlEPbSev4" TargetMode="External"/><Relationship Id="rId4" Type="http://schemas.openxmlformats.org/officeDocument/2006/relationships/image" Target="../media/image7.jp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1.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hyperlink" Target="http://www.youtube.com/watch?v=7S_P6e9PP9c" TargetMode="External"/><Relationship Id="rId5" Type="http://schemas.openxmlformats.org/officeDocument/2006/relationships/image" Target="../media/image14.jpg"/><Relationship Id="rId6"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hyperlink" Target="http://www.youtube.com/watch?v=d1gXQX-YIm8" TargetMode="External"/><Relationship Id="rId5"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7.jpg"/><Relationship Id="rId4" Type="http://schemas.openxmlformats.org/officeDocument/2006/relationships/hyperlink" Target="http://www.youtube.com/watch?v=KlD4F9sJLLg" TargetMode="External"/><Relationship Id="rId5"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5.jpg"/><Relationship Id="rId4" Type="http://schemas.openxmlformats.org/officeDocument/2006/relationships/hyperlink" Target="http://www.youtube.com/watch?v=kidFI8tKIoM" TargetMode="External"/><Relationship Id="rId5" Type="http://schemas.openxmlformats.org/officeDocument/2006/relationships/image" Target="../media/image27.jpg"/><Relationship Id="rId6"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hyperlink" Target="http://www.youtube.com/watch?v=kJDRgjgRBG8" TargetMode="External"/><Relationship Id="rId5"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8.jpg"/><Relationship Id="rId4" Type="http://schemas.openxmlformats.org/officeDocument/2006/relationships/image" Target="../media/image36.jpg"/><Relationship Id="rId5" Type="http://schemas.openxmlformats.org/officeDocument/2006/relationships/hyperlink" Target="http://www.youtube.com/watch?v=AZrq_ssF9tQ" TargetMode="External"/><Relationship Id="rId6"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www.youtube.com/watch?v=plkX7wC95jM" TargetMode="External"/><Relationship Id="rId4" Type="http://schemas.openxmlformats.org/officeDocument/2006/relationships/image" Target="../media/image28.jpg"/><Relationship Id="rId5"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www.youtube.com/watch?v=HEbyRWcjTK8" TargetMode="External"/><Relationship Id="rId4" Type="http://schemas.openxmlformats.org/officeDocument/2006/relationships/image" Target="../media/image23.jpg"/><Relationship Id="rId5"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hyperlink" Target="http://www.youtube.com/watch?v=DBfOlB-CmLo" TargetMode="External"/><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18.jpg"/><Relationship Id="rId5" Type="http://schemas.openxmlformats.org/officeDocument/2006/relationships/hyperlink" Target="http://www.youtube.com/watch?v=Jw32cGH9j9Y" TargetMode="External"/><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hyperlink" Target="http://www.youtube.com/watch?v=y05FvxOlec8" TargetMode="External"/><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4.jpg"/><Relationship Id="rId4" Type="http://schemas.openxmlformats.org/officeDocument/2006/relationships/image" Target="../media/image5.jpg"/><Relationship Id="rId5" Type="http://schemas.openxmlformats.org/officeDocument/2006/relationships/hyperlink" Target="http://www.youtube.com/watch?v=Hl02OTKBe3Q" TargetMode="External"/><Relationship Id="rId6"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www.youtube.com/watch?v=VBRpx770P_Q" TargetMode="External"/><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www.youtube.com/watch?v=kCm1tkXVLis" TargetMode="External"/><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21"/>
          <p:cNvSpPr txBox="1"/>
          <p:nvPr>
            <p:ph type="ctrTitle"/>
          </p:nvPr>
        </p:nvSpPr>
        <p:spPr>
          <a:xfrm>
            <a:off x="671850" y="1022375"/>
            <a:ext cx="4762800" cy="253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Oregon Battle of the Books</a:t>
            </a:r>
            <a:endParaRPr/>
          </a:p>
          <a:p>
            <a:pPr indent="0" lvl="0" marL="0" rtl="0" algn="l">
              <a:spcBef>
                <a:spcPts val="0"/>
              </a:spcBef>
              <a:spcAft>
                <a:spcPts val="0"/>
              </a:spcAft>
              <a:buNone/>
            </a:pPr>
            <a:r>
              <a:rPr lang="en">
                <a:solidFill>
                  <a:schemeClr val="lt2"/>
                </a:solidFill>
              </a:rPr>
              <a:t>2024-2025</a:t>
            </a:r>
            <a:endParaRPr>
              <a:solidFill>
                <a:schemeClr val="lt2"/>
              </a:solidFill>
            </a:endParaRPr>
          </a:p>
        </p:txBody>
      </p:sp>
      <p:sp>
        <p:nvSpPr>
          <p:cNvPr id="764" name="Google Shape;764;p21"/>
          <p:cNvSpPr txBox="1"/>
          <p:nvPr>
            <p:ph idx="1" type="subTitle"/>
          </p:nvPr>
        </p:nvSpPr>
        <p:spPr>
          <a:xfrm>
            <a:off x="1625400" y="3712000"/>
            <a:ext cx="2855700" cy="393600"/>
          </a:xfrm>
          <a:prstGeom prst="rect">
            <a:avLst/>
          </a:prstGeom>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lang="en" sz="1800">
                <a:solidFill>
                  <a:schemeClr val="dk1"/>
                </a:solidFill>
                <a:latin typeface="Coiny"/>
                <a:ea typeface="Coiny"/>
                <a:cs typeface="Coiny"/>
                <a:sym typeface="Coiny"/>
              </a:rPr>
              <a:t>6th-8th Grade Division</a:t>
            </a:r>
            <a:endParaRPr/>
          </a:p>
        </p:txBody>
      </p:sp>
      <p:cxnSp>
        <p:nvCxnSpPr>
          <p:cNvPr id="765" name="Google Shape;765;p21"/>
          <p:cNvCxnSpPr/>
          <p:nvPr/>
        </p:nvCxnSpPr>
        <p:spPr>
          <a:xfrm>
            <a:off x="806000" y="3613150"/>
            <a:ext cx="4513500" cy="0"/>
          </a:xfrm>
          <a:prstGeom prst="straightConnector1">
            <a:avLst/>
          </a:prstGeom>
          <a:noFill/>
          <a:ln cap="flat" cmpd="sng" w="28575">
            <a:solidFill>
              <a:schemeClr val="accent2"/>
            </a:solidFill>
            <a:prstDash val="solid"/>
            <a:round/>
            <a:headEnd len="med" w="med" type="none"/>
            <a:tailEnd len="med" w="med" type="none"/>
          </a:ln>
        </p:spPr>
      </p:cxnSp>
      <p:grpSp>
        <p:nvGrpSpPr>
          <p:cNvPr id="766" name="Google Shape;766;p21"/>
          <p:cNvGrpSpPr/>
          <p:nvPr/>
        </p:nvGrpSpPr>
        <p:grpSpPr>
          <a:xfrm>
            <a:off x="6075575" y="897386"/>
            <a:ext cx="2521351" cy="3055469"/>
            <a:chOff x="6075575" y="897386"/>
            <a:chExt cx="2521351" cy="3055469"/>
          </a:xfrm>
        </p:grpSpPr>
        <p:grpSp>
          <p:nvGrpSpPr>
            <p:cNvPr id="767" name="Google Shape;767;p21"/>
            <p:cNvGrpSpPr/>
            <p:nvPr/>
          </p:nvGrpSpPr>
          <p:grpSpPr>
            <a:xfrm>
              <a:off x="7751119" y="1665977"/>
              <a:ext cx="595108" cy="1249887"/>
              <a:chOff x="44" y="3897302"/>
              <a:chExt cx="595108" cy="1249887"/>
            </a:xfrm>
          </p:grpSpPr>
          <p:sp>
            <p:nvSpPr>
              <p:cNvPr id="768" name="Google Shape;768;p21"/>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1"/>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1"/>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1"/>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1"/>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1"/>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1"/>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1"/>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1"/>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21"/>
            <p:cNvGrpSpPr/>
            <p:nvPr/>
          </p:nvGrpSpPr>
          <p:grpSpPr>
            <a:xfrm flipH="1">
              <a:off x="6244611" y="2098623"/>
              <a:ext cx="538145" cy="677142"/>
              <a:chOff x="6308475" y="-299100"/>
              <a:chExt cx="745560" cy="938130"/>
            </a:xfrm>
          </p:grpSpPr>
          <p:sp>
            <p:nvSpPr>
              <p:cNvPr id="778" name="Google Shape;778;p21"/>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1"/>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1"/>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1"/>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1"/>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1"/>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21"/>
            <p:cNvGrpSpPr/>
            <p:nvPr/>
          </p:nvGrpSpPr>
          <p:grpSpPr>
            <a:xfrm>
              <a:off x="8058789" y="2005344"/>
              <a:ext cx="538138" cy="855509"/>
              <a:chOff x="5840875" y="-1150173"/>
              <a:chExt cx="1165305" cy="1852554"/>
            </a:xfrm>
          </p:grpSpPr>
          <p:sp>
            <p:nvSpPr>
              <p:cNvPr id="785" name="Google Shape;785;p21"/>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1"/>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1"/>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1"/>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1"/>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1"/>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1"/>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1"/>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1"/>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21"/>
            <p:cNvGrpSpPr/>
            <p:nvPr/>
          </p:nvGrpSpPr>
          <p:grpSpPr>
            <a:xfrm>
              <a:off x="6075575" y="1022375"/>
              <a:ext cx="2355300" cy="2930480"/>
              <a:chOff x="6075575" y="1022375"/>
              <a:chExt cx="2355300" cy="2930480"/>
            </a:xfrm>
          </p:grpSpPr>
          <p:sp>
            <p:nvSpPr>
              <p:cNvPr id="795" name="Google Shape;795;p21"/>
              <p:cNvSpPr/>
              <p:nvPr/>
            </p:nvSpPr>
            <p:spPr>
              <a:xfrm>
                <a:off x="6075575" y="3807355"/>
                <a:ext cx="2355300" cy="1455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nvGrpSpPr>
              <p:cNvPr id="796" name="Google Shape;796;p21"/>
              <p:cNvGrpSpPr/>
              <p:nvPr/>
            </p:nvGrpSpPr>
            <p:grpSpPr>
              <a:xfrm rot="-5400000">
                <a:off x="6951595" y="2569257"/>
                <a:ext cx="573487" cy="2088107"/>
                <a:chOff x="6835025" y="497150"/>
                <a:chExt cx="1011441" cy="3682729"/>
              </a:xfrm>
            </p:grpSpPr>
            <p:sp>
              <p:nvSpPr>
                <p:cNvPr id="797" name="Google Shape;797;p21"/>
                <p:cNvSpPr/>
                <p:nvPr/>
              </p:nvSpPr>
              <p:spPr>
                <a:xfrm>
                  <a:off x="6836760" y="575609"/>
                  <a:ext cx="1009706" cy="3579904"/>
                </a:xfrm>
                <a:custGeom>
                  <a:rect b="b" l="l" r="r" t="t"/>
                  <a:pathLst>
                    <a:path extrusionOk="0" h="45400" w="12805">
                      <a:moveTo>
                        <a:pt x="7254" y="1"/>
                      </a:moveTo>
                      <a:lnTo>
                        <a:pt x="6546" y="23"/>
                      </a:lnTo>
                      <a:lnTo>
                        <a:pt x="5883" y="45"/>
                      </a:lnTo>
                      <a:lnTo>
                        <a:pt x="5241" y="111"/>
                      </a:lnTo>
                      <a:lnTo>
                        <a:pt x="4246" y="244"/>
                      </a:lnTo>
                      <a:lnTo>
                        <a:pt x="3892" y="288"/>
                      </a:lnTo>
                      <a:lnTo>
                        <a:pt x="3671" y="288"/>
                      </a:lnTo>
                      <a:lnTo>
                        <a:pt x="3340" y="266"/>
                      </a:lnTo>
                      <a:lnTo>
                        <a:pt x="3052" y="288"/>
                      </a:lnTo>
                      <a:lnTo>
                        <a:pt x="2765" y="332"/>
                      </a:lnTo>
                      <a:lnTo>
                        <a:pt x="2521" y="399"/>
                      </a:lnTo>
                      <a:lnTo>
                        <a:pt x="2256" y="509"/>
                      </a:lnTo>
                      <a:lnTo>
                        <a:pt x="2035" y="620"/>
                      </a:lnTo>
                      <a:lnTo>
                        <a:pt x="1836" y="775"/>
                      </a:lnTo>
                      <a:lnTo>
                        <a:pt x="1637" y="929"/>
                      </a:lnTo>
                      <a:lnTo>
                        <a:pt x="1460" y="1128"/>
                      </a:lnTo>
                      <a:lnTo>
                        <a:pt x="1283" y="1327"/>
                      </a:lnTo>
                      <a:lnTo>
                        <a:pt x="1128" y="1549"/>
                      </a:lnTo>
                      <a:lnTo>
                        <a:pt x="996" y="1792"/>
                      </a:lnTo>
                      <a:lnTo>
                        <a:pt x="863" y="2035"/>
                      </a:lnTo>
                      <a:lnTo>
                        <a:pt x="752" y="2300"/>
                      </a:lnTo>
                      <a:lnTo>
                        <a:pt x="531" y="2853"/>
                      </a:lnTo>
                      <a:lnTo>
                        <a:pt x="376" y="3428"/>
                      </a:lnTo>
                      <a:lnTo>
                        <a:pt x="266" y="4003"/>
                      </a:lnTo>
                      <a:lnTo>
                        <a:pt x="155" y="4600"/>
                      </a:lnTo>
                      <a:lnTo>
                        <a:pt x="89" y="5175"/>
                      </a:lnTo>
                      <a:lnTo>
                        <a:pt x="45" y="5728"/>
                      </a:lnTo>
                      <a:lnTo>
                        <a:pt x="23" y="6259"/>
                      </a:lnTo>
                      <a:lnTo>
                        <a:pt x="1" y="7121"/>
                      </a:lnTo>
                      <a:lnTo>
                        <a:pt x="23" y="9111"/>
                      </a:lnTo>
                      <a:lnTo>
                        <a:pt x="67" y="13401"/>
                      </a:lnTo>
                      <a:lnTo>
                        <a:pt x="266" y="25696"/>
                      </a:lnTo>
                      <a:lnTo>
                        <a:pt x="531" y="43122"/>
                      </a:lnTo>
                      <a:lnTo>
                        <a:pt x="620" y="43586"/>
                      </a:lnTo>
                      <a:lnTo>
                        <a:pt x="730" y="43940"/>
                      </a:lnTo>
                      <a:lnTo>
                        <a:pt x="863" y="44227"/>
                      </a:lnTo>
                      <a:lnTo>
                        <a:pt x="1018" y="44449"/>
                      </a:lnTo>
                      <a:lnTo>
                        <a:pt x="1195" y="44625"/>
                      </a:lnTo>
                      <a:lnTo>
                        <a:pt x="1372" y="44780"/>
                      </a:lnTo>
                      <a:lnTo>
                        <a:pt x="1792" y="45068"/>
                      </a:lnTo>
                      <a:lnTo>
                        <a:pt x="1858" y="45112"/>
                      </a:lnTo>
                      <a:lnTo>
                        <a:pt x="1991" y="45134"/>
                      </a:lnTo>
                      <a:lnTo>
                        <a:pt x="2411" y="45223"/>
                      </a:lnTo>
                      <a:lnTo>
                        <a:pt x="3008" y="45267"/>
                      </a:lnTo>
                      <a:lnTo>
                        <a:pt x="3738" y="45333"/>
                      </a:lnTo>
                      <a:lnTo>
                        <a:pt x="4578" y="45355"/>
                      </a:lnTo>
                      <a:lnTo>
                        <a:pt x="5507" y="45377"/>
                      </a:lnTo>
                      <a:lnTo>
                        <a:pt x="6480" y="45399"/>
                      </a:lnTo>
                      <a:lnTo>
                        <a:pt x="7497" y="45399"/>
                      </a:lnTo>
                      <a:lnTo>
                        <a:pt x="8492" y="45377"/>
                      </a:lnTo>
                      <a:lnTo>
                        <a:pt x="9465" y="45355"/>
                      </a:lnTo>
                      <a:lnTo>
                        <a:pt x="10350" y="45289"/>
                      </a:lnTo>
                      <a:lnTo>
                        <a:pt x="11146" y="45223"/>
                      </a:lnTo>
                      <a:lnTo>
                        <a:pt x="11831" y="45134"/>
                      </a:lnTo>
                      <a:lnTo>
                        <a:pt x="12097" y="45090"/>
                      </a:lnTo>
                      <a:lnTo>
                        <a:pt x="12340" y="45023"/>
                      </a:lnTo>
                      <a:lnTo>
                        <a:pt x="12539" y="44979"/>
                      </a:lnTo>
                      <a:lnTo>
                        <a:pt x="12672" y="44913"/>
                      </a:lnTo>
                      <a:lnTo>
                        <a:pt x="12760" y="44824"/>
                      </a:lnTo>
                      <a:lnTo>
                        <a:pt x="12782" y="44802"/>
                      </a:lnTo>
                      <a:lnTo>
                        <a:pt x="12804" y="44758"/>
                      </a:lnTo>
                      <a:lnTo>
                        <a:pt x="12672" y="38301"/>
                      </a:lnTo>
                      <a:lnTo>
                        <a:pt x="12406" y="24746"/>
                      </a:lnTo>
                      <a:lnTo>
                        <a:pt x="12097" y="10947"/>
                      </a:lnTo>
                      <a:lnTo>
                        <a:pt x="11964" y="6082"/>
                      </a:lnTo>
                      <a:lnTo>
                        <a:pt x="11898" y="3694"/>
                      </a:lnTo>
                      <a:lnTo>
                        <a:pt x="11853" y="3229"/>
                      </a:lnTo>
                      <a:lnTo>
                        <a:pt x="11765" y="2787"/>
                      </a:lnTo>
                      <a:lnTo>
                        <a:pt x="11632" y="2411"/>
                      </a:lnTo>
                      <a:lnTo>
                        <a:pt x="11500" y="2035"/>
                      </a:lnTo>
                      <a:lnTo>
                        <a:pt x="11300" y="1725"/>
                      </a:lnTo>
                      <a:lnTo>
                        <a:pt x="11101" y="1438"/>
                      </a:lnTo>
                      <a:lnTo>
                        <a:pt x="10858" y="1195"/>
                      </a:lnTo>
                      <a:lnTo>
                        <a:pt x="10593" y="951"/>
                      </a:lnTo>
                      <a:lnTo>
                        <a:pt x="10327" y="752"/>
                      </a:lnTo>
                      <a:lnTo>
                        <a:pt x="10018" y="598"/>
                      </a:lnTo>
                      <a:lnTo>
                        <a:pt x="9708" y="443"/>
                      </a:lnTo>
                      <a:lnTo>
                        <a:pt x="9377" y="332"/>
                      </a:lnTo>
                      <a:lnTo>
                        <a:pt x="9045" y="222"/>
                      </a:lnTo>
                      <a:lnTo>
                        <a:pt x="8691" y="155"/>
                      </a:lnTo>
                      <a:lnTo>
                        <a:pt x="8337" y="89"/>
                      </a:lnTo>
                      <a:lnTo>
                        <a:pt x="7983" y="45"/>
                      </a:lnTo>
                      <a:lnTo>
                        <a:pt x="7608" y="23"/>
                      </a:lnTo>
                      <a:lnTo>
                        <a:pt x="72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1"/>
                <p:cNvSpPr/>
                <p:nvPr/>
              </p:nvSpPr>
              <p:spPr>
                <a:xfrm>
                  <a:off x="6835025" y="497150"/>
                  <a:ext cx="964366" cy="973040"/>
                </a:xfrm>
                <a:custGeom>
                  <a:rect b="b" l="l" r="r" t="t"/>
                  <a:pathLst>
                    <a:path extrusionOk="0" h="12340" w="12230">
                      <a:moveTo>
                        <a:pt x="4998" y="0"/>
                      </a:moveTo>
                      <a:lnTo>
                        <a:pt x="4600" y="23"/>
                      </a:lnTo>
                      <a:lnTo>
                        <a:pt x="4224" y="89"/>
                      </a:lnTo>
                      <a:lnTo>
                        <a:pt x="3892" y="155"/>
                      </a:lnTo>
                      <a:lnTo>
                        <a:pt x="3561" y="244"/>
                      </a:lnTo>
                      <a:lnTo>
                        <a:pt x="3229" y="332"/>
                      </a:lnTo>
                      <a:lnTo>
                        <a:pt x="2941" y="465"/>
                      </a:lnTo>
                      <a:lnTo>
                        <a:pt x="2654" y="598"/>
                      </a:lnTo>
                      <a:lnTo>
                        <a:pt x="2411" y="730"/>
                      </a:lnTo>
                      <a:lnTo>
                        <a:pt x="2168" y="885"/>
                      </a:lnTo>
                      <a:lnTo>
                        <a:pt x="1946" y="1062"/>
                      </a:lnTo>
                      <a:lnTo>
                        <a:pt x="1725" y="1239"/>
                      </a:lnTo>
                      <a:lnTo>
                        <a:pt x="1526" y="1438"/>
                      </a:lnTo>
                      <a:lnTo>
                        <a:pt x="1349" y="1637"/>
                      </a:lnTo>
                      <a:lnTo>
                        <a:pt x="1195" y="1836"/>
                      </a:lnTo>
                      <a:lnTo>
                        <a:pt x="1040" y="2057"/>
                      </a:lnTo>
                      <a:lnTo>
                        <a:pt x="885" y="2278"/>
                      </a:lnTo>
                      <a:lnTo>
                        <a:pt x="774" y="2499"/>
                      </a:lnTo>
                      <a:lnTo>
                        <a:pt x="553" y="2964"/>
                      </a:lnTo>
                      <a:lnTo>
                        <a:pt x="376" y="3428"/>
                      </a:lnTo>
                      <a:lnTo>
                        <a:pt x="244" y="3892"/>
                      </a:lnTo>
                      <a:lnTo>
                        <a:pt x="155" y="4357"/>
                      </a:lnTo>
                      <a:lnTo>
                        <a:pt x="89" y="4777"/>
                      </a:lnTo>
                      <a:lnTo>
                        <a:pt x="45" y="5197"/>
                      </a:lnTo>
                      <a:lnTo>
                        <a:pt x="23" y="5573"/>
                      </a:lnTo>
                      <a:lnTo>
                        <a:pt x="0" y="7408"/>
                      </a:lnTo>
                      <a:lnTo>
                        <a:pt x="23" y="9598"/>
                      </a:lnTo>
                      <a:lnTo>
                        <a:pt x="23" y="12207"/>
                      </a:lnTo>
                      <a:lnTo>
                        <a:pt x="133" y="12229"/>
                      </a:lnTo>
                      <a:lnTo>
                        <a:pt x="288" y="12273"/>
                      </a:lnTo>
                      <a:lnTo>
                        <a:pt x="752" y="12318"/>
                      </a:lnTo>
                      <a:lnTo>
                        <a:pt x="1438" y="12340"/>
                      </a:lnTo>
                      <a:lnTo>
                        <a:pt x="2256" y="12340"/>
                      </a:lnTo>
                      <a:lnTo>
                        <a:pt x="4224" y="12318"/>
                      </a:lnTo>
                      <a:lnTo>
                        <a:pt x="6413" y="12273"/>
                      </a:lnTo>
                      <a:lnTo>
                        <a:pt x="8580" y="12185"/>
                      </a:lnTo>
                      <a:lnTo>
                        <a:pt x="10438" y="12097"/>
                      </a:lnTo>
                      <a:lnTo>
                        <a:pt x="12229" y="12008"/>
                      </a:lnTo>
                      <a:lnTo>
                        <a:pt x="12229" y="11367"/>
                      </a:lnTo>
                      <a:lnTo>
                        <a:pt x="12185" y="9664"/>
                      </a:lnTo>
                      <a:lnTo>
                        <a:pt x="12141" y="8536"/>
                      </a:lnTo>
                      <a:lnTo>
                        <a:pt x="12096" y="7320"/>
                      </a:lnTo>
                      <a:lnTo>
                        <a:pt x="12008" y="6015"/>
                      </a:lnTo>
                      <a:lnTo>
                        <a:pt x="11920" y="4689"/>
                      </a:lnTo>
                      <a:lnTo>
                        <a:pt x="11875" y="4290"/>
                      </a:lnTo>
                      <a:lnTo>
                        <a:pt x="11809" y="3892"/>
                      </a:lnTo>
                      <a:lnTo>
                        <a:pt x="11743" y="3539"/>
                      </a:lnTo>
                      <a:lnTo>
                        <a:pt x="11654" y="3207"/>
                      </a:lnTo>
                      <a:lnTo>
                        <a:pt x="11566" y="2897"/>
                      </a:lnTo>
                      <a:lnTo>
                        <a:pt x="11455" y="2588"/>
                      </a:lnTo>
                      <a:lnTo>
                        <a:pt x="11322" y="2322"/>
                      </a:lnTo>
                      <a:lnTo>
                        <a:pt x="11190" y="2079"/>
                      </a:lnTo>
                      <a:lnTo>
                        <a:pt x="11057" y="1836"/>
                      </a:lnTo>
                      <a:lnTo>
                        <a:pt x="10902" y="1615"/>
                      </a:lnTo>
                      <a:lnTo>
                        <a:pt x="10725" y="1416"/>
                      </a:lnTo>
                      <a:lnTo>
                        <a:pt x="10549" y="1239"/>
                      </a:lnTo>
                      <a:lnTo>
                        <a:pt x="10372" y="1084"/>
                      </a:lnTo>
                      <a:lnTo>
                        <a:pt x="10173" y="929"/>
                      </a:lnTo>
                      <a:lnTo>
                        <a:pt x="9974" y="797"/>
                      </a:lnTo>
                      <a:lnTo>
                        <a:pt x="9752" y="664"/>
                      </a:lnTo>
                      <a:lnTo>
                        <a:pt x="9531" y="553"/>
                      </a:lnTo>
                      <a:lnTo>
                        <a:pt x="9310" y="465"/>
                      </a:lnTo>
                      <a:lnTo>
                        <a:pt x="8824" y="310"/>
                      </a:lnTo>
                      <a:lnTo>
                        <a:pt x="8293" y="177"/>
                      </a:lnTo>
                      <a:lnTo>
                        <a:pt x="7762" y="111"/>
                      </a:lnTo>
                      <a:lnTo>
                        <a:pt x="7209" y="45"/>
                      </a:lnTo>
                      <a:lnTo>
                        <a:pt x="6634" y="23"/>
                      </a:lnTo>
                      <a:lnTo>
                        <a:pt x="54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1"/>
                <p:cNvSpPr/>
                <p:nvPr/>
              </p:nvSpPr>
              <p:spPr>
                <a:xfrm>
                  <a:off x="7028531" y="776132"/>
                  <a:ext cx="664490" cy="3403747"/>
                </a:xfrm>
                <a:custGeom>
                  <a:rect b="b" l="l" r="r" t="t"/>
                  <a:pathLst>
                    <a:path extrusionOk="0" h="43166" w="8427">
                      <a:moveTo>
                        <a:pt x="4026" y="1"/>
                      </a:moveTo>
                      <a:lnTo>
                        <a:pt x="3429" y="23"/>
                      </a:lnTo>
                      <a:lnTo>
                        <a:pt x="2809" y="45"/>
                      </a:lnTo>
                      <a:lnTo>
                        <a:pt x="2234" y="111"/>
                      </a:lnTo>
                      <a:lnTo>
                        <a:pt x="1704" y="178"/>
                      </a:lnTo>
                      <a:lnTo>
                        <a:pt x="1217" y="266"/>
                      </a:lnTo>
                      <a:lnTo>
                        <a:pt x="797" y="354"/>
                      </a:lnTo>
                      <a:lnTo>
                        <a:pt x="487" y="487"/>
                      </a:lnTo>
                      <a:lnTo>
                        <a:pt x="355" y="553"/>
                      </a:lnTo>
                      <a:lnTo>
                        <a:pt x="266" y="620"/>
                      </a:lnTo>
                      <a:lnTo>
                        <a:pt x="200" y="686"/>
                      </a:lnTo>
                      <a:lnTo>
                        <a:pt x="156" y="752"/>
                      </a:lnTo>
                      <a:lnTo>
                        <a:pt x="112" y="1018"/>
                      </a:lnTo>
                      <a:lnTo>
                        <a:pt x="89" y="1504"/>
                      </a:lnTo>
                      <a:lnTo>
                        <a:pt x="45" y="3008"/>
                      </a:lnTo>
                      <a:lnTo>
                        <a:pt x="23" y="5153"/>
                      </a:lnTo>
                      <a:lnTo>
                        <a:pt x="1" y="7873"/>
                      </a:lnTo>
                      <a:lnTo>
                        <a:pt x="23" y="11035"/>
                      </a:lnTo>
                      <a:lnTo>
                        <a:pt x="45" y="14507"/>
                      </a:lnTo>
                      <a:lnTo>
                        <a:pt x="156" y="21981"/>
                      </a:lnTo>
                      <a:lnTo>
                        <a:pt x="288" y="29411"/>
                      </a:lnTo>
                      <a:lnTo>
                        <a:pt x="377" y="32817"/>
                      </a:lnTo>
                      <a:lnTo>
                        <a:pt x="487" y="35891"/>
                      </a:lnTo>
                      <a:lnTo>
                        <a:pt x="576" y="38522"/>
                      </a:lnTo>
                      <a:lnTo>
                        <a:pt x="687" y="40557"/>
                      </a:lnTo>
                      <a:lnTo>
                        <a:pt x="731" y="41331"/>
                      </a:lnTo>
                      <a:lnTo>
                        <a:pt x="775" y="41928"/>
                      </a:lnTo>
                      <a:lnTo>
                        <a:pt x="841" y="42326"/>
                      </a:lnTo>
                      <a:lnTo>
                        <a:pt x="863" y="42436"/>
                      </a:lnTo>
                      <a:lnTo>
                        <a:pt x="886" y="42503"/>
                      </a:lnTo>
                      <a:lnTo>
                        <a:pt x="952" y="42569"/>
                      </a:lnTo>
                      <a:lnTo>
                        <a:pt x="1062" y="42635"/>
                      </a:lnTo>
                      <a:lnTo>
                        <a:pt x="1195" y="42702"/>
                      </a:lnTo>
                      <a:lnTo>
                        <a:pt x="1372" y="42768"/>
                      </a:lnTo>
                      <a:lnTo>
                        <a:pt x="1814" y="42879"/>
                      </a:lnTo>
                      <a:lnTo>
                        <a:pt x="2323" y="42967"/>
                      </a:lnTo>
                      <a:lnTo>
                        <a:pt x="2920" y="43055"/>
                      </a:lnTo>
                      <a:lnTo>
                        <a:pt x="3583" y="43100"/>
                      </a:lnTo>
                      <a:lnTo>
                        <a:pt x="4269" y="43144"/>
                      </a:lnTo>
                      <a:lnTo>
                        <a:pt x="4954" y="43166"/>
                      </a:lnTo>
                      <a:lnTo>
                        <a:pt x="5640" y="43144"/>
                      </a:lnTo>
                      <a:lnTo>
                        <a:pt x="6303" y="43100"/>
                      </a:lnTo>
                      <a:lnTo>
                        <a:pt x="6900" y="43033"/>
                      </a:lnTo>
                      <a:lnTo>
                        <a:pt x="7431" y="42945"/>
                      </a:lnTo>
                      <a:lnTo>
                        <a:pt x="7674" y="42879"/>
                      </a:lnTo>
                      <a:lnTo>
                        <a:pt x="7873" y="42812"/>
                      </a:lnTo>
                      <a:lnTo>
                        <a:pt x="8050" y="42724"/>
                      </a:lnTo>
                      <a:lnTo>
                        <a:pt x="8205" y="42635"/>
                      </a:lnTo>
                      <a:lnTo>
                        <a:pt x="8316" y="42547"/>
                      </a:lnTo>
                      <a:lnTo>
                        <a:pt x="8382" y="42436"/>
                      </a:lnTo>
                      <a:lnTo>
                        <a:pt x="8426" y="42326"/>
                      </a:lnTo>
                      <a:lnTo>
                        <a:pt x="8404" y="42193"/>
                      </a:lnTo>
                      <a:lnTo>
                        <a:pt x="8316" y="35802"/>
                      </a:lnTo>
                      <a:lnTo>
                        <a:pt x="8227" y="29212"/>
                      </a:lnTo>
                      <a:lnTo>
                        <a:pt x="8072" y="21650"/>
                      </a:lnTo>
                      <a:lnTo>
                        <a:pt x="7895" y="14043"/>
                      </a:lnTo>
                      <a:lnTo>
                        <a:pt x="7785" y="10527"/>
                      </a:lnTo>
                      <a:lnTo>
                        <a:pt x="7674" y="7342"/>
                      </a:lnTo>
                      <a:lnTo>
                        <a:pt x="7542" y="4644"/>
                      </a:lnTo>
                      <a:lnTo>
                        <a:pt x="7409" y="2522"/>
                      </a:lnTo>
                      <a:lnTo>
                        <a:pt x="7343" y="1703"/>
                      </a:lnTo>
                      <a:lnTo>
                        <a:pt x="7276" y="1084"/>
                      </a:lnTo>
                      <a:lnTo>
                        <a:pt x="7210" y="686"/>
                      </a:lnTo>
                      <a:lnTo>
                        <a:pt x="7166" y="553"/>
                      </a:lnTo>
                      <a:lnTo>
                        <a:pt x="7122" y="487"/>
                      </a:lnTo>
                      <a:lnTo>
                        <a:pt x="7033" y="421"/>
                      </a:lnTo>
                      <a:lnTo>
                        <a:pt x="6923" y="354"/>
                      </a:lnTo>
                      <a:lnTo>
                        <a:pt x="6768" y="288"/>
                      </a:lnTo>
                      <a:lnTo>
                        <a:pt x="6613" y="244"/>
                      </a:lnTo>
                      <a:lnTo>
                        <a:pt x="6215" y="155"/>
                      </a:lnTo>
                      <a:lnTo>
                        <a:pt x="5728" y="67"/>
                      </a:lnTo>
                      <a:lnTo>
                        <a:pt x="5198" y="23"/>
                      </a:lnTo>
                      <a:lnTo>
                        <a:pt x="46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1"/>
                <p:cNvSpPr/>
                <p:nvPr/>
              </p:nvSpPr>
              <p:spPr>
                <a:xfrm>
                  <a:off x="7469714" y="807515"/>
                  <a:ext cx="155261" cy="3286966"/>
                </a:xfrm>
                <a:custGeom>
                  <a:rect b="b" l="l" r="r" t="t"/>
                  <a:pathLst>
                    <a:path extrusionOk="0" h="41685" w="1969">
                      <a:moveTo>
                        <a:pt x="67" y="1"/>
                      </a:moveTo>
                      <a:lnTo>
                        <a:pt x="1" y="45"/>
                      </a:lnTo>
                      <a:lnTo>
                        <a:pt x="23" y="133"/>
                      </a:lnTo>
                      <a:lnTo>
                        <a:pt x="67" y="288"/>
                      </a:lnTo>
                      <a:lnTo>
                        <a:pt x="155" y="730"/>
                      </a:lnTo>
                      <a:lnTo>
                        <a:pt x="222" y="1372"/>
                      </a:lnTo>
                      <a:lnTo>
                        <a:pt x="310" y="2212"/>
                      </a:lnTo>
                      <a:lnTo>
                        <a:pt x="465" y="4357"/>
                      </a:lnTo>
                      <a:lnTo>
                        <a:pt x="620" y="7055"/>
                      </a:lnTo>
                      <a:lnTo>
                        <a:pt x="775" y="10217"/>
                      </a:lnTo>
                      <a:lnTo>
                        <a:pt x="929" y="13689"/>
                      </a:lnTo>
                      <a:lnTo>
                        <a:pt x="1239" y="21207"/>
                      </a:lnTo>
                      <a:lnTo>
                        <a:pt x="1482" y="28682"/>
                      </a:lnTo>
                      <a:lnTo>
                        <a:pt x="1681" y="35183"/>
                      </a:lnTo>
                      <a:lnTo>
                        <a:pt x="1880" y="41684"/>
                      </a:lnTo>
                      <a:lnTo>
                        <a:pt x="1969" y="41684"/>
                      </a:lnTo>
                      <a:lnTo>
                        <a:pt x="1770" y="34630"/>
                      </a:lnTo>
                      <a:lnTo>
                        <a:pt x="1571" y="28107"/>
                      </a:lnTo>
                      <a:lnTo>
                        <a:pt x="1305" y="20699"/>
                      </a:lnTo>
                      <a:lnTo>
                        <a:pt x="1018" y="13335"/>
                      </a:lnTo>
                      <a:lnTo>
                        <a:pt x="863" y="9930"/>
                      </a:lnTo>
                      <a:lnTo>
                        <a:pt x="708" y="6834"/>
                      </a:lnTo>
                      <a:lnTo>
                        <a:pt x="554" y="4202"/>
                      </a:lnTo>
                      <a:lnTo>
                        <a:pt x="399" y="2101"/>
                      </a:lnTo>
                      <a:lnTo>
                        <a:pt x="310" y="1305"/>
                      </a:lnTo>
                      <a:lnTo>
                        <a:pt x="222" y="664"/>
                      </a:lnTo>
                      <a:lnTo>
                        <a:pt x="155" y="244"/>
                      </a:lnTo>
                      <a:lnTo>
                        <a:pt x="111" y="89"/>
                      </a:lnTo>
                      <a:lnTo>
                        <a:pt x="67"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1"/>
                <p:cNvSpPr/>
                <p:nvPr/>
              </p:nvSpPr>
              <p:spPr>
                <a:xfrm>
                  <a:off x="7262252" y="870282"/>
                  <a:ext cx="29727" cy="3229404"/>
                </a:xfrm>
                <a:custGeom>
                  <a:rect b="b" l="l" r="r" t="t"/>
                  <a:pathLst>
                    <a:path extrusionOk="0" h="40955" w="377">
                      <a:moveTo>
                        <a:pt x="0" y="1"/>
                      </a:moveTo>
                      <a:lnTo>
                        <a:pt x="0" y="5949"/>
                      </a:lnTo>
                      <a:lnTo>
                        <a:pt x="22" y="18996"/>
                      </a:lnTo>
                      <a:lnTo>
                        <a:pt x="67" y="26183"/>
                      </a:lnTo>
                      <a:lnTo>
                        <a:pt x="111" y="32773"/>
                      </a:lnTo>
                      <a:lnTo>
                        <a:pt x="177" y="37969"/>
                      </a:lnTo>
                      <a:lnTo>
                        <a:pt x="221" y="39783"/>
                      </a:lnTo>
                      <a:lnTo>
                        <a:pt x="266" y="40955"/>
                      </a:lnTo>
                      <a:lnTo>
                        <a:pt x="376" y="40955"/>
                      </a:lnTo>
                      <a:lnTo>
                        <a:pt x="310" y="39783"/>
                      </a:lnTo>
                      <a:lnTo>
                        <a:pt x="288" y="37969"/>
                      </a:lnTo>
                      <a:lnTo>
                        <a:pt x="199" y="32773"/>
                      </a:lnTo>
                      <a:lnTo>
                        <a:pt x="155" y="26183"/>
                      </a:lnTo>
                      <a:lnTo>
                        <a:pt x="133" y="18996"/>
                      </a:lnTo>
                      <a:lnTo>
                        <a:pt x="89" y="5949"/>
                      </a:lnTo>
                      <a:lnTo>
                        <a:pt x="89"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1"/>
                <p:cNvSpPr/>
                <p:nvPr/>
              </p:nvSpPr>
              <p:spPr>
                <a:xfrm>
                  <a:off x="7096581" y="809250"/>
                  <a:ext cx="57641" cy="3260787"/>
                </a:xfrm>
                <a:custGeom>
                  <a:rect b="b" l="l" r="r" t="t"/>
                  <a:pathLst>
                    <a:path extrusionOk="0" h="41353" w="731">
                      <a:moveTo>
                        <a:pt x="642" y="1"/>
                      </a:moveTo>
                      <a:lnTo>
                        <a:pt x="597" y="310"/>
                      </a:lnTo>
                      <a:lnTo>
                        <a:pt x="575" y="819"/>
                      </a:lnTo>
                      <a:lnTo>
                        <a:pt x="509" y="2367"/>
                      </a:lnTo>
                      <a:lnTo>
                        <a:pt x="443" y="4578"/>
                      </a:lnTo>
                      <a:lnTo>
                        <a:pt x="376" y="7320"/>
                      </a:lnTo>
                      <a:lnTo>
                        <a:pt x="266" y="13932"/>
                      </a:lnTo>
                      <a:lnTo>
                        <a:pt x="177" y="21340"/>
                      </a:lnTo>
                      <a:lnTo>
                        <a:pt x="45" y="35028"/>
                      </a:lnTo>
                      <a:lnTo>
                        <a:pt x="0" y="41353"/>
                      </a:lnTo>
                      <a:lnTo>
                        <a:pt x="111" y="41353"/>
                      </a:lnTo>
                      <a:lnTo>
                        <a:pt x="155" y="35028"/>
                      </a:lnTo>
                      <a:lnTo>
                        <a:pt x="266" y="21340"/>
                      </a:lnTo>
                      <a:lnTo>
                        <a:pt x="376" y="13932"/>
                      </a:lnTo>
                      <a:lnTo>
                        <a:pt x="465" y="7320"/>
                      </a:lnTo>
                      <a:lnTo>
                        <a:pt x="531" y="4600"/>
                      </a:lnTo>
                      <a:lnTo>
                        <a:pt x="597" y="2389"/>
                      </a:lnTo>
                      <a:lnTo>
                        <a:pt x="664" y="819"/>
                      </a:lnTo>
                      <a:lnTo>
                        <a:pt x="708" y="310"/>
                      </a:lnTo>
                      <a:lnTo>
                        <a:pt x="730"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1"/>
                <p:cNvSpPr/>
                <p:nvPr/>
              </p:nvSpPr>
              <p:spPr>
                <a:xfrm>
                  <a:off x="7319736" y="838899"/>
                  <a:ext cx="139569" cy="3288701"/>
                </a:xfrm>
                <a:custGeom>
                  <a:rect b="b" l="l" r="r" t="t"/>
                  <a:pathLst>
                    <a:path extrusionOk="0" h="41707" w="1770">
                      <a:moveTo>
                        <a:pt x="1" y="1"/>
                      </a:moveTo>
                      <a:lnTo>
                        <a:pt x="355" y="6170"/>
                      </a:lnTo>
                      <a:lnTo>
                        <a:pt x="664" y="12406"/>
                      </a:lnTo>
                      <a:lnTo>
                        <a:pt x="1018" y="19615"/>
                      </a:lnTo>
                      <a:lnTo>
                        <a:pt x="1350" y="27001"/>
                      </a:lnTo>
                      <a:lnTo>
                        <a:pt x="1483" y="30473"/>
                      </a:lnTo>
                      <a:lnTo>
                        <a:pt x="1571" y="33679"/>
                      </a:lnTo>
                      <a:lnTo>
                        <a:pt x="1637" y="36510"/>
                      </a:lnTo>
                      <a:lnTo>
                        <a:pt x="1659" y="38854"/>
                      </a:lnTo>
                      <a:lnTo>
                        <a:pt x="1659" y="39827"/>
                      </a:lnTo>
                      <a:lnTo>
                        <a:pt x="1637" y="40623"/>
                      </a:lnTo>
                      <a:lnTo>
                        <a:pt x="1593" y="41242"/>
                      </a:lnTo>
                      <a:lnTo>
                        <a:pt x="1527" y="41684"/>
                      </a:lnTo>
                      <a:lnTo>
                        <a:pt x="1637" y="41707"/>
                      </a:lnTo>
                      <a:lnTo>
                        <a:pt x="1682" y="41264"/>
                      </a:lnTo>
                      <a:lnTo>
                        <a:pt x="1726" y="40645"/>
                      </a:lnTo>
                      <a:lnTo>
                        <a:pt x="1748" y="39849"/>
                      </a:lnTo>
                      <a:lnTo>
                        <a:pt x="1770" y="38876"/>
                      </a:lnTo>
                      <a:lnTo>
                        <a:pt x="1748" y="36532"/>
                      </a:lnTo>
                      <a:lnTo>
                        <a:pt x="1682" y="33702"/>
                      </a:lnTo>
                      <a:lnTo>
                        <a:pt x="1571" y="30473"/>
                      </a:lnTo>
                      <a:lnTo>
                        <a:pt x="1438" y="27001"/>
                      </a:lnTo>
                      <a:lnTo>
                        <a:pt x="1129" y="19615"/>
                      </a:lnTo>
                      <a:lnTo>
                        <a:pt x="775" y="12384"/>
                      </a:lnTo>
                      <a:lnTo>
                        <a:pt x="443" y="6170"/>
                      </a:lnTo>
                      <a:lnTo>
                        <a:pt x="112"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21"/>
              <p:cNvGrpSpPr/>
              <p:nvPr/>
            </p:nvGrpSpPr>
            <p:grpSpPr>
              <a:xfrm rot="-5400000">
                <a:off x="6912385" y="2033211"/>
                <a:ext cx="642617" cy="2030792"/>
                <a:chOff x="7956500" y="539500"/>
                <a:chExt cx="1133363" cy="3581643"/>
              </a:xfrm>
            </p:grpSpPr>
            <p:sp>
              <p:nvSpPr>
                <p:cNvPr id="805" name="Google Shape;805;p21"/>
                <p:cNvSpPr/>
                <p:nvPr/>
              </p:nvSpPr>
              <p:spPr>
                <a:xfrm>
                  <a:off x="7961750" y="539500"/>
                  <a:ext cx="1128113" cy="3581643"/>
                </a:xfrm>
                <a:custGeom>
                  <a:rect b="b" l="l" r="r" t="t"/>
                  <a:pathLst>
                    <a:path extrusionOk="0" h="45709" w="14397">
                      <a:moveTo>
                        <a:pt x="4976" y="0"/>
                      </a:moveTo>
                      <a:lnTo>
                        <a:pt x="3870" y="22"/>
                      </a:lnTo>
                      <a:lnTo>
                        <a:pt x="2831" y="45"/>
                      </a:lnTo>
                      <a:lnTo>
                        <a:pt x="1902" y="111"/>
                      </a:lnTo>
                      <a:lnTo>
                        <a:pt x="1128" y="177"/>
                      </a:lnTo>
                      <a:lnTo>
                        <a:pt x="796" y="221"/>
                      </a:lnTo>
                      <a:lnTo>
                        <a:pt x="531" y="266"/>
                      </a:lnTo>
                      <a:lnTo>
                        <a:pt x="310" y="332"/>
                      </a:lnTo>
                      <a:lnTo>
                        <a:pt x="155" y="398"/>
                      </a:lnTo>
                      <a:lnTo>
                        <a:pt x="44" y="465"/>
                      </a:lnTo>
                      <a:lnTo>
                        <a:pt x="22" y="487"/>
                      </a:lnTo>
                      <a:lnTo>
                        <a:pt x="0" y="531"/>
                      </a:lnTo>
                      <a:lnTo>
                        <a:pt x="67" y="7475"/>
                      </a:lnTo>
                      <a:lnTo>
                        <a:pt x="155" y="14286"/>
                      </a:lnTo>
                      <a:lnTo>
                        <a:pt x="266" y="22092"/>
                      </a:lnTo>
                      <a:lnTo>
                        <a:pt x="398" y="29942"/>
                      </a:lnTo>
                      <a:lnTo>
                        <a:pt x="487" y="33591"/>
                      </a:lnTo>
                      <a:lnTo>
                        <a:pt x="575" y="36930"/>
                      </a:lnTo>
                      <a:lnTo>
                        <a:pt x="686" y="39804"/>
                      </a:lnTo>
                      <a:lnTo>
                        <a:pt x="796" y="42104"/>
                      </a:lnTo>
                      <a:lnTo>
                        <a:pt x="863" y="43011"/>
                      </a:lnTo>
                      <a:lnTo>
                        <a:pt x="929" y="43741"/>
                      </a:lnTo>
                      <a:lnTo>
                        <a:pt x="995" y="44271"/>
                      </a:lnTo>
                      <a:lnTo>
                        <a:pt x="1062" y="44581"/>
                      </a:lnTo>
                      <a:lnTo>
                        <a:pt x="1106" y="44692"/>
                      </a:lnTo>
                      <a:lnTo>
                        <a:pt x="1172" y="44780"/>
                      </a:lnTo>
                      <a:lnTo>
                        <a:pt x="1239" y="44868"/>
                      </a:lnTo>
                      <a:lnTo>
                        <a:pt x="1327" y="44935"/>
                      </a:lnTo>
                      <a:lnTo>
                        <a:pt x="1526" y="45090"/>
                      </a:lnTo>
                      <a:lnTo>
                        <a:pt x="1791" y="45222"/>
                      </a:lnTo>
                      <a:lnTo>
                        <a:pt x="2101" y="45333"/>
                      </a:lnTo>
                      <a:lnTo>
                        <a:pt x="2455" y="45443"/>
                      </a:lnTo>
                      <a:lnTo>
                        <a:pt x="2831" y="45510"/>
                      </a:lnTo>
                      <a:lnTo>
                        <a:pt x="3251" y="45576"/>
                      </a:lnTo>
                      <a:lnTo>
                        <a:pt x="3715" y="45620"/>
                      </a:lnTo>
                      <a:lnTo>
                        <a:pt x="4180" y="45665"/>
                      </a:lnTo>
                      <a:lnTo>
                        <a:pt x="5197" y="45709"/>
                      </a:lnTo>
                      <a:lnTo>
                        <a:pt x="6280" y="45687"/>
                      </a:lnTo>
                      <a:lnTo>
                        <a:pt x="7386" y="45642"/>
                      </a:lnTo>
                      <a:lnTo>
                        <a:pt x="8514" y="45576"/>
                      </a:lnTo>
                      <a:lnTo>
                        <a:pt x="9575" y="45488"/>
                      </a:lnTo>
                      <a:lnTo>
                        <a:pt x="10593" y="45377"/>
                      </a:lnTo>
                      <a:lnTo>
                        <a:pt x="11521" y="45244"/>
                      </a:lnTo>
                      <a:lnTo>
                        <a:pt x="12317" y="45112"/>
                      </a:lnTo>
                      <a:lnTo>
                        <a:pt x="12981" y="45001"/>
                      </a:lnTo>
                      <a:lnTo>
                        <a:pt x="13445" y="44891"/>
                      </a:lnTo>
                      <a:lnTo>
                        <a:pt x="13600" y="44824"/>
                      </a:lnTo>
                      <a:lnTo>
                        <a:pt x="13688" y="44780"/>
                      </a:lnTo>
                      <a:lnTo>
                        <a:pt x="13755" y="44736"/>
                      </a:lnTo>
                      <a:lnTo>
                        <a:pt x="13821" y="44669"/>
                      </a:lnTo>
                      <a:lnTo>
                        <a:pt x="13932" y="44493"/>
                      </a:lnTo>
                      <a:lnTo>
                        <a:pt x="14020" y="44271"/>
                      </a:lnTo>
                      <a:lnTo>
                        <a:pt x="14086" y="44006"/>
                      </a:lnTo>
                      <a:lnTo>
                        <a:pt x="14153" y="43696"/>
                      </a:lnTo>
                      <a:lnTo>
                        <a:pt x="14197" y="43343"/>
                      </a:lnTo>
                      <a:lnTo>
                        <a:pt x="14263" y="42547"/>
                      </a:lnTo>
                      <a:lnTo>
                        <a:pt x="14308" y="41684"/>
                      </a:lnTo>
                      <a:lnTo>
                        <a:pt x="14330" y="40800"/>
                      </a:lnTo>
                      <a:lnTo>
                        <a:pt x="14352" y="39915"/>
                      </a:lnTo>
                      <a:lnTo>
                        <a:pt x="14396" y="39097"/>
                      </a:lnTo>
                      <a:lnTo>
                        <a:pt x="14396" y="38433"/>
                      </a:lnTo>
                      <a:lnTo>
                        <a:pt x="14396" y="37062"/>
                      </a:lnTo>
                      <a:lnTo>
                        <a:pt x="14330" y="32618"/>
                      </a:lnTo>
                      <a:lnTo>
                        <a:pt x="14086" y="19880"/>
                      </a:lnTo>
                      <a:lnTo>
                        <a:pt x="13711" y="1814"/>
                      </a:lnTo>
                      <a:lnTo>
                        <a:pt x="13622" y="1371"/>
                      </a:lnTo>
                      <a:lnTo>
                        <a:pt x="13534" y="1084"/>
                      </a:lnTo>
                      <a:lnTo>
                        <a:pt x="13445" y="885"/>
                      </a:lnTo>
                      <a:lnTo>
                        <a:pt x="13357" y="774"/>
                      </a:lnTo>
                      <a:lnTo>
                        <a:pt x="13246" y="686"/>
                      </a:lnTo>
                      <a:lnTo>
                        <a:pt x="13091" y="642"/>
                      </a:lnTo>
                      <a:lnTo>
                        <a:pt x="12937" y="575"/>
                      </a:lnTo>
                      <a:lnTo>
                        <a:pt x="12738" y="443"/>
                      </a:lnTo>
                      <a:lnTo>
                        <a:pt x="12649" y="398"/>
                      </a:lnTo>
                      <a:lnTo>
                        <a:pt x="12494" y="354"/>
                      </a:lnTo>
                      <a:lnTo>
                        <a:pt x="12008" y="288"/>
                      </a:lnTo>
                      <a:lnTo>
                        <a:pt x="11322" y="221"/>
                      </a:lnTo>
                      <a:lnTo>
                        <a:pt x="10482" y="155"/>
                      </a:lnTo>
                      <a:lnTo>
                        <a:pt x="9509" y="111"/>
                      </a:lnTo>
                      <a:lnTo>
                        <a:pt x="8448" y="67"/>
                      </a:lnTo>
                      <a:lnTo>
                        <a:pt x="7298" y="22"/>
                      </a:lnTo>
                      <a:lnTo>
                        <a:pt x="614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1"/>
                <p:cNvSpPr/>
                <p:nvPr/>
              </p:nvSpPr>
              <p:spPr>
                <a:xfrm>
                  <a:off x="7961750" y="788989"/>
                  <a:ext cx="1100374" cy="142141"/>
                </a:xfrm>
                <a:custGeom>
                  <a:rect b="b" l="l" r="r" t="t"/>
                  <a:pathLst>
                    <a:path extrusionOk="0" h="1814" w="14043">
                      <a:moveTo>
                        <a:pt x="67" y="1"/>
                      </a:moveTo>
                      <a:lnTo>
                        <a:pt x="44" y="266"/>
                      </a:lnTo>
                      <a:lnTo>
                        <a:pt x="22" y="554"/>
                      </a:lnTo>
                      <a:lnTo>
                        <a:pt x="0" y="863"/>
                      </a:lnTo>
                      <a:lnTo>
                        <a:pt x="22" y="1173"/>
                      </a:lnTo>
                      <a:lnTo>
                        <a:pt x="67" y="1460"/>
                      </a:lnTo>
                      <a:lnTo>
                        <a:pt x="89" y="1593"/>
                      </a:lnTo>
                      <a:lnTo>
                        <a:pt x="155" y="1681"/>
                      </a:lnTo>
                      <a:lnTo>
                        <a:pt x="199" y="1748"/>
                      </a:lnTo>
                      <a:lnTo>
                        <a:pt x="266" y="1792"/>
                      </a:lnTo>
                      <a:lnTo>
                        <a:pt x="509" y="1814"/>
                      </a:lnTo>
                      <a:lnTo>
                        <a:pt x="2565" y="1814"/>
                      </a:lnTo>
                      <a:lnTo>
                        <a:pt x="7187" y="1792"/>
                      </a:lnTo>
                      <a:lnTo>
                        <a:pt x="13755" y="1748"/>
                      </a:lnTo>
                      <a:lnTo>
                        <a:pt x="13865" y="1615"/>
                      </a:lnTo>
                      <a:lnTo>
                        <a:pt x="13932" y="1482"/>
                      </a:lnTo>
                      <a:lnTo>
                        <a:pt x="13998" y="1350"/>
                      </a:lnTo>
                      <a:lnTo>
                        <a:pt x="14020" y="1195"/>
                      </a:lnTo>
                      <a:lnTo>
                        <a:pt x="14042" y="1062"/>
                      </a:lnTo>
                      <a:lnTo>
                        <a:pt x="14042" y="907"/>
                      </a:lnTo>
                      <a:lnTo>
                        <a:pt x="13998" y="642"/>
                      </a:lnTo>
                      <a:lnTo>
                        <a:pt x="13932" y="399"/>
                      </a:lnTo>
                      <a:lnTo>
                        <a:pt x="13843" y="178"/>
                      </a:lnTo>
                      <a:lnTo>
                        <a:pt x="137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1"/>
                <p:cNvSpPr/>
                <p:nvPr/>
              </p:nvSpPr>
              <p:spPr>
                <a:xfrm>
                  <a:off x="7956500" y="1031583"/>
                  <a:ext cx="1093479" cy="142141"/>
                </a:xfrm>
                <a:custGeom>
                  <a:rect b="b" l="l" r="r" t="t"/>
                  <a:pathLst>
                    <a:path extrusionOk="0" h="1814" w="13955">
                      <a:moveTo>
                        <a:pt x="45" y="1"/>
                      </a:moveTo>
                      <a:lnTo>
                        <a:pt x="23" y="266"/>
                      </a:lnTo>
                      <a:lnTo>
                        <a:pt x="1" y="531"/>
                      </a:lnTo>
                      <a:lnTo>
                        <a:pt x="1" y="863"/>
                      </a:lnTo>
                      <a:lnTo>
                        <a:pt x="1" y="1173"/>
                      </a:lnTo>
                      <a:lnTo>
                        <a:pt x="45" y="1460"/>
                      </a:lnTo>
                      <a:lnTo>
                        <a:pt x="89" y="1593"/>
                      </a:lnTo>
                      <a:lnTo>
                        <a:pt x="134" y="1681"/>
                      </a:lnTo>
                      <a:lnTo>
                        <a:pt x="200" y="1748"/>
                      </a:lnTo>
                      <a:lnTo>
                        <a:pt x="266" y="1792"/>
                      </a:lnTo>
                      <a:lnTo>
                        <a:pt x="487" y="1792"/>
                      </a:lnTo>
                      <a:lnTo>
                        <a:pt x="974" y="1814"/>
                      </a:lnTo>
                      <a:lnTo>
                        <a:pt x="2566" y="1814"/>
                      </a:lnTo>
                      <a:lnTo>
                        <a:pt x="7210" y="1792"/>
                      </a:lnTo>
                      <a:lnTo>
                        <a:pt x="13822" y="1748"/>
                      </a:lnTo>
                      <a:lnTo>
                        <a:pt x="13866" y="1615"/>
                      </a:lnTo>
                      <a:lnTo>
                        <a:pt x="13910" y="1460"/>
                      </a:lnTo>
                      <a:lnTo>
                        <a:pt x="13954" y="1173"/>
                      </a:lnTo>
                      <a:lnTo>
                        <a:pt x="13954" y="885"/>
                      </a:lnTo>
                      <a:lnTo>
                        <a:pt x="13932" y="620"/>
                      </a:lnTo>
                      <a:lnTo>
                        <a:pt x="13888" y="376"/>
                      </a:lnTo>
                      <a:lnTo>
                        <a:pt x="13866" y="177"/>
                      </a:lnTo>
                      <a:lnTo>
                        <a:pt x="1382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1"/>
                <p:cNvSpPr/>
                <p:nvPr/>
              </p:nvSpPr>
              <p:spPr>
                <a:xfrm>
                  <a:off x="8258018" y="1433555"/>
                  <a:ext cx="537219" cy="1890531"/>
                </a:xfrm>
                <a:custGeom>
                  <a:rect b="b" l="l" r="r" t="t"/>
                  <a:pathLst>
                    <a:path extrusionOk="0" h="24127" w="6856">
                      <a:moveTo>
                        <a:pt x="45" y="1"/>
                      </a:moveTo>
                      <a:lnTo>
                        <a:pt x="23" y="3495"/>
                      </a:lnTo>
                      <a:lnTo>
                        <a:pt x="1" y="11234"/>
                      </a:lnTo>
                      <a:lnTo>
                        <a:pt x="23" y="15436"/>
                      </a:lnTo>
                      <a:lnTo>
                        <a:pt x="45" y="19195"/>
                      </a:lnTo>
                      <a:lnTo>
                        <a:pt x="67" y="22026"/>
                      </a:lnTo>
                      <a:lnTo>
                        <a:pt x="111" y="22910"/>
                      </a:lnTo>
                      <a:lnTo>
                        <a:pt x="133" y="23397"/>
                      </a:lnTo>
                      <a:lnTo>
                        <a:pt x="177" y="23507"/>
                      </a:lnTo>
                      <a:lnTo>
                        <a:pt x="244" y="23596"/>
                      </a:lnTo>
                      <a:lnTo>
                        <a:pt x="354" y="23706"/>
                      </a:lnTo>
                      <a:lnTo>
                        <a:pt x="487" y="23773"/>
                      </a:lnTo>
                      <a:lnTo>
                        <a:pt x="642" y="23839"/>
                      </a:lnTo>
                      <a:lnTo>
                        <a:pt x="841" y="23905"/>
                      </a:lnTo>
                      <a:lnTo>
                        <a:pt x="1261" y="24016"/>
                      </a:lnTo>
                      <a:lnTo>
                        <a:pt x="1770" y="24082"/>
                      </a:lnTo>
                      <a:lnTo>
                        <a:pt x="2345" y="24104"/>
                      </a:lnTo>
                      <a:lnTo>
                        <a:pt x="2942" y="24127"/>
                      </a:lnTo>
                      <a:lnTo>
                        <a:pt x="3539" y="24127"/>
                      </a:lnTo>
                      <a:lnTo>
                        <a:pt x="4755" y="24082"/>
                      </a:lnTo>
                      <a:lnTo>
                        <a:pt x="5794" y="24016"/>
                      </a:lnTo>
                      <a:lnTo>
                        <a:pt x="6834" y="23905"/>
                      </a:lnTo>
                      <a:lnTo>
                        <a:pt x="6856" y="23640"/>
                      </a:lnTo>
                      <a:lnTo>
                        <a:pt x="6856" y="22888"/>
                      </a:lnTo>
                      <a:lnTo>
                        <a:pt x="6856" y="20168"/>
                      </a:lnTo>
                      <a:lnTo>
                        <a:pt x="6812" y="11964"/>
                      </a:lnTo>
                      <a:lnTo>
                        <a:pt x="67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21"/>
              <p:cNvGrpSpPr/>
              <p:nvPr/>
            </p:nvGrpSpPr>
            <p:grpSpPr>
              <a:xfrm flipH="1">
                <a:off x="6304775" y="1022375"/>
                <a:ext cx="1774672" cy="2428022"/>
                <a:chOff x="2670325" y="-2482250"/>
                <a:chExt cx="1774672" cy="2428022"/>
              </a:xfrm>
            </p:grpSpPr>
            <p:sp>
              <p:nvSpPr>
                <p:cNvPr id="810" name="Google Shape;810;p21"/>
                <p:cNvSpPr/>
                <p:nvPr/>
              </p:nvSpPr>
              <p:spPr>
                <a:xfrm>
                  <a:off x="2670325" y="-2358384"/>
                  <a:ext cx="962664" cy="794219"/>
                </a:xfrm>
                <a:custGeom>
                  <a:rect b="b" l="l" r="r" t="t"/>
                  <a:pathLst>
                    <a:path extrusionOk="0" h="19704" w="23883">
                      <a:moveTo>
                        <a:pt x="4799" y="1"/>
                      </a:moveTo>
                      <a:lnTo>
                        <a:pt x="4777" y="23"/>
                      </a:lnTo>
                      <a:lnTo>
                        <a:pt x="4755" y="23"/>
                      </a:lnTo>
                      <a:lnTo>
                        <a:pt x="4732" y="67"/>
                      </a:lnTo>
                      <a:lnTo>
                        <a:pt x="4710" y="67"/>
                      </a:lnTo>
                      <a:lnTo>
                        <a:pt x="4555" y="222"/>
                      </a:lnTo>
                      <a:lnTo>
                        <a:pt x="4312" y="443"/>
                      </a:lnTo>
                      <a:lnTo>
                        <a:pt x="4047" y="731"/>
                      </a:lnTo>
                      <a:lnTo>
                        <a:pt x="3737" y="1106"/>
                      </a:lnTo>
                      <a:lnTo>
                        <a:pt x="3583" y="1328"/>
                      </a:lnTo>
                      <a:lnTo>
                        <a:pt x="3428" y="1571"/>
                      </a:lnTo>
                      <a:lnTo>
                        <a:pt x="3273" y="1836"/>
                      </a:lnTo>
                      <a:lnTo>
                        <a:pt x="3140" y="2124"/>
                      </a:lnTo>
                      <a:lnTo>
                        <a:pt x="3008" y="2411"/>
                      </a:lnTo>
                      <a:lnTo>
                        <a:pt x="2897" y="2721"/>
                      </a:lnTo>
                      <a:lnTo>
                        <a:pt x="2786" y="3075"/>
                      </a:lnTo>
                      <a:lnTo>
                        <a:pt x="2720" y="3428"/>
                      </a:lnTo>
                      <a:lnTo>
                        <a:pt x="2698" y="3428"/>
                      </a:lnTo>
                      <a:lnTo>
                        <a:pt x="2676" y="3649"/>
                      </a:lnTo>
                      <a:lnTo>
                        <a:pt x="2632" y="3848"/>
                      </a:lnTo>
                      <a:lnTo>
                        <a:pt x="2587" y="4357"/>
                      </a:lnTo>
                      <a:lnTo>
                        <a:pt x="2587" y="4844"/>
                      </a:lnTo>
                      <a:lnTo>
                        <a:pt x="2610" y="5330"/>
                      </a:lnTo>
                      <a:lnTo>
                        <a:pt x="2654" y="5794"/>
                      </a:lnTo>
                      <a:lnTo>
                        <a:pt x="2720" y="6259"/>
                      </a:lnTo>
                      <a:lnTo>
                        <a:pt x="2809" y="6679"/>
                      </a:lnTo>
                      <a:lnTo>
                        <a:pt x="2963" y="7519"/>
                      </a:lnTo>
                      <a:lnTo>
                        <a:pt x="2985" y="7586"/>
                      </a:lnTo>
                      <a:lnTo>
                        <a:pt x="3096" y="8161"/>
                      </a:lnTo>
                      <a:lnTo>
                        <a:pt x="3162" y="8669"/>
                      </a:lnTo>
                      <a:lnTo>
                        <a:pt x="3184" y="8912"/>
                      </a:lnTo>
                      <a:lnTo>
                        <a:pt x="3184" y="9134"/>
                      </a:lnTo>
                      <a:lnTo>
                        <a:pt x="3184" y="9355"/>
                      </a:lnTo>
                      <a:lnTo>
                        <a:pt x="3140" y="9554"/>
                      </a:lnTo>
                      <a:lnTo>
                        <a:pt x="3096" y="9686"/>
                      </a:lnTo>
                      <a:lnTo>
                        <a:pt x="3074" y="9753"/>
                      </a:lnTo>
                      <a:lnTo>
                        <a:pt x="2985" y="9908"/>
                      </a:lnTo>
                      <a:lnTo>
                        <a:pt x="2853" y="10084"/>
                      </a:lnTo>
                      <a:lnTo>
                        <a:pt x="2521" y="10438"/>
                      </a:lnTo>
                      <a:lnTo>
                        <a:pt x="2101" y="10836"/>
                      </a:lnTo>
                      <a:lnTo>
                        <a:pt x="1858" y="11080"/>
                      </a:lnTo>
                      <a:lnTo>
                        <a:pt x="1614" y="11323"/>
                      </a:lnTo>
                      <a:lnTo>
                        <a:pt x="1371" y="11610"/>
                      </a:lnTo>
                      <a:lnTo>
                        <a:pt x="1150" y="11942"/>
                      </a:lnTo>
                      <a:lnTo>
                        <a:pt x="907" y="12296"/>
                      </a:lnTo>
                      <a:lnTo>
                        <a:pt x="708" y="12672"/>
                      </a:lnTo>
                      <a:lnTo>
                        <a:pt x="509" y="13092"/>
                      </a:lnTo>
                      <a:lnTo>
                        <a:pt x="332" y="13556"/>
                      </a:lnTo>
                      <a:lnTo>
                        <a:pt x="199" y="14065"/>
                      </a:lnTo>
                      <a:lnTo>
                        <a:pt x="89" y="14618"/>
                      </a:lnTo>
                      <a:lnTo>
                        <a:pt x="66" y="14795"/>
                      </a:lnTo>
                      <a:lnTo>
                        <a:pt x="22" y="15281"/>
                      </a:lnTo>
                      <a:lnTo>
                        <a:pt x="0" y="15790"/>
                      </a:lnTo>
                      <a:lnTo>
                        <a:pt x="0" y="16343"/>
                      </a:lnTo>
                      <a:lnTo>
                        <a:pt x="44" y="16940"/>
                      </a:lnTo>
                      <a:lnTo>
                        <a:pt x="133" y="17581"/>
                      </a:lnTo>
                      <a:lnTo>
                        <a:pt x="243" y="18244"/>
                      </a:lnTo>
                      <a:lnTo>
                        <a:pt x="398" y="18952"/>
                      </a:lnTo>
                      <a:lnTo>
                        <a:pt x="597" y="19704"/>
                      </a:lnTo>
                      <a:lnTo>
                        <a:pt x="1371" y="19704"/>
                      </a:lnTo>
                      <a:lnTo>
                        <a:pt x="1438" y="19173"/>
                      </a:lnTo>
                      <a:lnTo>
                        <a:pt x="1526" y="18642"/>
                      </a:lnTo>
                      <a:lnTo>
                        <a:pt x="1681" y="18134"/>
                      </a:lnTo>
                      <a:lnTo>
                        <a:pt x="1858" y="17625"/>
                      </a:lnTo>
                      <a:lnTo>
                        <a:pt x="1924" y="18045"/>
                      </a:lnTo>
                      <a:lnTo>
                        <a:pt x="1990" y="18465"/>
                      </a:lnTo>
                      <a:lnTo>
                        <a:pt x="2079" y="18886"/>
                      </a:lnTo>
                      <a:lnTo>
                        <a:pt x="2189" y="19306"/>
                      </a:lnTo>
                      <a:lnTo>
                        <a:pt x="2300" y="19704"/>
                      </a:lnTo>
                      <a:lnTo>
                        <a:pt x="12207" y="19704"/>
                      </a:lnTo>
                      <a:lnTo>
                        <a:pt x="14308" y="19660"/>
                      </a:lnTo>
                      <a:lnTo>
                        <a:pt x="14352" y="19660"/>
                      </a:lnTo>
                      <a:lnTo>
                        <a:pt x="17381" y="19593"/>
                      </a:lnTo>
                      <a:lnTo>
                        <a:pt x="17426" y="19593"/>
                      </a:lnTo>
                      <a:lnTo>
                        <a:pt x="18598" y="19571"/>
                      </a:lnTo>
                      <a:lnTo>
                        <a:pt x="18664" y="19571"/>
                      </a:lnTo>
                      <a:lnTo>
                        <a:pt x="19593" y="19549"/>
                      </a:lnTo>
                      <a:lnTo>
                        <a:pt x="19637" y="19549"/>
                      </a:lnTo>
                      <a:lnTo>
                        <a:pt x="21295" y="19505"/>
                      </a:lnTo>
                      <a:lnTo>
                        <a:pt x="21406" y="18974"/>
                      </a:lnTo>
                      <a:lnTo>
                        <a:pt x="21472" y="18465"/>
                      </a:lnTo>
                      <a:lnTo>
                        <a:pt x="21517" y="17913"/>
                      </a:lnTo>
                      <a:lnTo>
                        <a:pt x="21561" y="17382"/>
                      </a:lnTo>
                      <a:lnTo>
                        <a:pt x="21671" y="17625"/>
                      </a:lnTo>
                      <a:lnTo>
                        <a:pt x="21782" y="17891"/>
                      </a:lnTo>
                      <a:lnTo>
                        <a:pt x="21870" y="18134"/>
                      </a:lnTo>
                      <a:lnTo>
                        <a:pt x="21937" y="18399"/>
                      </a:lnTo>
                      <a:lnTo>
                        <a:pt x="22003" y="18687"/>
                      </a:lnTo>
                      <a:lnTo>
                        <a:pt x="22047" y="18952"/>
                      </a:lnTo>
                      <a:lnTo>
                        <a:pt x="22069" y="19217"/>
                      </a:lnTo>
                      <a:lnTo>
                        <a:pt x="22091" y="19483"/>
                      </a:lnTo>
                      <a:lnTo>
                        <a:pt x="22512" y="19483"/>
                      </a:lnTo>
                      <a:lnTo>
                        <a:pt x="23241" y="19461"/>
                      </a:lnTo>
                      <a:lnTo>
                        <a:pt x="23838" y="19461"/>
                      </a:lnTo>
                      <a:lnTo>
                        <a:pt x="23861" y="19239"/>
                      </a:lnTo>
                      <a:lnTo>
                        <a:pt x="23883" y="18974"/>
                      </a:lnTo>
                      <a:lnTo>
                        <a:pt x="23883" y="18642"/>
                      </a:lnTo>
                      <a:lnTo>
                        <a:pt x="23861" y="18222"/>
                      </a:lnTo>
                      <a:lnTo>
                        <a:pt x="23816" y="17758"/>
                      </a:lnTo>
                      <a:lnTo>
                        <a:pt x="23750" y="17227"/>
                      </a:lnTo>
                      <a:lnTo>
                        <a:pt x="23617" y="16674"/>
                      </a:lnTo>
                      <a:lnTo>
                        <a:pt x="23529" y="16409"/>
                      </a:lnTo>
                      <a:lnTo>
                        <a:pt x="23440" y="16121"/>
                      </a:lnTo>
                      <a:lnTo>
                        <a:pt x="23330" y="15812"/>
                      </a:lnTo>
                      <a:lnTo>
                        <a:pt x="23197" y="15524"/>
                      </a:lnTo>
                      <a:lnTo>
                        <a:pt x="23042" y="15237"/>
                      </a:lnTo>
                      <a:lnTo>
                        <a:pt x="22865" y="14949"/>
                      </a:lnTo>
                      <a:lnTo>
                        <a:pt x="22666" y="14662"/>
                      </a:lnTo>
                      <a:lnTo>
                        <a:pt x="22467" y="14397"/>
                      </a:lnTo>
                      <a:lnTo>
                        <a:pt x="22224" y="14109"/>
                      </a:lnTo>
                      <a:lnTo>
                        <a:pt x="21959" y="13844"/>
                      </a:lnTo>
                      <a:lnTo>
                        <a:pt x="21671" y="13601"/>
                      </a:lnTo>
                      <a:lnTo>
                        <a:pt x="21362" y="13357"/>
                      </a:lnTo>
                      <a:lnTo>
                        <a:pt x="21030" y="13114"/>
                      </a:lnTo>
                      <a:lnTo>
                        <a:pt x="20654" y="12915"/>
                      </a:lnTo>
                      <a:lnTo>
                        <a:pt x="20256" y="12694"/>
                      </a:lnTo>
                      <a:lnTo>
                        <a:pt x="19814" y="12517"/>
                      </a:lnTo>
                      <a:lnTo>
                        <a:pt x="19416" y="12340"/>
                      </a:lnTo>
                      <a:lnTo>
                        <a:pt x="19217" y="12252"/>
                      </a:lnTo>
                      <a:lnTo>
                        <a:pt x="18819" y="12053"/>
                      </a:lnTo>
                      <a:lnTo>
                        <a:pt x="18421" y="11831"/>
                      </a:lnTo>
                      <a:lnTo>
                        <a:pt x="17978" y="11566"/>
                      </a:lnTo>
                      <a:lnTo>
                        <a:pt x="17558" y="11279"/>
                      </a:lnTo>
                      <a:lnTo>
                        <a:pt x="16629" y="10659"/>
                      </a:lnTo>
                      <a:lnTo>
                        <a:pt x="15679" y="9952"/>
                      </a:lnTo>
                      <a:lnTo>
                        <a:pt x="14706" y="9178"/>
                      </a:lnTo>
                      <a:lnTo>
                        <a:pt x="13710" y="8360"/>
                      </a:lnTo>
                      <a:lnTo>
                        <a:pt x="12715" y="7519"/>
                      </a:lnTo>
                      <a:lnTo>
                        <a:pt x="11720" y="6657"/>
                      </a:lnTo>
                      <a:lnTo>
                        <a:pt x="11698" y="6635"/>
                      </a:lnTo>
                      <a:lnTo>
                        <a:pt x="11676" y="6613"/>
                      </a:lnTo>
                      <a:lnTo>
                        <a:pt x="10659" y="5684"/>
                      </a:lnTo>
                      <a:lnTo>
                        <a:pt x="10615" y="5640"/>
                      </a:lnTo>
                      <a:lnTo>
                        <a:pt x="9487" y="4600"/>
                      </a:lnTo>
                      <a:lnTo>
                        <a:pt x="9443" y="4556"/>
                      </a:lnTo>
                      <a:lnTo>
                        <a:pt x="8470" y="3649"/>
                      </a:lnTo>
                      <a:lnTo>
                        <a:pt x="7607" y="2809"/>
                      </a:lnTo>
                      <a:lnTo>
                        <a:pt x="7563" y="2765"/>
                      </a:lnTo>
                      <a:lnTo>
                        <a:pt x="6280" y="1527"/>
                      </a:lnTo>
                      <a:lnTo>
                        <a:pt x="6258" y="1482"/>
                      </a:lnTo>
                      <a:lnTo>
                        <a:pt x="5374" y="598"/>
                      </a:lnTo>
                      <a:lnTo>
                        <a:pt x="5329" y="554"/>
                      </a:lnTo>
                      <a:lnTo>
                        <a:pt x="4799" y="1"/>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1"/>
                <p:cNvSpPr/>
                <p:nvPr/>
              </p:nvSpPr>
              <p:spPr>
                <a:xfrm>
                  <a:off x="3029508" y="-1908226"/>
                  <a:ext cx="55302" cy="344065"/>
                </a:xfrm>
                <a:custGeom>
                  <a:rect b="b" l="l" r="r" t="t"/>
                  <a:pathLst>
                    <a:path extrusionOk="0" h="8536" w="1372">
                      <a:moveTo>
                        <a:pt x="797" y="0"/>
                      </a:moveTo>
                      <a:lnTo>
                        <a:pt x="753" y="177"/>
                      </a:lnTo>
                      <a:lnTo>
                        <a:pt x="753" y="376"/>
                      </a:lnTo>
                      <a:lnTo>
                        <a:pt x="753" y="575"/>
                      </a:lnTo>
                      <a:lnTo>
                        <a:pt x="797" y="774"/>
                      </a:lnTo>
                      <a:lnTo>
                        <a:pt x="885" y="1150"/>
                      </a:lnTo>
                      <a:lnTo>
                        <a:pt x="1018" y="1548"/>
                      </a:lnTo>
                      <a:lnTo>
                        <a:pt x="1173" y="2012"/>
                      </a:lnTo>
                      <a:lnTo>
                        <a:pt x="1239" y="2256"/>
                      </a:lnTo>
                      <a:lnTo>
                        <a:pt x="1283" y="2477"/>
                      </a:lnTo>
                      <a:lnTo>
                        <a:pt x="1306" y="2786"/>
                      </a:lnTo>
                      <a:lnTo>
                        <a:pt x="1283" y="3096"/>
                      </a:lnTo>
                      <a:lnTo>
                        <a:pt x="1239" y="3405"/>
                      </a:lnTo>
                      <a:lnTo>
                        <a:pt x="1173" y="3693"/>
                      </a:lnTo>
                      <a:lnTo>
                        <a:pt x="1062" y="4003"/>
                      </a:lnTo>
                      <a:lnTo>
                        <a:pt x="952" y="4290"/>
                      </a:lnTo>
                      <a:lnTo>
                        <a:pt x="686" y="4887"/>
                      </a:lnTo>
                      <a:lnTo>
                        <a:pt x="399" y="5551"/>
                      </a:lnTo>
                      <a:lnTo>
                        <a:pt x="266" y="5860"/>
                      </a:lnTo>
                      <a:lnTo>
                        <a:pt x="156" y="6214"/>
                      </a:lnTo>
                      <a:lnTo>
                        <a:pt x="89" y="6501"/>
                      </a:lnTo>
                      <a:lnTo>
                        <a:pt x="45" y="6789"/>
                      </a:lnTo>
                      <a:lnTo>
                        <a:pt x="23" y="7076"/>
                      </a:lnTo>
                      <a:lnTo>
                        <a:pt x="1" y="7364"/>
                      </a:lnTo>
                      <a:lnTo>
                        <a:pt x="23" y="7651"/>
                      </a:lnTo>
                      <a:lnTo>
                        <a:pt x="45" y="7961"/>
                      </a:lnTo>
                      <a:lnTo>
                        <a:pt x="111" y="8248"/>
                      </a:lnTo>
                      <a:lnTo>
                        <a:pt x="178" y="8536"/>
                      </a:lnTo>
                      <a:lnTo>
                        <a:pt x="244" y="8536"/>
                      </a:lnTo>
                      <a:lnTo>
                        <a:pt x="156" y="8248"/>
                      </a:lnTo>
                      <a:lnTo>
                        <a:pt x="111" y="7961"/>
                      </a:lnTo>
                      <a:lnTo>
                        <a:pt x="89" y="7673"/>
                      </a:lnTo>
                      <a:lnTo>
                        <a:pt x="67" y="7386"/>
                      </a:lnTo>
                      <a:lnTo>
                        <a:pt x="67" y="7076"/>
                      </a:lnTo>
                      <a:lnTo>
                        <a:pt x="111" y="6789"/>
                      </a:lnTo>
                      <a:lnTo>
                        <a:pt x="156" y="6501"/>
                      </a:lnTo>
                      <a:lnTo>
                        <a:pt x="222" y="6214"/>
                      </a:lnTo>
                      <a:lnTo>
                        <a:pt x="333" y="5882"/>
                      </a:lnTo>
                      <a:lnTo>
                        <a:pt x="443" y="5551"/>
                      </a:lnTo>
                      <a:lnTo>
                        <a:pt x="731" y="4909"/>
                      </a:lnTo>
                      <a:lnTo>
                        <a:pt x="996" y="4334"/>
                      </a:lnTo>
                      <a:lnTo>
                        <a:pt x="1107" y="4025"/>
                      </a:lnTo>
                      <a:lnTo>
                        <a:pt x="1217" y="3715"/>
                      </a:lnTo>
                      <a:lnTo>
                        <a:pt x="1283" y="3428"/>
                      </a:lnTo>
                      <a:lnTo>
                        <a:pt x="1350" y="3118"/>
                      </a:lnTo>
                      <a:lnTo>
                        <a:pt x="1372" y="2786"/>
                      </a:lnTo>
                      <a:lnTo>
                        <a:pt x="1350" y="2477"/>
                      </a:lnTo>
                      <a:lnTo>
                        <a:pt x="1306" y="2233"/>
                      </a:lnTo>
                      <a:lnTo>
                        <a:pt x="1239" y="1990"/>
                      </a:lnTo>
                      <a:lnTo>
                        <a:pt x="1084" y="1526"/>
                      </a:lnTo>
                      <a:lnTo>
                        <a:pt x="952" y="1128"/>
                      </a:lnTo>
                      <a:lnTo>
                        <a:pt x="841" y="752"/>
                      </a:lnTo>
                      <a:lnTo>
                        <a:pt x="819" y="575"/>
                      </a:lnTo>
                      <a:lnTo>
                        <a:pt x="797" y="376"/>
                      </a:lnTo>
                      <a:lnTo>
                        <a:pt x="819" y="199"/>
                      </a:lnTo>
                      <a:lnTo>
                        <a:pt x="841"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1"/>
                <p:cNvSpPr/>
                <p:nvPr/>
              </p:nvSpPr>
              <p:spPr>
                <a:xfrm>
                  <a:off x="2968039" y="-1922495"/>
                  <a:ext cx="88273" cy="358334"/>
                </a:xfrm>
                <a:custGeom>
                  <a:rect b="b" l="l" r="r" t="t"/>
                  <a:pathLst>
                    <a:path extrusionOk="0" h="8890" w="2190">
                      <a:moveTo>
                        <a:pt x="929" y="0"/>
                      </a:moveTo>
                      <a:lnTo>
                        <a:pt x="862" y="22"/>
                      </a:lnTo>
                      <a:lnTo>
                        <a:pt x="1106" y="619"/>
                      </a:lnTo>
                      <a:lnTo>
                        <a:pt x="1371" y="1216"/>
                      </a:lnTo>
                      <a:lnTo>
                        <a:pt x="1614" y="1791"/>
                      </a:lnTo>
                      <a:lnTo>
                        <a:pt x="1858" y="2366"/>
                      </a:lnTo>
                      <a:lnTo>
                        <a:pt x="1968" y="2720"/>
                      </a:lnTo>
                      <a:lnTo>
                        <a:pt x="2057" y="3074"/>
                      </a:lnTo>
                      <a:lnTo>
                        <a:pt x="2101" y="3384"/>
                      </a:lnTo>
                      <a:lnTo>
                        <a:pt x="2123" y="3715"/>
                      </a:lnTo>
                      <a:lnTo>
                        <a:pt x="2123" y="4003"/>
                      </a:lnTo>
                      <a:lnTo>
                        <a:pt x="2101" y="4312"/>
                      </a:lnTo>
                      <a:lnTo>
                        <a:pt x="2034" y="4578"/>
                      </a:lnTo>
                      <a:lnTo>
                        <a:pt x="1946" y="4843"/>
                      </a:lnTo>
                      <a:lnTo>
                        <a:pt x="1791" y="5108"/>
                      </a:lnTo>
                      <a:lnTo>
                        <a:pt x="1636" y="5374"/>
                      </a:lnTo>
                      <a:lnTo>
                        <a:pt x="1460" y="5639"/>
                      </a:lnTo>
                      <a:lnTo>
                        <a:pt x="1260" y="5882"/>
                      </a:lnTo>
                      <a:lnTo>
                        <a:pt x="929" y="6325"/>
                      </a:lnTo>
                      <a:lnTo>
                        <a:pt x="730" y="6612"/>
                      </a:lnTo>
                      <a:lnTo>
                        <a:pt x="575" y="6922"/>
                      </a:lnTo>
                      <a:lnTo>
                        <a:pt x="420" y="7231"/>
                      </a:lnTo>
                      <a:lnTo>
                        <a:pt x="287" y="7541"/>
                      </a:lnTo>
                      <a:lnTo>
                        <a:pt x="177" y="7873"/>
                      </a:lnTo>
                      <a:lnTo>
                        <a:pt x="88" y="8204"/>
                      </a:lnTo>
                      <a:lnTo>
                        <a:pt x="22" y="8536"/>
                      </a:lnTo>
                      <a:lnTo>
                        <a:pt x="0" y="8890"/>
                      </a:lnTo>
                      <a:lnTo>
                        <a:pt x="44" y="8890"/>
                      </a:lnTo>
                      <a:lnTo>
                        <a:pt x="88" y="8536"/>
                      </a:lnTo>
                      <a:lnTo>
                        <a:pt x="155" y="8204"/>
                      </a:lnTo>
                      <a:lnTo>
                        <a:pt x="243" y="7873"/>
                      </a:lnTo>
                      <a:lnTo>
                        <a:pt x="354" y="7563"/>
                      </a:lnTo>
                      <a:lnTo>
                        <a:pt x="464" y="7253"/>
                      </a:lnTo>
                      <a:lnTo>
                        <a:pt x="619" y="6944"/>
                      </a:lnTo>
                      <a:lnTo>
                        <a:pt x="774" y="6634"/>
                      </a:lnTo>
                      <a:lnTo>
                        <a:pt x="973" y="6369"/>
                      </a:lnTo>
                      <a:lnTo>
                        <a:pt x="1305" y="5927"/>
                      </a:lnTo>
                      <a:lnTo>
                        <a:pt x="1504" y="5661"/>
                      </a:lnTo>
                      <a:lnTo>
                        <a:pt x="1681" y="5418"/>
                      </a:lnTo>
                      <a:lnTo>
                        <a:pt x="1858" y="5153"/>
                      </a:lnTo>
                      <a:lnTo>
                        <a:pt x="1990" y="4865"/>
                      </a:lnTo>
                      <a:lnTo>
                        <a:pt x="2079" y="4600"/>
                      </a:lnTo>
                      <a:lnTo>
                        <a:pt x="2145" y="4312"/>
                      </a:lnTo>
                      <a:lnTo>
                        <a:pt x="2189" y="4025"/>
                      </a:lnTo>
                      <a:lnTo>
                        <a:pt x="2189" y="3715"/>
                      </a:lnTo>
                      <a:lnTo>
                        <a:pt x="2167" y="3384"/>
                      </a:lnTo>
                      <a:lnTo>
                        <a:pt x="2101" y="3052"/>
                      </a:lnTo>
                      <a:lnTo>
                        <a:pt x="2012" y="2698"/>
                      </a:lnTo>
                      <a:lnTo>
                        <a:pt x="1902" y="2344"/>
                      </a:lnTo>
                      <a:lnTo>
                        <a:pt x="1681" y="1769"/>
                      </a:lnTo>
                      <a:lnTo>
                        <a:pt x="1415" y="1194"/>
                      </a:lnTo>
                      <a:lnTo>
                        <a:pt x="1150" y="597"/>
                      </a:lnTo>
                      <a:lnTo>
                        <a:pt x="1039" y="310"/>
                      </a:lnTo>
                      <a:lnTo>
                        <a:pt x="929"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1"/>
                <p:cNvSpPr/>
                <p:nvPr/>
              </p:nvSpPr>
              <p:spPr>
                <a:xfrm>
                  <a:off x="2867310" y="-1937650"/>
                  <a:ext cx="114111" cy="373489"/>
                </a:xfrm>
                <a:custGeom>
                  <a:rect b="b" l="l" r="r" t="t"/>
                  <a:pathLst>
                    <a:path extrusionOk="0" h="9266" w="2831">
                      <a:moveTo>
                        <a:pt x="1902" y="0"/>
                      </a:moveTo>
                      <a:lnTo>
                        <a:pt x="1858" y="45"/>
                      </a:lnTo>
                      <a:lnTo>
                        <a:pt x="2123" y="443"/>
                      </a:lnTo>
                      <a:lnTo>
                        <a:pt x="2366" y="885"/>
                      </a:lnTo>
                      <a:lnTo>
                        <a:pt x="2455" y="1106"/>
                      </a:lnTo>
                      <a:lnTo>
                        <a:pt x="2565" y="1371"/>
                      </a:lnTo>
                      <a:lnTo>
                        <a:pt x="2632" y="1615"/>
                      </a:lnTo>
                      <a:lnTo>
                        <a:pt x="2698" y="1880"/>
                      </a:lnTo>
                      <a:lnTo>
                        <a:pt x="2742" y="2145"/>
                      </a:lnTo>
                      <a:lnTo>
                        <a:pt x="2764" y="2411"/>
                      </a:lnTo>
                      <a:lnTo>
                        <a:pt x="2786" y="2676"/>
                      </a:lnTo>
                      <a:lnTo>
                        <a:pt x="2764" y="2941"/>
                      </a:lnTo>
                      <a:lnTo>
                        <a:pt x="2720" y="3207"/>
                      </a:lnTo>
                      <a:lnTo>
                        <a:pt x="2654" y="3450"/>
                      </a:lnTo>
                      <a:lnTo>
                        <a:pt x="2565" y="3715"/>
                      </a:lnTo>
                      <a:lnTo>
                        <a:pt x="2455" y="3959"/>
                      </a:lnTo>
                      <a:lnTo>
                        <a:pt x="2278" y="4246"/>
                      </a:lnTo>
                      <a:lnTo>
                        <a:pt x="2079" y="4511"/>
                      </a:lnTo>
                      <a:lnTo>
                        <a:pt x="1858" y="4777"/>
                      </a:lnTo>
                      <a:lnTo>
                        <a:pt x="1614" y="5020"/>
                      </a:lnTo>
                      <a:lnTo>
                        <a:pt x="1371" y="5263"/>
                      </a:lnTo>
                      <a:lnTo>
                        <a:pt x="1150" y="5551"/>
                      </a:lnTo>
                      <a:lnTo>
                        <a:pt x="841" y="5949"/>
                      </a:lnTo>
                      <a:lnTo>
                        <a:pt x="597" y="6369"/>
                      </a:lnTo>
                      <a:lnTo>
                        <a:pt x="376" y="6811"/>
                      </a:lnTo>
                      <a:lnTo>
                        <a:pt x="221" y="7298"/>
                      </a:lnTo>
                      <a:lnTo>
                        <a:pt x="111" y="7762"/>
                      </a:lnTo>
                      <a:lnTo>
                        <a:pt x="22" y="8271"/>
                      </a:lnTo>
                      <a:lnTo>
                        <a:pt x="0" y="8757"/>
                      </a:lnTo>
                      <a:lnTo>
                        <a:pt x="22" y="9266"/>
                      </a:lnTo>
                      <a:lnTo>
                        <a:pt x="89" y="9266"/>
                      </a:lnTo>
                      <a:lnTo>
                        <a:pt x="67" y="8757"/>
                      </a:lnTo>
                      <a:lnTo>
                        <a:pt x="89" y="8271"/>
                      </a:lnTo>
                      <a:lnTo>
                        <a:pt x="155" y="7784"/>
                      </a:lnTo>
                      <a:lnTo>
                        <a:pt x="288" y="7298"/>
                      </a:lnTo>
                      <a:lnTo>
                        <a:pt x="442" y="6833"/>
                      </a:lnTo>
                      <a:lnTo>
                        <a:pt x="641" y="6391"/>
                      </a:lnTo>
                      <a:lnTo>
                        <a:pt x="907" y="5971"/>
                      </a:lnTo>
                      <a:lnTo>
                        <a:pt x="1194" y="5573"/>
                      </a:lnTo>
                      <a:lnTo>
                        <a:pt x="1415" y="5308"/>
                      </a:lnTo>
                      <a:lnTo>
                        <a:pt x="1659" y="5064"/>
                      </a:lnTo>
                      <a:lnTo>
                        <a:pt x="1902" y="4799"/>
                      </a:lnTo>
                      <a:lnTo>
                        <a:pt x="2123" y="4556"/>
                      </a:lnTo>
                      <a:lnTo>
                        <a:pt x="2322" y="4290"/>
                      </a:lnTo>
                      <a:lnTo>
                        <a:pt x="2499" y="4003"/>
                      </a:lnTo>
                      <a:lnTo>
                        <a:pt x="2632" y="3737"/>
                      </a:lnTo>
                      <a:lnTo>
                        <a:pt x="2720" y="3472"/>
                      </a:lnTo>
                      <a:lnTo>
                        <a:pt x="2786" y="3207"/>
                      </a:lnTo>
                      <a:lnTo>
                        <a:pt x="2831" y="2941"/>
                      </a:lnTo>
                      <a:lnTo>
                        <a:pt x="2831" y="2676"/>
                      </a:lnTo>
                      <a:lnTo>
                        <a:pt x="2831" y="2411"/>
                      </a:lnTo>
                      <a:lnTo>
                        <a:pt x="2809" y="2123"/>
                      </a:lnTo>
                      <a:lnTo>
                        <a:pt x="2764" y="1858"/>
                      </a:lnTo>
                      <a:lnTo>
                        <a:pt x="2698" y="1615"/>
                      </a:lnTo>
                      <a:lnTo>
                        <a:pt x="2610" y="1349"/>
                      </a:lnTo>
                      <a:lnTo>
                        <a:pt x="2521" y="1106"/>
                      </a:lnTo>
                      <a:lnTo>
                        <a:pt x="2411" y="863"/>
                      </a:lnTo>
                      <a:lnTo>
                        <a:pt x="2167" y="398"/>
                      </a:lnTo>
                      <a:lnTo>
                        <a:pt x="1902"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1"/>
                <p:cNvSpPr/>
                <p:nvPr/>
              </p:nvSpPr>
              <p:spPr>
                <a:xfrm>
                  <a:off x="2772828" y="-1992912"/>
                  <a:ext cx="155103" cy="428751"/>
                </a:xfrm>
                <a:custGeom>
                  <a:rect b="b" l="l" r="r" t="t"/>
                  <a:pathLst>
                    <a:path extrusionOk="0" h="10637" w="3848">
                      <a:moveTo>
                        <a:pt x="3162" y="0"/>
                      </a:moveTo>
                      <a:lnTo>
                        <a:pt x="3185" y="177"/>
                      </a:lnTo>
                      <a:lnTo>
                        <a:pt x="3207" y="354"/>
                      </a:lnTo>
                      <a:lnTo>
                        <a:pt x="3273" y="708"/>
                      </a:lnTo>
                      <a:lnTo>
                        <a:pt x="3361" y="1062"/>
                      </a:lnTo>
                      <a:lnTo>
                        <a:pt x="3494" y="1416"/>
                      </a:lnTo>
                      <a:lnTo>
                        <a:pt x="3605" y="1747"/>
                      </a:lnTo>
                      <a:lnTo>
                        <a:pt x="3693" y="2101"/>
                      </a:lnTo>
                      <a:lnTo>
                        <a:pt x="3759" y="2455"/>
                      </a:lnTo>
                      <a:lnTo>
                        <a:pt x="3782" y="2632"/>
                      </a:lnTo>
                      <a:lnTo>
                        <a:pt x="3804" y="2809"/>
                      </a:lnTo>
                      <a:lnTo>
                        <a:pt x="3782" y="3096"/>
                      </a:lnTo>
                      <a:lnTo>
                        <a:pt x="3715" y="3384"/>
                      </a:lnTo>
                      <a:lnTo>
                        <a:pt x="3627" y="3671"/>
                      </a:lnTo>
                      <a:lnTo>
                        <a:pt x="3472" y="3981"/>
                      </a:lnTo>
                      <a:lnTo>
                        <a:pt x="3295" y="4268"/>
                      </a:lnTo>
                      <a:lnTo>
                        <a:pt x="3096" y="4578"/>
                      </a:lnTo>
                      <a:lnTo>
                        <a:pt x="2831" y="4865"/>
                      </a:lnTo>
                      <a:lnTo>
                        <a:pt x="2543" y="5197"/>
                      </a:lnTo>
                      <a:lnTo>
                        <a:pt x="2012" y="5683"/>
                      </a:lnTo>
                      <a:lnTo>
                        <a:pt x="1659" y="6037"/>
                      </a:lnTo>
                      <a:lnTo>
                        <a:pt x="1283" y="6413"/>
                      </a:lnTo>
                      <a:lnTo>
                        <a:pt x="951" y="6789"/>
                      </a:lnTo>
                      <a:lnTo>
                        <a:pt x="796" y="7010"/>
                      </a:lnTo>
                      <a:lnTo>
                        <a:pt x="664" y="7209"/>
                      </a:lnTo>
                      <a:lnTo>
                        <a:pt x="442" y="7607"/>
                      </a:lnTo>
                      <a:lnTo>
                        <a:pt x="288" y="8027"/>
                      </a:lnTo>
                      <a:lnTo>
                        <a:pt x="177" y="8448"/>
                      </a:lnTo>
                      <a:lnTo>
                        <a:pt x="89" y="8868"/>
                      </a:lnTo>
                      <a:lnTo>
                        <a:pt x="44" y="9310"/>
                      </a:lnTo>
                      <a:lnTo>
                        <a:pt x="22" y="9752"/>
                      </a:lnTo>
                      <a:lnTo>
                        <a:pt x="0" y="10195"/>
                      </a:lnTo>
                      <a:lnTo>
                        <a:pt x="22" y="10637"/>
                      </a:lnTo>
                      <a:lnTo>
                        <a:pt x="89" y="10637"/>
                      </a:lnTo>
                      <a:lnTo>
                        <a:pt x="67" y="10195"/>
                      </a:lnTo>
                      <a:lnTo>
                        <a:pt x="67" y="9752"/>
                      </a:lnTo>
                      <a:lnTo>
                        <a:pt x="89" y="9310"/>
                      </a:lnTo>
                      <a:lnTo>
                        <a:pt x="155" y="8890"/>
                      </a:lnTo>
                      <a:lnTo>
                        <a:pt x="221" y="8448"/>
                      </a:lnTo>
                      <a:lnTo>
                        <a:pt x="354" y="8050"/>
                      </a:lnTo>
                      <a:lnTo>
                        <a:pt x="509" y="7629"/>
                      </a:lnTo>
                      <a:lnTo>
                        <a:pt x="708" y="7253"/>
                      </a:lnTo>
                      <a:lnTo>
                        <a:pt x="840" y="7032"/>
                      </a:lnTo>
                      <a:lnTo>
                        <a:pt x="995" y="6833"/>
                      </a:lnTo>
                      <a:lnTo>
                        <a:pt x="1327" y="6435"/>
                      </a:lnTo>
                      <a:lnTo>
                        <a:pt x="1703" y="6081"/>
                      </a:lnTo>
                      <a:lnTo>
                        <a:pt x="2057" y="5728"/>
                      </a:lnTo>
                      <a:lnTo>
                        <a:pt x="2587" y="5219"/>
                      </a:lnTo>
                      <a:lnTo>
                        <a:pt x="2875" y="4909"/>
                      </a:lnTo>
                      <a:lnTo>
                        <a:pt x="3140" y="4600"/>
                      </a:lnTo>
                      <a:lnTo>
                        <a:pt x="3361" y="4290"/>
                      </a:lnTo>
                      <a:lnTo>
                        <a:pt x="3538" y="4003"/>
                      </a:lnTo>
                      <a:lnTo>
                        <a:pt x="3671" y="3693"/>
                      </a:lnTo>
                      <a:lnTo>
                        <a:pt x="3782" y="3406"/>
                      </a:lnTo>
                      <a:lnTo>
                        <a:pt x="3826" y="3096"/>
                      </a:lnTo>
                      <a:lnTo>
                        <a:pt x="3848" y="2809"/>
                      </a:lnTo>
                      <a:lnTo>
                        <a:pt x="3848" y="2632"/>
                      </a:lnTo>
                      <a:lnTo>
                        <a:pt x="3826" y="2455"/>
                      </a:lnTo>
                      <a:lnTo>
                        <a:pt x="3759" y="2079"/>
                      </a:lnTo>
                      <a:lnTo>
                        <a:pt x="3649" y="1725"/>
                      </a:lnTo>
                      <a:lnTo>
                        <a:pt x="3538" y="1393"/>
                      </a:lnTo>
                      <a:lnTo>
                        <a:pt x="3428" y="1040"/>
                      </a:lnTo>
                      <a:lnTo>
                        <a:pt x="3317" y="708"/>
                      </a:lnTo>
                      <a:lnTo>
                        <a:pt x="3251" y="354"/>
                      </a:lnTo>
                      <a:lnTo>
                        <a:pt x="3229" y="177"/>
                      </a:lnTo>
                      <a:lnTo>
                        <a:pt x="3229"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1"/>
                <p:cNvSpPr/>
                <p:nvPr/>
              </p:nvSpPr>
              <p:spPr>
                <a:xfrm>
                  <a:off x="2714865" y="-1989365"/>
                  <a:ext cx="174773" cy="425204"/>
                </a:xfrm>
                <a:custGeom>
                  <a:rect b="b" l="l" r="r" t="t"/>
                  <a:pathLst>
                    <a:path extrusionOk="0" h="10549" w="4336">
                      <a:moveTo>
                        <a:pt x="3849" y="1"/>
                      </a:moveTo>
                      <a:lnTo>
                        <a:pt x="3804" y="23"/>
                      </a:lnTo>
                      <a:lnTo>
                        <a:pt x="3937" y="222"/>
                      </a:lnTo>
                      <a:lnTo>
                        <a:pt x="4025" y="421"/>
                      </a:lnTo>
                      <a:lnTo>
                        <a:pt x="4114" y="642"/>
                      </a:lnTo>
                      <a:lnTo>
                        <a:pt x="4180" y="863"/>
                      </a:lnTo>
                      <a:lnTo>
                        <a:pt x="4224" y="1084"/>
                      </a:lnTo>
                      <a:lnTo>
                        <a:pt x="4247" y="1305"/>
                      </a:lnTo>
                      <a:lnTo>
                        <a:pt x="4269" y="1527"/>
                      </a:lnTo>
                      <a:lnTo>
                        <a:pt x="4269" y="1748"/>
                      </a:lnTo>
                      <a:lnTo>
                        <a:pt x="4247" y="1969"/>
                      </a:lnTo>
                      <a:lnTo>
                        <a:pt x="4202" y="2212"/>
                      </a:lnTo>
                      <a:lnTo>
                        <a:pt x="4158" y="2411"/>
                      </a:lnTo>
                      <a:lnTo>
                        <a:pt x="4070" y="2632"/>
                      </a:lnTo>
                      <a:lnTo>
                        <a:pt x="3981" y="2853"/>
                      </a:lnTo>
                      <a:lnTo>
                        <a:pt x="3871" y="3052"/>
                      </a:lnTo>
                      <a:lnTo>
                        <a:pt x="3760" y="3229"/>
                      </a:lnTo>
                      <a:lnTo>
                        <a:pt x="3627" y="3406"/>
                      </a:lnTo>
                      <a:lnTo>
                        <a:pt x="3428" y="3627"/>
                      </a:lnTo>
                      <a:lnTo>
                        <a:pt x="3207" y="3804"/>
                      </a:lnTo>
                      <a:lnTo>
                        <a:pt x="2765" y="4180"/>
                      </a:lnTo>
                      <a:lnTo>
                        <a:pt x="2367" y="4468"/>
                      </a:lnTo>
                      <a:lnTo>
                        <a:pt x="1991" y="4821"/>
                      </a:lnTo>
                      <a:lnTo>
                        <a:pt x="1637" y="5197"/>
                      </a:lnTo>
                      <a:lnTo>
                        <a:pt x="1305" y="5618"/>
                      </a:lnTo>
                      <a:lnTo>
                        <a:pt x="1018" y="6038"/>
                      </a:lnTo>
                      <a:lnTo>
                        <a:pt x="753" y="6480"/>
                      </a:lnTo>
                      <a:lnTo>
                        <a:pt x="532" y="6966"/>
                      </a:lnTo>
                      <a:lnTo>
                        <a:pt x="333" y="7453"/>
                      </a:lnTo>
                      <a:lnTo>
                        <a:pt x="200" y="7939"/>
                      </a:lnTo>
                      <a:lnTo>
                        <a:pt x="133" y="8271"/>
                      </a:lnTo>
                      <a:lnTo>
                        <a:pt x="67" y="8581"/>
                      </a:lnTo>
                      <a:lnTo>
                        <a:pt x="23" y="8912"/>
                      </a:lnTo>
                      <a:lnTo>
                        <a:pt x="1" y="9244"/>
                      </a:lnTo>
                      <a:lnTo>
                        <a:pt x="1" y="9554"/>
                      </a:lnTo>
                      <a:lnTo>
                        <a:pt x="23" y="9885"/>
                      </a:lnTo>
                      <a:lnTo>
                        <a:pt x="45" y="10217"/>
                      </a:lnTo>
                      <a:lnTo>
                        <a:pt x="89" y="10549"/>
                      </a:lnTo>
                      <a:lnTo>
                        <a:pt x="133" y="10549"/>
                      </a:lnTo>
                      <a:lnTo>
                        <a:pt x="89" y="10217"/>
                      </a:lnTo>
                      <a:lnTo>
                        <a:pt x="67" y="9885"/>
                      </a:lnTo>
                      <a:lnTo>
                        <a:pt x="67" y="9576"/>
                      </a:lnTo>
                      <a:lnTo>
                        <a:pt x="67" y="9244"/>
                      </a:lnTo>
                      <a:lnTo>
                        <a:pt x="89" y="8912"/>
                      </a:lnTo>
                      <a:lnTo>
                        <a:pt x="133" y="8603"/>
                      </a:lnTo>
                      <a:lnTo>
                        <a:pt x="178" y="8271"/>
                      </a:lnTo>
                      <a:lnTo>
                        <a:pt x="244" y="7962"/>
                      </a:lnTo>
                      <a:lnTo>
                        <a:pt x="399" y="7453"/>
                      </a:lnTo>
                      <a:lnTo>
                        <a:pt x="576" y="6989"/>
                      </a:lnTo>
                      <a:lnTo>
                        <a:pt x="797" y="6524"/>
                      </a:lnTo>
                      <a:lnTo>
                        <a:pt x="1062" y="6060"/>
                      </a:lnTo>
                      <a:lnTo>
                        <a:pt x="1350" y="5640"/>
                      </a:lnTo>
                      <a:lnTo>
                        <a:pt x="1681" y="5242"/>
                      </a:lnTo>
                      <a:lnTo>
                        <a:pt x="2035" y="4866"/>
                      </a:lnTo>
                      <a:lnTo>
                        <a:pt x="2411" y="4534"/>
                      </a:lnTo>
                      <a:lnTo>
                        <a:pt x="2787" y="4224"/>
                      </a:lnTo>
                      <a:lnTo>
                        <a:pt x="3251" y="3848"/>
                      </a:lnTo>
                      <a:lnTo>
                        <a:pt x="3450" y="3649"/>
                      </a:lnTo>
                      <a:lnTo>
                        <a:pt x="3650" y="3450"/>
                      </a:lnTo>
                      <a:lnTo>
                        <a:pt x="3804" y="3273"/>
                      </a:lnTo>
                      <a:lnTo>
                        <a:pt x="3937" y="3074"/>
                      </a:lnTo>
                      <a:lnTo>
                        <a:pt x="4048" y="2875"/>
                      </a:lnTo>
                      <a:lnTo>
                        <a:pt x="4136" y="2654"/>
                      </a:lnTo>
                      <a:lnTo>
                        <a:pt x="4202" y="2433"/>
                      </a:lnTo>
                      <a:lnTo>
                        <a:pt x="4269" y="2212"/>
                      </a:lnTo>
                      <a:lnTo>
                        <a:pt x="4313" y="1991"/>
                      </a:lnTo>
                      <a:lnTo>
                        <a:pt x="4335" y="1748"/>
                      </a:lnTo>
                      <a:lnTo>
                        <a:pt x="4335" y="1527"/>
                      </a:lnTo>
                      <a:lnTo>
                        <a:pt x="4313" y="1283"/>
                      </a:lnTo>
                      <a:lnTo>
                        <a:pt x="4291" y="1062"/>
                      </a:lnTo>
                      <a:lnTo>
                        <a:pt x="4224" y="841"/>
                      </a:lnTo>
                      <a:lnTo>
                        <a:pt x="4158" y="620"/>
                      </a:lnTo>
                      <a:lnTo>
                        <a:pt x="4092" y="399"/>
                      </a:lnTo>
                      <a:lnTo>
                        <a:pt x="3981" y="200"/>
                      </a:lnTo>
                      <a:lnTo>
                        <a:pt x="3849"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1"/>
                <p:cNvSpPr/>
                <p:nvPr/>
              </p:nvSpPr>
              <p:spPr>
                <a:xfrm>
                  <a:off x="2672985" y="-1963488"/>
                  <a:ext cx="149783" cy="201457"/>
                </a:xfrm>
                <a:custGeom>
                  <a:rect b="b" l="l" r="r" t="t"/>
                  <a:pathLst>
                    <a:path extrusionOk="0" h="4998" w="3716">
                      <a:moveTo>
                        <a:pt x="3671" y="0"/>
                      </a:moveTo>
                      <a:lnTo>
                        <a:pt x="3583" y="376"/>
                      </a:lnTo>
                      <a:lnTo>
                        <a:pt x="3450" y="752"/>
                      </a:lnTo>
                      <a:lnTo>
                        <a:pt x="3273" y="1084"/>
                      </a:lnTo>
                      <a:lnTo>
                        <a:pt x="3074" y="1415"/>
                      </a:lnTo>
                      <a:lnTo>
                        <a:pt x="2809" y="1769"/>
                      </a:lnTo>
                      <a:lnTo>
                        <a:pt x="2499" y="2079"/>
                      </a:lnTo>
                      <a:lnTo>
                        <a:pt x="2168" y="2366"/>
                      </a:lnTo>
                      <a:lnTo>
                        <a:pt x="1858" y="2654"/>
                      </a:lnTo>
                      <a:lnTo>
                        <a:pt x="1482" y="2985"/>
                      </a:lnTo>
                      <a:lnTo>
                        <a:pt x="1128" y="3339"/>
                      </a:lnTo>
                      <a:lnTo>
                        <a:pt x="819" y="3671"/>
                      </a:lnTo>
                      <a:lnTo>
                        <a:pt x="531" y="4047"/>
                      </a:lnTo>
                      <a:lnTo>
                        <a:pt x="266" y="4423"/>
                      </a:lnTo>
                      <a:lnTo>
                        <a:pt x="23" y="4821"/>
                      </a:lnTo>
                      <a:lnTo>
                        <a:pt x="0" y="4998"/>
                      </a:lnTo>
                      <a:lnTo>
                        <a:pt x="244" y="4555"/>
                      </a:lnTo>
                      <a:lnTo>
                        <a:pt x="531" y="4135"/>
                      </a:lnTo>
                      <a:lnTo>
                        <a:pt x="819" y="3737"/>
                      </a:lnTo>
                      <a:lnTo>
                        <a:pt x="1172" y="3361"/>
                      </a:lnTo>
                      <a:lnTo>
                        <a:pt x="1526" y="3030"/>
                      </a:lnTo>
                      <a:lnTo>
                        <a:pt x="1880" y="2698"/>
                      </a:lnTo>
                      <a:lnTo>
                        <a:pt x="2212" y="2410"/>
                      </a:lnTo>
                      <a:lnTo>
                        <a:pt x="2544" y="2123"/>
                      </a:lnTo>
                      <a:lnTo>
                        <a:pt x="2853" y="1791"/>
                      </a:lnTo>
                      <a:lnTo>
                        <a:pt x="3118" y="1459"/>
                      </a:lnTo>
                      <a:lnTo>
                        <a:pt x="3317" y="1150"/>
                      </a:lnTo>
                      <a:lnTo>
                        <a:pt x="3472" y="818"/>
                      </a:lnTo>
                      <a:lnTo>
                        <a:pt x="3605" y="486"/>
                      </a:lnTo>
                      <a:lnTo>
                        <a:pt x="3716" y="133"/>
                      </a:lnTo>
                      <a:lnTo>
                        <a:pt x="3671"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1"/>
                <p:cNvSpPr/>
                <p:nvPr/>
              </p:nvSpPr>
              <p:spPr>
                <a:xfrm>
                  <a:off x="3419931" y="-1902018"/>
                  <a:ext cx="191662" cy="328063"/>
                </a:xfrm>
                <a:custGeom>
                  <a:rect b="b" l="l" r="r" t="t"/>
                  <a:pathLst>
                    <a:path extrusionOk="0" h="8139" w="4755">
                      <a:moveTo>
                        <a:pt x="1" y="1"/>
                      </a:moveTo>
                      <a:lnTo>
                        <a:pt x="111" y="266"/>
                      </a:lnTo>
                      <a:lnTo>
                        <a:pt x="244" y="509"/>
                      </a:lnTo>
                      <a:lnTo>
                        <a:pt x="421" y="731"/>
                      </a:lnTo>
                      <a:lnTo>
                        <a:pt x="620" y="930"/>
                      </a:lnTo>
                      <a:lnTo>
                        <a:pt x="841" y="1106"/>
                      </a:lnTo>
                      <a:lnTo>
                        <a:pt x="1062" y="1283"/>
                      </a:lnTo>
                      <a:lnTo>
                        <a:pt x="1526" y="1593"/>
                      </a:lnTo>
                      <a:lnTo>
                        <a:pt x="1924" y="1858"/>
                      </a:lnTo>
                      <a:lnTo>
                        <a:pt x="2345" y="2190"/>
                      </a:lnTo>
                      <a:lnTo>
                        <a:pt x="2721" y="2544"/>
                      </a:lnTo>
                      <a:lnTo>
                        <a:pt x="3074" y="2920"/>
                      </a:lnTo>
                      <a:lnTo>
                        <a:pt x="3406" y="3318"/>
                      </a:lnTo>
                      <a:lnTo>
                        <a:pt x="3693" y="3760"/>
                      </a:lnTo>
                      <a:lnTo>
                        <a:pt x="3959" y="4202"/>
                      </a:lnTo>
                      <a:lnTo>
                        <a:pt x="4180" y="4667"/>
                      </a:lnTo>
                      <a:lnTo>
                        <a:pt x="4357" y="5153"/>
                      </a:lnTo>
                      <a:lnTo>
                        <a:pt x="4467" y="5529"/>
                      </a:lnTo>
                      <a:lnTo>
                        <a:pt x="4556" y="5883"/>
                      </a:lnTo>
                      <a:lnTo>
                        <a:pt x="4622" y="6259"/>
                      </a:lnTo>
                      <a:lnTo>
                        <a:pt x="4666" y="6635"/>
                      </a:lnTo>
                      <a:lnTo>
                        <a:pt x="4689" y="7011"/>
                      </a:lnTo>
                      <a:lnTo>
                        <a:pt x="4711" y="7387"/>
                      </a:lnTo>
                      <a:lnTo>
                        <a:pt x="4689" y="7763"/>
                      </a:lnTo>
                      <a:lnTo>
                        <a:pt x="4644" y="8139"/>
                      </a:lnTo>
                      <a:lnTo>
                        <a:pt x="4711" y="8139"/>
                      </a:lnTo>
                      <a:lnTo>
                        <a:pt x="4733" y="7763"/>
                      </a:lnTo>
                      <a:lnTo>
                        <a:pt x="4755" y="7387"/>
                      </a:lnTo>
                      <a:lnTo>
                        <a:pt x="4755" y="7011"/>
                      </a:lnTo>
                      <a:lnTo>
                        <a:pt x="4733" y="6635"/>
                      </a:lnTo>
                      <a:lnTo>
                        <a:pt x="4689" y="6259"/>
                      </a:lnTo>
                      <a:lnTo>
                        <a:pt x="4622" y="5883"/>
                      </a:lnTo>
                      <a:lnTo>
                        <a:pt x="4534" y="5507"/>
                      </a:lnTo>
                      <a:lnTo>
                        <a:pt x="4423" y="5153"/>
                      </a:lnTo>
                      <a:lnTo>
                        <a:pt x="4224" y="4645"/>
                      </a:lnTo>
                      <a:lnTo>
                        <a:pt x="4003" y="4180"/>
                      </a:lnTo>
                      <a:lnTo>
                        <a:pt x="3738" y="3716"/>
                      </a:lnTo>
                      <a:lnTo>
                        <a:pt x="3450" y="3296"/>
                      </a:lnTo>
                      <a:lnTo>
                        <a:pt x="3119" y="2876"/>
                      </a:lnTo>
                      <a:lnTo>
                        <a:pt x="2765" y="2500"/>
                      </a:lnTo>
                      <a:lnTo>
                        <a:pt x="2367" y="2146"/>
                      </a:lnTo>
                      <a:lnTo>
                        <a:pt x="1947" y="1814"/>
                      </a:lnTo>
                      <a:lnTo>
                        <a:pt x="1548" y="1549"/>
                      </a:lnTo>
                      <a:lnTo>
                        <a:pt x="1173" y="1283"/>
                      </a:lnTo>
                      <a:lnTo>
                        <a:pt x="819" y="1018"/>
                      </a:lnTo>
                      <a:lnTo>
                        <a:pt x="575" y="797"/>
                      </a:lnTo>
                      <a:lnTo>
                        <a:pt x="354" y="554"/>
                      </a:lnTo>
                      <a:lnTo>
                        <a:pt x="266" y="421"/>
                      </a:lnTo>
                      <a:lnTo>
                        <a:pt x="177" y="288"/>
                      </a:lnTo>
                      <a:lnTo>
                        <a:pt x="111" y="156"/>
                      </a:lnTo>
                      <a:lnTo>
                        <a:pt x="67"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1"/>
                <p:cNvSpPr/>
                <p:nvPr/>
              </p:nvSpPr>
              <p:spPr>
                <a:xfrm>
                  <a:off x="3395867" y="-1863685"/>
                  <a:ext cx="182754" cy="290617"/>
                </a:xfrm>
                <a:custGeom>
                  <a:rect b="b" l="l" r="r" t="t"/>
                  <a:pathLst>
                    <a:path extrusionOk="0" h="7210" w="4534">
                      <a:moveTo>
                        <a:pt x="45" y="1"/>
                      </a:moveTo>
                      <a:lnTo>
                        <a:pt x="0" y="23"/>
                      </a:lnTo>
                      <a:lnTo>
                        <a:pt x="133" y="288"/>
                      </a:lnTo>
                      <a:lnTo>
                        <a:pt x="288" y="509"/>
                      </a:lnTo>
                      <a:lnTo>
                        <a:pt x="487" y="708"/>
                      </a:lnTo>
                      <a:lnTo>
                        <a:pt x="708" y="885"/>
                      </a:lnTo>
                      <a:lnTo>
                        <a:pt x="929" y="1062"/>
                      </a:lnTo>
                      <a:lnTo>
                        <a:pt x="1172" y="1217"/>
                      </a:lnTo>
                      <a:lnTo>
                        <a:pt x="1659" y="1504"/>
                      </a:lnTo>
                      <a:lnTo>
                        <a:pt x="2212" y="1836"/>
                      </a:lnTo>
                      <a:lnTo>
                        <a:pt x="2477" y="2013"/>
                      </a:lnTo>
                      <a:lnTo>
                        <a:pt x="2720" y="2190"/>
                      </a:lnTo>
                      <a:lnTo>
                        <a:pt x="2919" y="2367"/>
                      </a:lnTo>
                      <a:lnTo>
                        <a:pt x="3096" y="2566"/>
                      </a:lnTo>
                      <a:lnTo>
                        <a:pt x="3251" y="2765"/>
                      </a:lnTo>
                      <a:lnTo>
                        <a:pt x="3406" y="2964"/>
                      </a:lnTo>
                      <a:lnTo>
                        <a:pt x="3539" y="3185"/>
                      </a:lnTo>
                      <a:lnTo>
                        <a:pt x="3649" y="3406"/>
                      </a:lnTo>
                      <a:lnTo>
                        <a:pt x="3870" y="3871"/>
                      </a:lnTo>
                      <a:lnTo>
                        <a:pt x="4025" y="4357"/>
                      </a:lnTo>
                      <a:lnTo>
                        <a:pt x="4158" y="4844"/>
                      </a:lnTo>
                      <a:lnTo>
                        <a:pt x="4268" y="5308"/>
                      </a:lnTo>
                      <a:lnTo>
                        <a:pt x="4357" y="5772"/>
                      </a:lnTo>
                      <a:lnTo>
                        <a:pt x="4401" y="6126"/>
                      </a:lnTo>
                      <a:lnTo>
                        <a:pt x="4445" y="6480"/>
                      </a:lnTo>
                      <a:lnTo>
                        <a:pt x="4467" y="6834"/>
                      </a:lnTo>
                      <a:lnTo>
                        <a:pt x="4445" y="7210"/>
                      </a:lnTo>
                      <a:lnTo>
                        <a:pt x="4512" y="7210"/>
                      </a:lnTo>
                      <a:lnTo>
                        <a:pt x="4534" y="6834"/>
                      </a:lnTo>
                      <a:lnTo>
                        <a:pt x="4512" y="6480"/>
                      </a:lnTo>
                      <a:lnTo>
                        <a:pt x="4467" y="6104"/>
                      </a:lnTo>
                      <a:lnTo>
                        <a:pt x="4401" y="5772"/>
                      </a:lnTo>
                      <a:lnTo>
                        <a:pt x="4335" y="5308"/>
                      </a:lnTo>
                      <a:lnTo>
                        <a:pt x="4224" y="4821"/>
                      </a:lnTo>
                      <a:lnTo>
                        <a:pt x="4091" y="4335"/>
                      </a:lnTo>
                      <a:lnTo>
                        <a:pt x="3915" y="3848"/>
                      </a:lnTo>
                      <a:lnTo>
                        <a:pt x="3716" y="3384"/>
                      </a:lnTo>
                      <a:lnTo>
                        <a:pt x="3583" y="3163"/>
                      </a:lnTo>
                      <a:lnTo>
                        <a:pt x="3450" y="2942"/>
                      </a:lnTo>
                      <a:lnTo>
                        <a:pt x="3295" y="2721"/>
                      </a:lnTo>
                      <a:lnTo>
                        <a:pt x="3141" y="2522"/>
                      </a:lnTo>
                      <a:lnTo>
                        <a:pt x="2964" y="2323"/>
                      </a:lnTo>
                      <a:lnTo>
                        <a:pt x="2765" y="2146"/>
                      </a:lnTo>
                      <a:lnTo>
                        <a:pt x="2521" y="1947"/>
                      </a:lnTo>
                      <a:lnTo>
                        <a:pt x="2234" y="1770"/>
                      </a:lnTo>
                      <a:lnTo>
                        <a:pt x="1681" y="1460"/>
                      </a:lnTo>
                      <a:lnTo>
                        <a:pt x="1195" y="1151"/>
                      </a:lnTo>
                      <a:lnTo>
                        <a:pt x="951" y="996"/>
                      </a:lnTo>
                      <a:lnTo>
                        <a:pt x="730" y="841"/>
                      </a:lnTo>
                      <a:lnTo>
                        <a:pt x="531" y="664"/>
                      </a:lnTo>
                      <a:lnTo>
                        <a:pt x="332" y="465"/>
                      </a:lnTo>
                      <a:lnTo>
                        <a:pt x="177" y="244"/>
                      </a:lnTo>
                      <a:lnTo>
                        <a:pt x="45"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1"/>
                <p:cNvSpPr/>
                <p:nvPr/>
              </p:nvSpPr>
              <p:spPr>
                <a:xfrm>
                  <a:off x="3345079" y="-1831600"/>
                  <a:ext cx="116771" cy="261233"/>
                </a:xfrm>
                <a:custGeom>
                  <a:rect b="b" l="l" r="r" t="t"/>
                  <a:pathLst>
                    <a:path extrusionOk="0" h="6481" w="2897">
                      <a:moveTo>
                        <a:pt x="22" y="1"/>
                      </a:moveTo>
                      <a:lnTo>
                        <a:pt x="0" y="45"/>
                      </a:lnTo>
                      <a:lnTo>
                        <a:pt x="332" y="355"/>
                      </a:lnTo>
                      <a:lnTo>
                        <a:pt x="641" y="686"/>
                      </a:lnTo>
                      <a:lnTo>
                        <a:pt x="929" y="1018"/>
                      </a:lnTo>
                      <a:lnTo>
                        <a:pt x="1194" y="1372"/>
                      </a:lnTo>
                      <a:lnTo>
                        <a:pt x="1460" y="1748"/>
                      </a:lnTo>
                      <a:lnTo>
                        <a:pt x="1703" y="2146"/>
                      </a:lnTo>
                      <a:lnTo>
                        <a:pt x="1902" y="2544"/>
                      </a:lnTo>
                      <a:lnTo>
                        <a:pt x="2101" y="2942"/>
                      </a:lnTo>
                      <a:lnTo>
                        <a:pt x="2278" y="3362"/>
                      </a:lnTo>
                      <a:lnTo>
                        <a:pt x="2432" y="3804"/>
                      </a:lnTo>
                      <a:lnTo>
                        <a:pt x="2543" y="4224"/>
                      </a:lnTo>
                      <a:lnTo>
                        <a:pt x="2654" y="4667"/>
                      </a:lnTo>
                      <a:lnTo>
                        <a:pt x="2742" y="5131"/>
                      </a:lnTo>
                      <a:lnTo>
                        <a:pt x="2808" y="5573"/>
                      </a:lnTo>
                      <a:lnTo>
                        <a:pt x="2831" y="6016"/>
                      </a:lnTo>
                      <a:lnTo>
                        <a:pt x="2853" y="6480"/>
                      </a:lnTo>
                      <a:lnTo>
                        <a:pt x="2897" y="6480"/>
                      </a:lnTo>
                      <a:lnTo>
                        <a:pt x="2897" y="6016"/>
                      </a:lnTo>
                      <a:lnTo>
                        <a:pt x="2853" y="5573"/>
                      </a:lnTo>
                      <a:lnTo>
                        <a:pt x="2808" y="5109"/>
                      </a:lnTo>
                      <a:lnTo>
                        <a:pt x="2720" y="4667"/>
                      </a:lnTo>
                      <a:lnTo>
                        <a:pt x="2609" y="4224"/>
                      </a:lnTo>
                      <a:lnTo>
                        <a:pt x="2477" y="3782"/>
                      </a:lnTo>
                      <a:lnTo>
                        <a:pt x="2322" y="3340"/>
                      </a:lnTo>
                      <a:lnTo>
                        <a:pt x="2167" y="2920"/>
                      </a:lnTo>
                      <a:lnTo>
                        <a:pt x="1968" y="2522"/>
                      </a:lnTo>
                      <a:lnTo>
                        <a:pt x="1747" y="2102"/>
                      </a:lnTo>
                      <a:lnTo>
                        <a:pt x="1504" y="1726"/>
                      </a:lnTo>
                      <a:lnTo>
                        <a:pt x="1260" y="1350"/>
                      </a:lnTo>
                      <a:lnTo>
                        <a:pt x="973" y="974"/>
                      </a:lnTo>
                      <a:lnTo>
                        <a:pt x="686" y="642"/>
                      </a:lnTo>
                      <a:lnTo>
                        <a:pt x="354" y="310"/>
                      </a:lnTo>
                      <a:lnTo>
                        <a:pt x="22"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1"/>
                <p:cNvSpPr/>
                <p:nvPr/>
              </p:nvSpPr>
              <p:spPr>
                <a:xfrm>
                  <a:off x="3338831" y="-1786133"/>
                  <a:ext cx="83799" cy="216653"/>
                </a:xfrm>
                <a:custGeom>
                  <a:rect b="b" l="l" r="r" t="t"/>
                  <a:pathLst>
                    <a:path extrusionOk="0" h="5375" w="2079">
                      <a:moveTo>
                        <a:pt x="44" y="1"/>
                      </a:moveTo>
                      <a:lnTo>
                        <a:pt x="0" y="45"/>
                      </a:lnTo>
                      <a:lnTo>
                        <a:pt x="221" y="332"/>
                      </a:lnTo>
                      <a:lnTo>
                        <a:pt x="442" y="620"/>
                      </a:lnTo>
                      <a:lnTo>
                        <a:pt x="642" y="929"/>
                      </a:lnTo>
                      <a:lnTo>
                        <a:pt x="818" y="1239"/>
                      </a:lnTo>
                      <a:lnTo>
                        <a:pt x="995" y="1549"/>
                      </a:lnTo>
                      <a:lnTo>
                        <a:pt x="1150" y="1880"/>
                      </a:lnTo>
                      <a:lnTo>
                        <a:pt x="1305" y="2212"/>
                      </a:lnTo>
                      <a:lnTo>
                        <a:pt x="1438" y="2544"/>
                      </a:lnTo>
                      <a:lnTo>
                        <a:pt x="1548" y="2875"/>
                      </a:lnTo>
                      <a:lnTo>
                        <a:pt x="1659" y="3229"/>
                      </a:lnTo>
                      <a:lnTo>
                        <a:pt x="1747" y="3583"/>
                      </a:lnTo>
                      <a:lnTo>
                        <a:pt x="1836" y="3937"/>
                      </a:lnTo>
                      <a:lnTo>
                        <a:pt x="1902" y="4291"/>
                      </a:lnTo>
                      <a:lnTo>
                        <a:pt x="1946" y="4644"/>
                      </a:lnTo>
                      <a:lnTo>
                        <a:pt x="1990" y="4998"/>
                      </a:lnTo>
                      <a:lnTo>
                        <a:pt x="2013" y="5374"/>
                      </a:lnTo>
                      <a:lnTo>
                        <a:pt x="2079" y="5374"/>
                      </a:lnTo>
                      <a:lnTo>
                        <a:pt x="2057" y="4998"/>
                      </a:lnTo>
                      <a:lnTo>
                        <a:pt x="2013" y="4644"/>
                      </a:lnTo>
                      <a:lnTo>
                        <a:pt x="1968" y="4291"/>
                      </a:lnTo>
                      <a:lnTo>
                        <a:pt x="1902" y="3915"/>
                      </a:lnTo>
                      <a:lnTo>
                        <a:pt x="1814" y="3561"/>
                      </a:lnTo>
                      <a:lnTo>
                        <a:pt x="1725" y="3207"/>
                      </a:lnTo>
                      <a:lnTo>
                        <a:pt x="1615" y="2875"/>
                      </a:lnTo>
                      <a:lnTo>
                        <a:pt x="1482" y="2522"/>
                      </a:lnTo>
                      <a:lnTo>
                        <a:pt x="1349" y="2190"/>
                      </a:lnTo>
                      <a:lnTo>
                        <a:pt x="1216" y="1858"/>
                      </a:lnTo>
                      <a:lnTo>
                        <a:pt x="1040" y="1526"/>
                      </a:lnTo>
                      <a:lnTo>
                        <a:pt x="863" y="1217"/>
                      </a:lnTo>
                      <a:lnTo>
                        <a:pt x="686" y="885"/>
                      </a:lnTo>
                      <a:lnTo>
                        <a:pt x="487" y="598"/>
                      </a:lnTo>
                      <a:lnTo>
                        <a:pt x="266" y="288"/>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1"/>
                <p:cNvSpPr/>
                <p:nvPr/>
              </p:nvSpPr>
              <p:spPr>
                <a:xfrm>
                  <a:off x="3298725" y="-1770091"/>
                  <a:ext cx="74005" cy="201497"/>
                </a:xfrm>
                <a:custGeom>
                  <a:rect b="b" l="l" r="r" t="t"/>
                  <a:pathLst>
                    <a:path extrusionOk="0" h="4999" w="1836">
                      <a:moveTo>
                        <a:pt x="44" y="1"/>
                      </a:moveTo>
                      <a:lnTo>
                        <a:pt x="0" y="45"/>
                      </a:lnTo>
                      <a:lnTo>
                        <a:pt x="199" y="310"/>
                      </a:lnTo>
                      <a:lnTo>
                        <a:pt x="398" y="576"/>
                      </a:lnTo>
                      <a:lnTo>
                        <a:pt x="575" y="863"/>
                      </a:lnTo>
                      <a:lnTo>
                        <a:pt x="752" y="1151"/>
                      </a:lnTo>
                      <a:lnTo>
                        <a:pt x="907" y="1438"/>
                      </a:lnTo>
                      <a:lnTo>
                        <a:pt x="1062" y="1748"/>
                      </a:lnTo>
                      <a:lnTo>
                        <a:pt x="1194" y="2057"/>
                      </a:lnTo>
                      <a:lnTo>
                        <a:pt x="1305" y="2367"/>
                      </a:lnTo>
                      <a:lnTo>
                        <a:pt x="1415" y="2698"/>
                      </a:lnTo>
                      <a:lnTo>
                        <a:pt x="1504" y="3008"/>
                      </a:lnTo>
                      <a:lnTo>
                        <a:pt x="1592" y="3340"/>
                      </a:lnTo>
                      <a:lnTo>
                        <a:pt x="1659" y="3671"/>
                      </a:lnTo>
                      <a:lnTo>
                        <a:pt x="1703" y="4003"/>
                      </a:lnTo>
                      <a:lnTo>
                        <a:pt x="1747" y="4335"/>
                      </a:lnTo>
                      <a:lnTo>
                        <a:pt x="1769" y="4667"/>
                      </a:lnTo>
                      <a:lnTo>
                        <a:pt x="1791" y="4998"/>
                      </a:lnTo>
                      <a:lnTo>
                        <a:pt x="1836" y="4998"/>
                      </a:lnTo>
                      <a:lnTo>
                        <a:pt x="1836" y="4667"/>
                      </a:lnTo>
                      <a:lnTo>
                        <a:pt x="1791" y="4313"/>
                      </a:lnTo>
                      <a:lnTo>
                        <a:pt x="1769" y="3981"/>
                      </a:lnTo>
                      <a:lnTo>
                        <a:pt x="1703" y="3649"/>
                      </a:lnTo>
                      <a:lnTo>
                        <a:pt x="1637" y="3318"/>
                      </a:lnTo>
                      <a:lnTo>
                        <a:pt x="1570" y="2986"/>
                      </a:lnTo>
                      <a:lnTo>
                        <a:pt x="1460" y="2676"/>
                      </a:lnTo>
                      <a:lnTo>
                        <a:pt x="1371" y="2345"/>
                      </a:lnTo>
                      <a:lnTo>
                        <a:pt x="1238" y="2035"/>
                      </a:lnTo>
                      <a:lnTo>
                        <a:pt x="1106" y="1725"/>
                      </a:lnTo>
                      <a:lnTo>
                        <a:pt x="973" y="1416"/>
                      </a:lnTo>
                      <a:lnTo>
                        <a:pt x="796" y="1128"/>
                      </a:lnTo>
                      <a:lnTo>
                        <a:pt x="641" y="841"/>
                      </a:lnTo>
                      <a:lnTo>
                        <a:pt x="442" y="553"/>
                      </a:lnTo>
                      <a:lnTo>
                        <a:pt x="243" y="266"/>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1"/>
                <p:cNvSpPr/>
                <p:nvPr/>
              </p:nvSpPr>
              <p:spPr>
                <a:xfrm>
                  <a:off x="3212264" y="-1788793"/>
                  <a:ext cx="41033" cy="222860"/>
                </a:xfrm>
                <a:custGeom>
                  <a:rect b="b" l="l" r="r" t="t"/>
                  <a:pathLst>
                    <a:path extrusionOk="0" h="5529" w="1018">
                      <a:moveTo>
                        <a:pt x="44" y="0"/>
                      </a:moveTo>
                      <a:lnTo>
                        <a:pt x="0" y="44"/>
                      </a:lnTo>
                      <a:lnTo>
                        <a:pt x="221" y="354"/>
                      </a:lnTo>
                      <a:lnTo>
                        <a:pt x="420" y="686"/>
                      </a:lnTo>
                      <a:lnTo>
                        <a:pt x="575" y="1062"/>
                      </a:lnTo>
                      <a:lnTo>
                        <a:pt x="708" y="1460"/>
                      </a:lnTo>
                      <a:lnTo>
                        <a:pt x="818" y="1880"/>
                      </a:lnTo>
                      <a:lnTo>
                        <a:pt x="907" y="2366"/>
                      </a:lnTo>
                      <a:lnTo>
                        <a:pt x="929" y="2853"/>
                      </a:lnTo>
                      <a:lnTo>
                        <a:pt x="951" y="3384"/>
                      </a:lnTo>
                      <a:lnTo>
                        <a:pt x="929" y="4069"/>
                      </a:lnTo>
                      <a:lnTo>
                        <a:pt x="885" y="4755"/>
                      </a:lnTo>
                      <a:lnTo>
                        <a:pt x="863" y="5529"/>
                      </a:lnTo>
                      <a:lnTo>
                        <a:pt x="907" y="5529"/>
                      </a:lnTo>
                      <a:lnTo>
                        <a:pt x="951" y="4755"/>
                      </a:lnTo>
                      <a:lnTo>
                        <a:pt x="995" y="4069"/>
                      </a:lnTo>
                      <a:lnTo>
                        <a:pt x="1017" y="3384"/>
                      </a:lnTo>
                      <a:lnTo>
                        <a:pt x="995" y="2853"/>
                      </a:lnTo>
                      <a:lnTo>
                        <a:pt x="951" y="2344"/>
                      </a:lnTo>
                      <a:lnTo>
                        <a:pt x="885" y="1880"/>
                      </a:lnTo>
                      <a:lnTo>
                        <a:pt x="774" y="1438"/>
                      </a:lnTo>
                      <a:lnTo>
                        <a:pt x="641" y="1040"/>
                      </a:lnTo>
                      <a:lnTo>
                        <a:pt x="464" y="664"/>
                      </a:lnTo>
                      <a:lnTo>
                        <a:pt x="265" y="310"/>
                      </a:lnTo>
                      <a:lnTo>
                        <a:pt x="44"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1"/>
                <p:cNvSpPr/>
                <p:nvPr/>
              </p:nvSpPr>
              <p:spPr>
                <a:xfrm>
                  <a:off x="3312067" y="-2464434"/>
                  <a:ext cx="268327" cy="594536"/>
                </a:xfrm>
                <a:custGeom>
                  <a:rect b="b" l="l" r="r" t="t"/>
                  <a:pathLst>
                    <a:path extrusionOk="0" h="14750" w="6657">
                      <a:moveTo>
                        <a:pt x="399" y="0"/>
                      </a:moveTo>
                      <a:lnTo>
                        <a:pt x="288" y="553"/>
                      </a:lnTo>
                      <a:lnTo>
                        <a:pt x="89" y="1592"/>
                      </a:lnTo>
                      <a:lnTo>
                        <a:pt x="1" y="2057"/>
                      </a:lnTo>
                      <a:lnTo>
                        <a:pt x="4136" y="14750"/>
                      </a:lnTo>
                      <a:lnTo>
                        <a:pt x="4401" y="14485"/>
                      </a:lnTo>
                      <a:lnTo>
                        <a:pt x="4689" y="14153"/>
                      </a:lnTo>
                      <a:lnTo>
                        <a:pt x="5043" y="13711"/>
                      </a:lnTo>
                      <a:lnTo>
                        <a:pt x="5109" y="13600"/>
                      </a:lnTo>
                      <a:lnTo>
                        <a:pt x="5308" y="13290"/>
                      </a:lnTo>
                      <a:lnTo>
                        <a:pt x="5507" y="12981"/>
                      </a:lnTo>
                      <a:lnTo>
                        <a:pt x="5684" y="12605"/>
                      </a:lnTo>
                      <a:lnTo>
                        <a:pt x="5883" y="12229"/>
                      </a:lnTo>
                      <a:lnTo>
                        <a:pt x="5949" y="12052"/>
                      </a:lnTo>
                      <a:lnTo>
                        <a:pt x="6104" y="11676"/>
                      </a:lnTo>
                      <a:lnTo>
                        <a:pt x="6237" y="11278"/>
                      </a:lnTo>
                      <a:lnTo>
                        <a:pt x="6369" y="10858"/>
                      </a:lnTo>
                      <a:lnTo>
                        <a:pt x="6480" y="10394"/>
                      </a:lnTo>
                      <a:lnTo>
                        <a:pt x="6546" y="9929"/>
                      </a:lnTo>
                      <a:lnTo>
                        <a:pt x="6613" y="9421"/>
                      </a:lnTo>
                      <a:lnTo>
                        <a:pt x="6657" y="8912"/>
                      </a:lnTo>
                      <a:lnTo>
                        <a:pt x="6657" y="8359"/>
                      </a:lnTo>
                      <a:lnTo>
                        <a:pt x="6635" y="7939"/>
                      </a:lnTo>
                      <a:lnTo>
                        <a:pt x="6613" y="7475"/>
                      </a:lnTo>
                      <a:lnTo>
                        <a:pt x="6546" y="6988"/>
                      </a:lnTo>
                      <a:lnTo>
                        <a:pt x="6458" y="6524"/>
                      </a:lnTo>
                      <a:lnTo>
                        <a:pt x="6347" y="6081"/>
                      </a:lnTo>
                      <a:lnTo>
                        <a:pt x="6215" y="5661"/>
                      </a:lnTo>
                      <a:lnTo>
                        <a:pt x="6060" y="5263"/>
                      </a:lnTo>
                      <a:lnTo>
                        <a:pt x="5883" y="4865"/>
                      </a:lnTo>
                      <a:lnTo>
                        <a:pt x="5684" y="4489"/>
                      </a:lnTo>
                      <a:lnTo>
                        <a:pt x="5485" y="4135"/>
                      </a:lnTo>
                      <a:lnTo>
                        <a:pt x="5264" y="3782"/>
                      </a:lnTo>
                      <a:lnTo>
                        <a:pt x="5021" y="3472"/>
                      </a:lnTo>
                      <a:lnTo>
                        <a:pt x="4777" y="3162"/>
                      </a:lnTo>
                      <a:lnTo>
                        <a:pt x="4512" y="2853"/>
                      </a:lnTo>
                      <a:lnTo>
                        <a:pt x="4247" y="2588"/>
                      </a:lnTo>
                      <a:lnTo>
                        <a:pt x="3981" y="2322"/>
                      </a:lnTo>
                      <a:lnTo>
                        <a:pt x="3716" y="2079"/>
                      </a:lnTo>
                      <a:lnTo>
                        <a:pt x="3185" y="1615"/>
                      </a:lnTo>
                      <a:lnTo>
                        <a:pt x="2654" y="1217"/>
                      </a:lnTo>
                      <a:lnTo>
                        <a:pt x="2124" y="885"/>
                      </a:lnTo>
                      <a:lnTo>
                        <a:pt x="1659" y="597"/>
                      </a:lnTo>
                      <a:lnTo>
                        <a:pt x="1239" y="376"/>
                      </a:lnTo>
                      <a:lnTo>
                        <a:pt x="885" y="199"/>
                      </a:lnTo>
                      <a:lnTo>
                        <a:pt x="620" y="89"/>
                      </a:lnTo>
                      <a:lnTo>
                        <a:pt x="399"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1"/>
                <p:cNvSpPr/>
                <p:nvPr/>
              </p:nvSpPr>
              <p:spPr>
                <a:xfrm>
                  <a:off x="3665043" y="-361774"/>
                  <a:ext cx="311134" cy="307546"/>
                </a:xfrm>
                <a:custGeom>
                  <a:rect b="b" l="l" r="r" t="t"/>
                  <a:pathLst>
                    <a:path extrusionOk="0" h="7630" w="7719">
                      <a:moveTo>
                        <a:pt x="3804" y="1"/>
                      </a:moveTo>
                      <a:lnTo>
                        <a:pt x="1" y="863"/>
                      </a:lnTo>
                      <a:lnTo>
                        <a:pt x="89" y="1394"/>
                      </a:lnTo>
                      <a:lnTo>
                        <a:pt x="89" y="1416"/>
                      </a:lnTo>
                      <a:lnTo>
                        <a:pt x="133" y="1571"/>
                      </a:lnTo>
                      <a:lnTo>
                        <a:pt x="310" y="2411"/>
                      </a:lnTo>
                      <a:lnTo>
                        <a:pt x="531" y="3274"/>
                      </a:lnTo>
                      <a:lnTo>
                        <a:pt x="576" y="3495"/>
                      </a:lnTo>
                      <a:lnTo>
                        <a:pt x="664" y="3716"/>
                      </a:lnTo>
                      <a:lnTo>
                        <a:pt x="730" y="3893"/>
                      </a:lnTo>
                      <a:lnTo>
                        <a:pt x="819" y="4048"/>
                      </a:lnTo>
                      <a:lnTo>
                        <a:pt x="974" y="4247"/>
                      </a:lnTo>
                      <a:lnTo>
                        <a:pt x="1195" y="4468"/>
                      </a:lnTo>
                      <a:lnTo>
                        <a:pt x="1482" y="4711"/>
                      </a:lnTo>
                      <a:lnTo>
                        <a:pt x="2146" y="5264"/>
                      </a:lnTo>
                      <a:lnTo>
                        <a:pt x="2898" y="5839"/>
                      </a:lnTo>
                      <a:lnTo>
                        <a:pt x="3672" y="6392"/>
                      </a:lnTo>
                      <a:lnTo>
                        <a:pt x="4379" y="6878"/>
                      </a:lnTo>
                      <a:lnTo>
                        <a:pt x="4932" y="7232"/>
                      </a:lnTo>
                      <a:lnTo>
                        <a:pt x="5153" y="7342"/>
                      </a:lnTo>
                      <a:lnTo>
                        <a:pt x="5286" y="7409"/>
                      </a:lnTo>
                      <a:lnTo>
                        <a:pt x="5551" y="7475"/>
                      </a:lnTo>
                      <a:lnTo>
                        <a:pt x="5839" y="7564"/>
                      </a:lnTo>
                      <a:lnTo>
                        <a:pt x="6170" y="7608"/>
                      </a:lnTo>
                      <a:lnTo>
                        <a:pt x="6524" y="7630"/>
                      </a:lnTo>
                      <a:lnTo>
                        <a:pt x="6679" y="7630"/>
                      </a:lnTo>
                      <a:lnTo>
                        <a:pt x="6856" y="7608"/>
                      </a:lnTo>
                      <a:lnTo>
                        <a:pt x="7011" y="7564"/>
                      </a:lnTo>
                      <a:lnTo>
                        <a:pt x="7166" y="7519"/>
                      </a:lnTo>
                      <a:lnTo>
                        <a:pt x="7320" y="7431"/>
                      </a:lnTo>
                      <a:lnTo>
                        <a:pt x="7453" y="7320"/>
                      </a:lnTo>
                      <a:lnTo>
                        <a:pt x="7564" y="7210"/>
                      </a:lnTo>
                      <a:lnTo>
                        <a:pt x="7674" y="7055"/>
                      </a:lnTo>
                      <a:lnTo>
                        <a:pt x="7696" y="6967"/>
                      </a:lnTo>
                      <a:lnTo>
                        <a:pt x="7718" y="6878"/>
                      </a:lnTo>
                      <a:lnTo>
                        <a:pt x="7718" y="6767"/>
                      </a:lnTo>
                      <a:lnTo>
                        <a:pt x="7696" y="6635"/>
                      </a:lnTo>
                      <a:lnTo>
                        <a:pt x="7652" y="6458"/>
                      </a:lnTo>
                      <a:lnTo>
                        <a:pt x="7497" y="6038"/>
                      </a:lnTo>
                      <a:lnTo>
                        <a:pt x="7276" y="5551"/>
                      </a:lnTo>
                      <a:lnTo>
                        <a:pt x="7011" y="4998"/>
                      </a:lnTo>
                      <a:lnTo>
                        <a:pt x="6679" y="4401"/>
                      </a:lnTo>
                      <a:lnTo>
                        <a:pt x="6613" y="4291"/>
                      </a:lnTo>
                      <a:lnTo>
                        <a:pt x="6148" y="3539"/>
                      </a:lnTo>
                      <a:lnTo>
                        <a:pt x="5684" y="2787"/>
                      </a:lnTo>
                      <a:lnTo>
                        <a:pt x="4777" y="1394"/>
                      </a:lnTo>
                      <a:lnTo>
                        <a:pt x="4092" y="399"/>
                      </a:lnTo>
                      <a:lnTo>
                        <a:pt x="38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1"/>
                <p:cNvSpPr/>
                <p:nvPr/>
              </p:nvSpPr>
              <p:spPr>
                <a:xfrm>
                  <a:off x="3686446" y="-229846"/>
                  <a:ext cx="288844" cy="155144"/>
                </a:xfrm>
                <a:custGeom>
                  <a:rect b="b" l="l" r="r" t="t"/>
                  <a:pathLst>
                    <a:path extrusionOk="0" h="3849" w="7166">
                      <a:moveTo>
                        <a:pt x="0" y="1"/>
                      </a:moveTo>
                      <a:lnTo>
                        <a:pt x="45" y="222"/>
                      </a:lnTo>
                      <a:lnTo>
                        <a:pt x="752" y="819"/>
                      </a:lnTo>
                      <a:lnTo>
                        <a:pt x="1482" y="1416"/>
                      </a:lnTo>
                      <a:lnTo>
                        <a:pt x="2234" y="1969"/>
                      </a:lnTo>
                      <a:lnTo>
                        <a:pt x="2986" y="2499"/>
                      </a:lnTo>
                      <a:lnTo>
                        <a:pt x="3561" y="2875"/>
                      </a:lnTo>
                      <a:lnTo>
                        <a:pt x="4158" y="3229"/>
                      </a:lnTo>
                      <a:lnTo>
                        <a:pt x="4467" y="3384"/>
                      </a:lnTo>
                      <a:lnTo>
                        <a:pt x="4777" y="3517"/>
                      </a:lnTo>
                      <a:lnTo>
                        <a:pt x="5109" y="3649"/>
                      </a:lnTo>
                      <a:lnTo>
                        <a:pt x="5462" y="3738"/>
                      </a:lnTo>
                      <a:lnTo>
                        <a:pt x="5772" y="3804"/>
                      </a:lnTo>
                      <a:lnTo>
                        <a:pt x="6082" y="3848"/>
                      </a:lnTo>
                      <a:lnTo>
                        <a:pt x="6325" y="3826"/>
                      </a:lnTo>
                      <a:lnTo>
                        <a:pt x="6568" y="3782"/>
                      </a:lnTo>
                      <a:lnTo>
                        <a:pt x="6745" y="3716"/>
                      </a:lnTo>
                      <a:lnTo>
                        <a:pt x="6922" y="3605"/>
                      </a:lnTo>
                      <a:lnTo>
                        <a:pt x="7055" y="3494"/>
                      </a:lnTo>
                      <a:lnTo>
                        <a:pt x="7165" y="3362"/>
                      </a:lnTo>
                      <a:lnTo>
                        <a:pt x="7121" y="3185"/>
                      </a:lnTo>
                      <a:lnTo>
                        <a:pt x="7033" y="3340"/>
                      </a:lnTo>
                      <a:lnTo>
                        <a:pt x="6900" y="3494"/>
                      </a:lnTo>
                      <a:lnTo>
                        <a:pt x="6723" y="3605"/>
                      </a:lnTo>
                      <a:lnTo>
                        <a:pt x="6546" y="3671"/>
                      </a:lnTo>
                      <a:lnTo>
                        <a:pt x="6325" y="3716"/>
                      </a:lnTo>
                      <a:lnTo>
                        <a:pt x="6060" y="3738"/>
                      </a:lnTo>
                      <a:lnTo>
                        <a:pt x="5794" y="3694"/>
                      </a:lnTo>
                      <a:lnTo>
                        <a:pt x="5485" y="3627"/>
                      </a:lnTo>
                      <a:lnTo>
                        <a:pt x="4998" y="3472"/>
                      </a:lnTo>
                      <a:lnTo>
                        <a:pt x="4534" y="3273"/>
                      </a:lnTo>
                      <a:lnTo>
                        <a:pt x="4091" y="3052"/>
                      </a:lnTo>
                      <a:lnTo>
                        <a:pt x="3649" y="2809"/>
                      </a:lnTo>
                      <a:lnTo>
                        <a:pt x="3561" y="2743"/>
                      </a:lnTo>
                      <a:lnTo>
                        <a:pt x="3052" y="2411"/>
                      </a:lnTo>
                      <a:lnTo>
                        <a:pt x="2168" y="1792"/>
                      </a:lnTo>
                      <a:lnTo>
                        <a:pt x="1305" y="1128"/>
                      </a:lnTo>
                      <a:lnTo>
                        <a:pt x="1172" y="1018"/>
                      </a:lnTo>
                      <a:lnTo>
                        <a:pt x="575" y="53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1"/>
                <p:cNvSpPr/>
                <p:nvPr/>
              </p:nvSpPr>
              <p:spPr>
                <a:xfrm>
                  <a:off x="3668630" y="-304698"/>
                  <a:ext cx="70458" cy="121245"/>
                </a:xfrm>
                <a:custGeom>
                  <a:rect b="b" l="l" r="r" t="t"/>
                  <a:pathLst>
                    <a:path extrusionOk="0" h="3008" w="1748">
                      <a:moveTo>
                        <a:pt x="0" y="0"/>
                      </a:moveTo>
                      <a:lnTo>
                        <a:pt x="44" y="155"/>
                      </a:lnTo>
                      <a:lnTo>
                        <a:pt x="354" y="420"/>
                      </a:lnTo>
                      <a:lnTo>
                        <a:pt x="641" y="708"/>
                      </a:lnTo>
                      <a:lnTo>
                        <a:pt x="885" y="1017"/>
                      </a:lnTo>
                      <a:lnTo>
                        <a:pt x="1106" y="1349"/>
                      </a:lnTo>
                      <a:lnTo>
                        <a:pt x="1305" y="1725"/>
                      </a:lnTo>
                      <a:lnTo>
                        <a:pt x="1438" y="2101"/>
                      </a:lnTo>
                      <a:lnTo>
                        <a:pt x="1548" y="2477"/>
                      </a:lnTo>
                      <a:lnTo>
                        <a:pt x="1614" y="2875"/>
                      </a:lnTo>
                      <a:lnTo>
                        <a:pt x="1637" y="2963"/>
                      </a:lnTo>
                      <a:lnTo>
                        <a:pt x="1637" y="3007"/>
                      </a:lnTo>
                      <a:lnTo>
                        <a:pt x="1725" y="3007"/>
                      </a:lnTo>
                      <a:lnTo>
                        <a:pt x="1747" y="2985"/>
                      </a:lnTo>
                      <a:lnTo>
                        <a:pt x="1747" y="2963"/>
                      </a:lnTo>
                      <a:lnTo>
                        <a:pt x="1681" y="2521"/>
                      </a:lnTo>
                      <a:lnTo>
                        <a:pt x="1570" y="2101"/>
                      </a:lnTo>
                      <a:lnTo>
                        <a:pt x="1393" y="1681"/>
                      </a:lnTo>
                      <a:lnTo>
                        <a:pt x="1194" y="1283"/>
                      </a:lnTo>
                      <a:lnTo>
                        <a:pt x="951" y="907"/>
                      </a:lnTo>
                      <a:lnTo>
                        <a:pt x="664" y="575"/>
                      </a:lnTo>
                      <a:lnTo>
                        <a:pt x="354" y="26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1"/>
                <p:cNvSpPr/>
                <p:nvPr/>
              </p:nvSpPr>
              <p:spPr>
                <a:xfrm>
                  <a:off x="3829055" y="-188853"/>
                  <a:ext cx="105203" cy="73158"/>
                </a:xfrm>
                <a:custGeom>
                  <a:rect b="b" l="l" r="r" t="t"/>
                  <a:pathLst>
                    <a:path extrusionOk="0" h="1815" w="2610">
                      <a:moveTo>
                        <a:pt x="2544" y="1"/>
                      </a:moveTo>
                      <a:lnTo>
                        <a:pt x="2146" y="67"/>
                      </a:lnTo>
                      <a:lnTo>
                        <a:pt x="1770" y="178"/>
                      </a:lnTo>
                      <a:lnTo>
                        <a:pt x="1416" y="355"/>
                      </a:lnTo>
                      <a:lnTo>
                        <a:pt x="1062" y="554"/>
                      </a:lnTo>
                      <a:lnTo>
                        <a:pt x="752" y="797"/>
                      </a:lnTo>
                      <a:lnTo>
                        <a:pt x="465" y="1062"/>
                      </a:lnTo>
                      <a:lnTo>
                        <a:pt x="222" y="1372"/>
                      </a:lnTo>
                      <a:lnTo>
                        <a:pt x="23" y="1726"/>
                      </a:lnTo>
                      <a:lnTo>
                        <a:pt x="1" y="1726"/>
                      </a:lnTo>
                      <a:lnTo>
                        <a:pt x="1" y="1770"/>
                      </a:lnTo>
                      <a:lnTo>
                        <a:pt x="23" y="1814"/>
                      </a:lnTo>
                      <a:lnTo>
                        <a:pt x="89" y="1814"/>
                      </a:lnTo>
                      <a:lnTo>
                        <a:pt x="111" y="1792"/>
                      </a:lnTo>
                      <a:lnTo>
                        <a:pt x="310" y="1438"/>
                      </a:lnTo>
                      <a:lnTo>
                        <a:pt x="553" y="1151"/>
                      </a:lnTo>
                      <a:lnTo>
                        <a:pt x="841" y="863"/>
                      </a:lnTo>
                      <a:lnTo>
                        <a:pt x="1151" y="642"/>
                      </a:lnTo>
                      <a:lnTo>
                        <a:pt x="1482" y="443"/>
                      </a:lnTo>
                      <a:lnTo>
                        <a:pt x="1836" y="288"/>
                      </a:lnTo>
                      <a:lnTo>
                        <a:pt x="2212" y="178"/>
                      </a:lnTo>
                      <a:lnTo>
                        <a:pt x="2610" y="111"/>
                      </a:lnTo>
                      <a:lnTo>
                        <a:pt x="254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1"/>
                <p:cNvSpPr/>
                <p:nvPr/>
              </p:nvSpPr>
              <p:spPr>
                <a:xfrm>
                  <a:off x="3807652" y="-250363"/>
                  <a:ext cx="77592" cy="25031"/>
                </a:xfrm>
                <a:custGeom>
                  <a:rect b="b" l="l" r="r" t="t"/>
                  <a:pathLst>
                    <a:path extrusionOk="0" h="621" w="1925">
                      <a:moveTo>
                        <a:pt x="1394" y="1"/>
                      </a:moveTo>
                      <a:lnTo>
                        <a:pt x="1151" y="45"/>
                      </a:lnTo>
                      <a:lnTo>
                        <a:pt x="908" y="112"/>
                      </a:lnTo>
                      <a:lnTo>
                        <a:pt x="664" y="178"/>
                      </a:lnTo>
                      <a:lnTo>
                        <a:pt x="443" y="266"/>
                      </a:lnTo>
                      <a:lnTo>
                        <a:pt x="222" y="399"/>
                      </a:lnTo>
                      <a:lnTo>
                        <a:pt x="23" y="532"/>
                      </a:lnTo>
                      <a:lnTo>
                        <a:pt x="1" y="554"/>
                      </a:lnTo>
                      <a:lnTo>
                        <a:pt x="1" y="598"/>
                      </a:lnTo>
                      <a:lnTo>
                        <a:pt x="45" y="620"/>
                      </a:lnTo>
                      <a:lnTo>
                        <a:pt x="89" y="620"/>
                      </a:lnTo>
                      <a:lnTo>
                        <a:pt x="288" y="487"/>
                      </a:lnTo>
                      <a:lnTo>
                        <a:pt x="487" y="377"/>
                      </a:lnTo>
                      <a:lnTo>
                        <a:pt x="709" y="288"/>
                      </a:lnTo>
                      <a:lnTo>
                        <a:pt x="930" y="200"/>
                      </a:lnTo>
                      <a:lnTo>
                        <a:pt x="1173" y="156"/>
                      </a:lnTo>
                      <a:lnTo>
                        <a:pt x="1394" y="112"/>
                      </a:lnTo>
                      <a:lnTo>
                        <a:pt x="1881" y="112"/>
                      </a:lnTo>
                      <a:lnTo>
                        <a:pt x="1903" y="89"/>
                      </a:lnTo>
                      <a:lnTo>
                        <a:pt x="1925" y="67"/>
                      </a:lnTo>
                      <a:lnTo>
                        <a:pt x="1925" y="23"/>
                      </a:lnTo>
                      <a:lnTo>
                        <a:pt x="18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1"/>
                <p:cNvSpPr/>
                <p:nvPr/>
              </p:nvSpPr>
              <p:spPr>
                <a:xfrm>
                  <a:off x="3777381" y="-296677"/>
                  <a:ext cx="78438" cy="27651"/>
                </a:xfrm>
                <a:custGeom>
                  <a:rect b="b" l="l" r="r" t="t"/>
                  <a:pathLst>
                    <a:path extrusionOk="0" h="686" w="1946">
                      <a:moveTo>
                        <a:pt x="1349" y="0"/>
                      </a:moveTo>
                      <a:lnTo>
                        <a:pt x="1194" y="22"/>
                      </a:lnTo>
                      <a:lnTo>
                        <a:pt x="1039" y="66"/>
                      </a:lnTo>
                      <a:lnTo>
                        <a:pt x="752" y="155"/>
                      </a:lnTo>
                      <a:lnTo>
                        <a:pt x="509" y="265"/>
                      </a:lnTo>
                      <a:lnTo>
                        <a:pt x="243" y="420"/>
                      </a:lnTo>
                      <a:lnTo>
                        <a:pt x="22" y="575"/>
                      </a:lnTo>
                      <a:lnTo>
                        <a:pt x="0" y="619"/>
                      </a:lnTo>
                      <a:lnTo>
                        <a:pt x="0" y="663"/>
                      </a:lnTo>
                      <a:lnTo>
                        <a:pt x="44" y="686"/>
                      </a:lnTo>
                      <a:lnTo>
                        <a:pt x="88" y="663"/>
                      </a:lnTo>
                      <a:lnTo>
                        <a:pt x="310" y="509"/>
                      </a:lnTo>
                      <a:lnTo>
                        <a:pt x="553" y="376"/>
                      </a:lnTo>
                      <a:lnTo>
                        <a:pt x="796" y="265"/>
                      </a:lnTo>
                      <a:lnTo>
                        <a:pt x="1061" y="177"/>
                      </a:lnTo>
                      <a:lnTo>
                        <a:pt x="1216" y="133"/>
                      </a:lnTo>
                      <a:lnTo>
                        <a:pt x="1349" y="111"/>
                      </a:lnTo>
                      <a:lnTo>
                        <a:pt x="1614" y="111"/>
                      </a:lnTo>
                      <a:lnTo>
                        <a:pt x="1880" y="133"/>
                      </a:lnTo>
                      <a:lnTo>
                        <a:pt x="1924" y="133"/>
                      </a:lnTo>
                      <a:lnTo>
                        <a:pt x="1946" y="89"/>
                      </a:lnTo>
                      <a:lnTo>
                        <a:pt x="1946" y="44"/>
                      </a:lnTo>
                      <a:lnTo>
                        <a:pt x="1902" y="22"/>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p:nvPr/>
              </p:nvSpPr>
              <p:spPr>
                <a:xfrm>
                  <a:off x="3605347" y="-532881"/>
                  <a:ext cx="216613" cy="210365"/>
                </a:xfrm>
                <a:custGeom>
                  <a:rect b="b" l="l" r="r" t="t"/>
                  <a:pathLst>
                    <a:path extrusionOk="0" h="5219" w="5374">
                      <a:moveTo>
                        <a:pt x="3826" y="0"/>
                      </a:moveTo>
                      <a:lnTo>
                        <a:pt x="0" y="1216"/>
                      </a:lnTo>
                      <a:lnTo>
                        <a:pt x="885" y="3538"/>
                      </a:lnTo>
                      <a:lnTo>
                        <a:pt x="1504" y="5219"/>
                      </a:lnTo>
                      <a:lnTo>
                        <a:pt x="5374" y="4356"/>
                      </a:lnTo>
                      <a:lnTo>
                        <a:pt x="4710" y="2499"/>
                      </a:lnTo>
                      <a:lnTo>
                        <a:pt x="3826"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1"/>
                <p:cNvSpPr/>
                <p:nvPr/>
              </p:nvSpPr>
              <p:spPr>
                <a:xfrm>
                  <a:off x="3640979" y="-432192"/>
                  <a:ext cx="180981" cy="109677"/>
                </a:xfrm>
                <a:custGeom>
                  <a:rect b="b" l="l" r="r" t="t"/>
                  <a:pathLst>
                    <a:path extrusionOk="0" h="2721" w="4490">
                      <a:moveTo>
                        <a:pt x="3826" y="1"/>
                      </a:moveTo>
                      <a:lnTo>
                        <a:pt x="3340" y="45"/>
                      </a:lnTo>
                      <a:lnTo>
                        <a:pt x="2831" y="134"/>
                      </a:lnTo>
                      <a:lnTo>
                        <a:pt x="2345" y="222"/>
                      </a:lnTo>
                      <a:lnTo>
                        <a:pt x="1858" y="333"/>
                      </a:lnTo>
                      <a:lnTo>
                        <a:pt x="1372" y="487"/>
                      </a:lnTo>
                      <a:lnTo>
                        <a:pt x="907" y="642"/>
                      </a:lnTo>
                      <a:lnTo>
                        <a:pt x="443" y="841"/>
                      </a:lnTo>
                      <a:lnTo>
                        <a:pt x="1" y="1040"/>
                      </a:lnTo>
                      <a:lnTo>
                        <a:pt x="620" y="2721"/>
                      </a:lnTo>
                      <a:lnTo>
                        <a:pt x="4490" y="1858"/>
                      </a:lnTo>
                      <a:lnTo>
                        <a:pt x="382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1"/>
                <p:cNvSpPr/>
                <p:nvPr/>
              </p:nvSpPr>
              <p:spPr>
                <a:xfrm>
                  <a:off x="4075981" y="-557872"/>
                  <a:ext cx="369015" cy="268327"/>
                </a:xfrm>
                <a:custGeom>
                  <a:rect b="b" l="l" r="r" t="t"/>
                  <a:pathLst>
                    <a:path extrusionOk="0" h="6657" w="9155">
                      <a:moveTo>
                        <a:pt x="3406" y="1"/>
                      </a:moveTo>
                      <a:lnTo>
                        <a:pt x="0" y="1925"/>
                      </a:lnTo>
                      <a:lnTo>
                        <a:pt x="265" y="2411"/>
                      </a:lnTo>
                      <a:lnTo>
                        <a:pt x="265" y="2433"/>
                      </a:lnTo>
                      <a:lnTo>
                        <a:pt x="354" y="2566"/>
                      </a:lnTo>
                      <a:lnTo>
                        <a:pt x="752" y="3340"/>
                      </a:lnTo>
                      <a:lnTo>
                        <a:pt x="1216" y="4092"/>
                      </a:lnTo>
                      <a:lnTo>
                        <a:pt x="1327" y="4269"/>
                      </a:lnTo>
                      <a:lnTo>
                        <a:pt x="1460" y="4468"/>
                      </a:lnTo>
                      <a:lnTo>
                        <a:pt x="1592" y="4623"/>
                      </a:lnTo>
                      <a:lnTo>
                        <a:pt x="1725" y="4733"/>
                      </a:lnTo>
                      <a:lnTo>
                        <a:pt x="1924" y="4866"/>
                      </a:lnTo>
                      <a:lnTo>
                        <a:pt x="2211" y="5021"/>
                      </a:lnTo>
                      <a:lnTo>
                        <a:pt x="2543" y="5175"/>
                      </a:lnTo>
                      <a:lnTo>
                        <a:pt x="3339" y="5507"/>
                      </a:lnTo>
                      <a:lnTo>
                        <a:pt x="4224" y="5839"/>
                      </a:lnTo>
                      <a:lnTo>
                        <a:pt x="5130" y="6148"/>
                      </a:lnTo>
                      <a:lnTo>
                        <a:pt x="5949" y="6414"/>
                      </a:lnTo>
                      <a:lnTo>
                        <a:pt x="6590" y="6591"/>
                      </a:lnTo>
                      <a:lnTo>
                        <a:pt x="6833" y="6635"/>
                      </a:lnTo>
                      <a:lnTo>
                        <a:pt x="6988" y="6657"/>
                      </a:lnTo>
                      <a:lnTo>
                        <a:pt x="7253" y="6657"/>
                      </a:lnTo>
                      <a:lnTo>
                        <a:pt x="7563" y="6635"/>
                      </a:lnTo>
                      <a:lnTo>
                        <a:pt x="7895" y="6591"/>
                      </a:lnTo>
                      <a:lnTo>
                        <a:pt x="8226" y="6524"/>
                      </a:lnTo>
                      <a:lnTo>
                        <a:pt x="8381" y="6458"/>
                      </a:lnTo>
                      <a:lnTo>
                        <a:pt x="8536" y="6392"/>
                      </a:lnTo>
                      <a:lnTo>
                        <a:pt x="8669" y="6303"/>
                      </a:lnTo>
                      <a:lnTo>
                        <a:pt x="8801" y="6215"/>
                      </a:lnTo>
                      <a:lnTo>
                        <a:pt x="8934" y="6082"/>
                      </a:lnTo>
                      <a:lnTo>
                        <a:pt x="9022" y="5949"/>
                      </a:lnTo>
                      <a:lnTo>
                        <a:pt x="9111" y="5795"/>
                      </a:lnTo>
                      <a:lnTo>
                        <a:pt x="9155" y="5618"/>
                      </a:lnTo>
                      <a:lnTo>
                        <a:pt x="9155" y="5529"/>
                      </a:lnTo>
                      <a:lnTo>
                        <a:pt x="9155" y="5441"/>
                      </a:lnTo>
                      <a:lnTo>
                        <a:pt x="9111" y="5330"/>
                      </a:lnTo>
                      <a:lnTo>
                        <a:pt x="9044" y="5220"/>
                      </a:lnTo>
                      <a:lnTo>
                        <a:pt x="8956" y="5065"/>
                      </a:lnTo>
                      <a:lnTo>
                        <a:pt x="8691" y="4711"/>
                      </a:lnTo>
                      <a:lnTo>
                        <a:pt x="8337" y="4291"/>
                      </a:lnTo>
                      <a:lnTo>
                        <a:pt x="7917" y="3849"/>
                      </a:lnTo>
                      <a:lnTo>
                        <a:pt x="7430" y="3384"/>
                      </a:lnTo>
                      <a:lnTo>
                        <a:pt x="7342" y="3296"/>
                      </a:lnTo>
                      <a:lnTo>
                        <a:pt x="6678" y="2699"/>
                      </a:lnTo>
                      <a:lnTo>
                        <a:pt x="6015" y="2102"/>
                      </a:lnTo>
                      <a:lnTo>
                        <a:pt x="4732" y="1062"/>
                      </a:lnTo>
                      <a:lnTo>
                        <a:pt x="3781" y="288"/>
                      </a:lnTo>
                      <a:lnTo>
                        <a:pt x="3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1"/>
                <p:cNvSpPr/>
                <p:nvPr/>
              </p:nvSpPr>
              <p:spPr>
                <a:xfrm>
                  <a:off x="4124996" y="-392972"/>
                  <a:ext cx="315567" cy="80293"/>
                </a:xfrm>
                <a:custGeom>
                  <a:rect b="b" l="l" r="r" t="t"/>
                  <a:pathLst>
                    <a:path extrusionOk="0" h="1992" w="7829">
                      <a:moveTo>
                        <a:pt x="0" y="1"/>
                      </a:moveTo>
                      <a:lnTo>
                        <a:pt x="111" y="178"/>
                      </a:lnTo>
                      <a:lnTo>
                        <a:pt x="973" y="554"/>
                      </a:lnTo>
                      <a:lnTo>
                        <a:pt x="1836" y="907"/>
                      </a:lnTo>
                      <a:lnTo>
                        <a:pt x="2698" y="1239"/>
                      </a:lnTo>
                      <a:lnTo>
                        <a:pt x="3583" y="1527"/>
                      </a:lnTo>
                      <a:lnTo>
                        <a:pt x="4246" y="1704"/>
                      </a:lnTo>
                      <a:lnTo>
                        <a:pt x="4909" y="1858"/>
                      </a:lnTo>
                      <a:lnTo>
                        <a:pt x="5263" y="1925"/>
                      </a:lnTo>
                      <a:lnTo>
                        <a:pt x="5617" y="1969"/>
                      </a:lnTo>
                      <a:lnTo>
                        <a:pt x="5949" y="1991"/>
                      </a:lnTo>
                      <a:lnTo>
                        <a:pt x="6303" y="1991"/>
                      </a:lnTo>
                      <a:lnTo>
                        <a:pt x="6656" y="1969"/>
                      </a:lnTo>
                      <a:lnTo>
                        <a:pt x="6944" y="1903"/>
                      </a:lnTo>
                      <a:lnTo>
                        <a:pt x="7187" y="1814"/>
                      </a:lnTo>
                      <a:lnTo>
                        <a:pt x="7386" y="1704"/>
                      </a:lnTo>
                      <a:lnTo>
                        <a:pt x="7541" y="1571"/>
                      </a:lnTo>
                      <a:lnTo>
                        <a:pt x="7674" y="1438"/>
                      </a:lnTo>
                      <a:lnTo>
                        <a:pt x="7762" y="1283"/>
                      </a:lnTo>
                      <a:lnTo>
                        <a:pt x="7828" y="1129"/>
                      </a:lnTo>
                      <a:lnTo>
                        <a:pt x="7740" y="974"/>
                      </a:lnTo>
                      <a:lnTo>
                        <a:pt x="7696" y="1151"/>
                      </a:lnTo>
                      <a:lnTo>
                        <a:pt x="7607" y="1328"/>
                      </a:lnTo>
                      <a:lnTo>
                        <a:pt x="7497" y="1482"/>
                      </a:lnTo>
                      <a:lnTo>
                        <a:pt x="7342" y="1615"/>
                      </a:lnTo>
                      <a:lnTo>
                        <a:pt x="7143" y="1726"/>
                      </a:lnTo>
                      <a:lnTo>
                        <a:pt x="6900" y="1792"/>
                      </a:lnTo>
                      <a:lnTo>
                        <a:pt x="6634" y="1858"/>
                      </a:lnTo>
                      <a:lnTo>
                        <a:pt x="6303" y="1880"/>
                      </a:lnTo>
                      <a:lnTo>
                        <a:pt x="5794" y="1858"/>
                      </a:lnTo>
                      <a:lnTo>
                        <a:pt x="5285" y="1814"/>
                      </a:lnTo>
                      <a:lnTo>
                        <a:pt x="4799" y="1726"/>
                      </a:lnTo>
                      <a:lnTo>
                        <a:pt x="4312" y="1615"/>
                      </a:lnTo>
                      <a:lnTo>
                        <a:pt x="4202" y="1571"/>
                      </a:lnTo>
                      <a:lnTo>
                        <a:pt x="3627" y="1416"/>
                      </a:lnTo>
                      <a:lnTo>
                        <a:pt x="2588" y="1084"/>
                      </a:lnTo>
                      <a:lnTo>
                        <a:pt x="1570" y="686"/>
                      </a:lnTo>
                      <a:lnTo>
                        <a:pt x="1438" y="642"/>
                      </a:lnTo>
                      <a:lnTo>
                        <a:pt x="1438" y="620"/>
                      </a:lnTo>
                      <a:lnTo>
                        <a:pt x="708" y="33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1"/>
                <p:cNvSpPr/>
                <p:nvPr/>
              </p:nvSpPr>
              <p:spPr>
                <a:xfrm>
                  <a:off x="4086663" y="-459803"/>
                  <a:ext cx="101656" cy="96295"/>
                </a:xfrm>
                <a:custGeom>
                  <a:rect b="b" l="l" r="r" t="t"/>
                  <a:pathLst>
                    <a:path extrusionOk="0" h="2389" w="2522">
                      <a:moveTo>
                        <a:pt x="0" y="0"/>
                      </a:moveTo>
                      <a:lnTo>
                        <a:pt x="89" y="133"/>
                      </a:lnTo>
                      <a:lnTo>
                        <a:pt x="443" y="288"/>
                      </a:lnTo>
                      <a:lnTo>
                        <a:pt x="796" y="487"/>
                      </a:lnTo>
                      <a:lnTo>
                        <a:pt x="1150" y="708"/>
                      </a:lnTo>
                      <a:lnTo>
                        <a:pt x="1460" y="973"/>
                      </a:lnTo>
                      <a:lnTo>
                        <a:pt x="1725" y="1261"/>
                      </a:lnTo>
                      <a:lnTo>
                        <a:pt x="1991" y="1592"/>
                      </a:lnTo>
                      <a:lnTo>
                        <a:pt x="2190" y="1924"/>
                      </a:lnTo>
                      <a:lnTo>
                        <a:pt x="2389" y="2300"/>
                      </a:lnTo>
                      <a:lnTo>
                        <a:pt x="2411" y="2366"/>
                      </a:lnTo>
                      <a:lnTo>
                        <a:pt x="2433" y="2389"/>
                      </a:lnTo>
                      <a:lnTo>
                        <a:pt x="2521" y="2389"/>
                      </a:lnTo>
                      <a:lnTo>
                        <a:pt x="2521" y="2344"/>
                      </a:lnTo>
                      <a:lnTo>
                        <a:pt x="2521" y="2322"/>
                      </a:lnTo>
                      <a:lnTo>
                        <a:pt x="2322" y="1924"/>
                      </a:lnTo>
                      <a:lnTo>
                        <a:pt x="2101" y="1548"/>
                      </a:lnTo>
                      <a:lnTo>
                        <a:pt x="1814" y="1194"/>
                      </a:lnTo>
                      <a:lnTo>
                        <a:pt x="1504" y="885"/>
                      </a:lnTo>
                      <a:lnTo>
                        <a:pt x="1172" y="597"/>
                      </a:lnTo>
                      <a:lnTo>
                        <a:pt x="796" y="354"/>
                      </a:lnTo>
                      <a:lnTo>
                        <a:pt x="42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1"/>
                <p:cNvSpPr/>
                <p:nvPr/>
              </p:nvSpPr>
              <p:spPr>
                <a:xfrm>
                  <a:off x="4294329" y="-425057"/>
                  <a:ext cx="81179" cy="98995"/>
                </a:xfrm>
                <a:custGeom>
                  <a:rect b="b" l="l" r="r" t="t"/>
                  <a:pathLst>
                    <a:path extrusionOk="0" h="2456" w="2014">
                      <a:moveTo>
                        <a:pt x="1925" y="1"/>
                      </a:moveTo>
                      <a:lnTo>
                        <a:pt x="1571" y="178"/>
                      </a:lnTo>
                      <a:lnTo>
                        <a:pt x="1239" y="399"/>
                      </a:lnTo>
                      <a:lnTo>
                        <a:pt x="930" y="664"/>
                      </a:lnTo>
                      <a:lnTo>
                        <a:pt x="664" y="952"/>
                      </a:lnTo>
                      <a:lnTo>
                        <a:pt x="443" y="1261"/>
                      </a:lnTo>
                      <a:lnTo>
                        <a:pt x="244" y="1615"/>
                      </a:lnTo>
                      <a:lnTo>
                        <a:pt x="89" y="1991"/>
                      </a:lnTo>
                      <a:lnTo>
                        <a:pt x="1" y="2367"/>
                      </a:lnTo>
                      <a:lnTo>
                        <a:pt x="1" y="2389"/>
                      </a:lnTo>
                      <a:lnTo>
                        <a:pt x="1" y="2433"/>
                      </a:lnTo>
                      <a:lnTo>
                        <a:pt x="45" y="2455"/>
                      </a:lnTo>
                      <a:lnTo>
                        <a:pt x="67" y="2455"/>
                      </a:lnTo>
                      <a:lnTo>
                        <a:pt x="89" y="2433"/>
                      </a:lnTo>
                      <a:lnTo>
                        <a:pt x="111" y="2411"/>
                      </a:lnTo>
                      <a:lnTo>
                        <a:pt x="200" y="2035"/>
                      </a:lnTo>
                      <a:lnTo>
                        <a:pt x="355" y="1659"/>
                      </a:lnTo>
                      <a:lnTo>
                        <a:pt x="532" y="1328"/>
                      </a:lnTo>
                      <a:lnTo>
                        <a:pt x="775" y="996"/>
                      </a:lnTo>
                      <a:lnTo>
                        <a:pt x="1040" y="708"/>
                      </a:lnTo>
                      <a:lnTo>
                        <a:pt x="1328" y="465"/>
                      </a:lnTo>
                      <a:lnTo>
                        <a:pt x="1659" y="244"/>
                      </a:lnTo>
                      <a:lnTo>
                        <a:pt x="2013" y="89"/>
                      </a:lnTo>
                      <a:lnTo>
                        <a:pt x="19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1"/>
                <p:cNvSpPr/>
                <p:nvPr/>
              </p:nvSpPr>
              <p:spPr>
                <a:xfrm>
                  <a:off x="4241768" y="-470525"/>
                  <a:ext cx="68644" cy="45507"/>
                </a:xfrm>
                <a:custGeom>
                  <a:rect b="b" l="l" r="r" t="t"/>
                  <a:pathLst>
                    <a:path extrusionOk="0" h="1129" w="1703">
                      <a:moveTo>
                        <a:pt x="1637" y="1"/>
                      </a:moveTo>
                      <a:lnTo>
                        <a:pt x="1393" y="67"/>
                      </a:lnTo>
                      <a:lnTo>
                        <a:pt x="1172" y="156"/>
                      </a:lnTo>
                      <a:lnTo>
                        <a:pt x="951" y="266"/>
                      </a:lnTo>
                      <a:lnTo>
                        <a:pt x="730" y="399"/>
                      </a:lnTo>
                      <a:lnTo>
                        <a:pt x="531" y="532"/>
                      </a:lnTo>
                      <a:lnTo>
                        <a:pt x="332" y="686"/>
                      </a:lnTo>
                      <a:lnTo>
                        <a:pt x="155" y="863"/>
                      </a:lnTo>
                      <a:lnTo>
                        <a:pt x="0" y="1040"/>
                      </a:lnTo>
                      <a:lnTo>
                        <a:pt x="0" y="1085"/>
                      </a:lnTo>
                      <a:lnTo>
                        <a:pt x="22" y="1129"/>
                      </a:lnTo>
                      <a:lnTo>
                        <a:pt x="89" y="1129"/>
                      </a:lnTo>
                      <a:lnTo>
                        <a:pt x="243" y="930"/>
                      </a:lnTo>
                      <a:lnTo>
                        <a:pt x="420" y="775"/>
                      </a:lnTo>
                      <a:lnTo>
                        <a:pt x="597" y="620"/>
                      </a:lnTo>
                      <a:lnTo>
                        <a:pt x="796" y="487"/>
                      </a:lnTo>
                      <a:lnTo>
                        <a:pt x="995" y="355"/>
                      </a:lnTo>
                      <a:lnTo>
                        <a:pt x="1216" y="266"/>
                      </a:lnTo>
                      <a:lnTo>
                        <a:pt x="1438" y="178"/>
                      </a:lnTo>
                      <a:lnTo>
                        <a:pt x="1659" y="112"/>
                      </a:lnTo>
                      <a:lnTo>
                        <a:pt x="1703" y="89"/>
                      </a:lnTo>
                      <a:lnTo>
                        <a:pt x="1703" y="45"/>
                      </a:lnTo>
                      <a:lnTo>
                        <a:pt x="16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1"/>
                <p:cNvSpPr/>
                <p:nvPr/>
              </p:nvSpPr>
              <p:spPr>
                <a:xfrm>
                  <a:off x="4199848" y="-505270"/>
                  <a:ext cx="69571" cy="47281"/>
                </a:xfrm>
                <a:custGeom>
                  <a:rect b="b" l="l" r="r" t="t"/>
                  <a:pathLst>
                    <a:path extrusionOk="0" h="1173" w="1726">
                      <a:moveTo>
                        <a:pt x="1659" y="1"/>
                      </a:moveTo>
                      <a:lnTo>
                        <a:pt x="1372" y="67"/>
                      </a:lnTo>
                      <a:lnTo>
                        <a:pt x="1106" y="133"/>
                      </a:lnTo>
                      <a:lnTo>
                        <a:pt x="974" y="200"/>
                      </a:lnTo>
                      <a:lnTo>
                        <a:pt x="841" y="288"/>
                      </a:lnTo>
                      <a:lnTo>
                        <a:pt x="598" y="465"/>
                      </a:lnTo>
                      <a:lnTo>
                        <a:pt x="377" y="642"/>
                      </a:lnTo>
                      <a:lnTo>
                        <a:pt x="178" y="863"/>
                      </a:lnTo>
                      <a:lnTo>
                        <a:pt x="1" y="1084"/>
                      </a:lnTo>
                      <a:lnTo>
                        <a:pt x="1" y="1128"/>
                      </a:lnTo>
                      <a:lnTo>
                        <a:pt x="23" y="1173"/>
                      </a:lnTo>
                      <a:lnTo>
                        <a:pt x="67" y="1173"/>
                      </a:lnTo>
                      <a:lnTo>
                        <a:pt x="111" y="1150"/>
                      </a:lnTo>
                      <a:lnTo>
                        <a:pt x="266" y="929"/>
                      </a:lnTo>
                      <a:lnTo>
                        <a:pt x="465" y="730"/>
                      </a:lnTo>
                      <a:lnTo>
                        <a:pt x="664" y="553"/>
                      </a:lnTo>
                      <a:lnTo>
                        <a:pt x="885" y="376"/>
                      </a:lnTo>
                      <a:lnTo>
                        <a:pt x="1040" y="310"/>
                      </a:lnTo>
                      <a:lnTo>
                        <a:pt x="1151" y="244"/>
                      </a:lnTo>
                      <a:lnTo>
                        <a:pt x="1394" y="177"/>
                      </a:lnTo>
                      <a:lnTo>
                        <a:pt x="1681" y="111"/>
                      </a:lnTo>
                      <a:lnTo>
                        <a:pt x="1704" y="89"/>
                      </a:lnTo>
                      <a:lnTo>
                        <a:pt x="1726" y="45"/>
                      </a:lnTo>
                      <a:lnTo>
                        <a:pt x="1704" y="23"/>
                      </a:lnTo>
                      <a:lnTo>
                        <a:pt x="16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1"/>
                <p:cNvSpPr/>
                <p:nvPr/>
              </p:nvSpPr>
              <p:spPr>
                <a:xfrm>
                  <a:off x="3974365" y="-704915"/>
                  <a:ext cx="243377" cy="229108"/>
                </a:xfrm>
                <a:custGeom>
                  <a:rect b="b" l="l" r="r" t="t"/>
                  <a:pathLst>
                    <a:path extrusionOk="0" h="5684" w="6038">
                      <a:moveTo>
                        <a:pt x="3295" y="0"/>
                      </a:moveTo>
                      <a:lnTo>
                        <a:pt x="0" y="2278"/>
                      </a:lnTo>
                      <a:lnTo>
                        <a:pt x="1504" y="4268"/>
                      </a:lnTo>
                      <a:lnTo>
                        <a:pt x="2587" y="5683"/>
                      </a:lnTo>
                      <a:lnTo>
                        <a:pt x="6037" y="3737"/>
                      </a:lnTo>
                      <a:lnTo>
                        <a:pt x="4865" y="2145"/>
                      </a:lnTo>
                      <a:lnTo>
                        <a:pt x="3295"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1"/>
                <p:cNvSpPr/>
                <p:nvPr/>
              </p:nvSpPr>
              <p:spPr>
                <a:xfrm>
                  <a:off x="4034948" y="-618455"/>
                  <a:ext cx="182795" cy="142648"/>
                </a:xfrm>
                <a:custGeom>
                  <a:rect b="b" l="l" r="r" t="t"/>
                  <a:pathLst>
                    <a:path extrusionOk="0" h="3539" w="4535">
                      <a:moveTo>
                        <a:pt x="3362" y="0"/>
                      </a:moveTo>
                      <a:lnTo>
                        <a:pt x="2898" y="199"/>
                      </a:lnTo>
                      <a:lnTo>
                        <a:pt x="2455" y="398"/>
                      </a:lnTo>
                      <a:lnTo>
                        <a:pt x="2013" y="641"/>
                      </a:lnTo>
                      <a:lnTo>
                        <a:pt x="1593" y="907"/>
                      </a:lnTo>
                      <a:lnTo>
                        <a:pt x="1173" y="1172"/>
                      </a:lnTo>
                      <a:lnTo>
                        <a:pt x="753" y="1482"/>
                      </a:lnTo>
                      <a:lnTo>
                        <a:pt x="377" y="1791"/>
                      </a:lnTo>
                      <a:lnTo>
                        <a:pt x="1" y="2123"/>
                      </a:lnTo>
                      <a:lnTo>
                        <a:pt x="1084" y="3538"/>
                      </a:lnTo>
                      <a:lnTo>
                        <a:pt x="4534" y="1592"/>
                      </a:lnTo>
                      <a:lnTo>
                        <a:pt x="33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1"/>
                <p:cNvSpPr/>
                <p:nvPr/>
              </p:nvSpPr>
              <p:spPr>
                <a:xfrm>
                  <a:off x="3410136" y="-1126535"/>
                  <a:ext cx="768382" cy="590102"/>
                </a:xfrm>
                <a:custGeom>
                  <a:rect b="b" l="l" r="r" t="t"/>
                  <a:pathLst>
                    <a:path extrusionOk="0" h="14640" w="19063">
                      <a:moveTo>
                        <a:pt x="5086" y="0"/>
                      </a:moveTo>
                      <a:lnTo>
                        <a:pt x="0" y="5905"/>
                      </a:lnTo>
                      <a:lnTo>
                        <a:pt x="3605" y="7961"/>
                      </a:lnTo>
                      <a:lnTo>
                        <a:pt x="5882" y="9841"/>
                      </a:lnTo>
                      <a:lnTo>
                        <a:pt x="9973" y="13180"/>
                      </a:lnTo>
                      <a:lnTo>
                        <a:pt x="11743" y="14617"/>
                      </a:lnTo>
                      <a:lnTo>
                        <a:pt x="11809" y="14640"/>
                      </a:lnTo>
                      <a:lnTo>
                        <a:pt x="11875" y="14640"/>
                      </a:lnTo>
                      <a:lnTo>
                        <a:pt x="12074" y="14595"/>
                      </a:lnTo>
                      <a:lnTo>
                        <a:pt x="12384" y="14529"/>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1"/>
                <p:cNvSpPr/>
                <p:nvPr/>
              </p:nvSpPr>
              <p:spPr>
                <a:xfrm>
                  <a:off x="3410136" y="-1126535"/>
                  <a:ext cx="768382" cy="590102"/>
                </a:xfrm>
                <a:custGeom>
                  <a:rect b="b" l="l" r="r" t="t"/>
                  <a:pathLst>
                    <a:path extrusionOk="0" fill="none" h="14640" w="19063">
                      <a:moveTo>
                        <a:pt x="0" y="5905"/>
                      </a:moveTo>
                      <a:lnTo>
                        <a:pt x="3605" y="7961"/>
                      </a:lnTo>
                      <a:lnTo>
                        <a:pt x="3605" y="7961"/>
                      </a:lnTo>
                      <a:lnTo>
                        <a:pt x="5882" y="9841"/>
                      </a:lnTo>
                      <a:lnTo>
                        <a:pt x="9973" y="13180"/>
                      </a:lnTo>
                      <a:lnTo>
                        <a:pt x="9973" y="13180"/>
                      </a:lnTo>
                      <a:lnTo>
                        <a:pt x="11743" y="14617"/>
                      </a:lnTo>
                      <a:lnTo>
                        <a:pt x="11743" y="14617"/>
                      </a:lnTo>
                      <a:lnTo>
                        <a:pt x="11809" y="14640"/>
                      </a:lnTo>
                      <a:lnTo>
                        <a:pt x="11875" y="14640"/>
                      </a:lnTo>
                      <a:lnTo>
                        <a:pt x="12074" y="14595"/>
                      </a:lnTo>
                      <a:lnTo>
                        <a:pt x="12384" y="14529"/>
                      </a:lnTo>
                      <a:lnTo>
                        <a:pt x="12760" y="14396"/>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lnTo>
                        <a:pt x="0" y="59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1"/>
                <p:cNvSpPr/>
                <p:nvPr/>
              </p:nvSpPr>
              <p:spPr>
                <a:xfrm>
                  <a:off x="3721192" y="-779807"/>
                  <a:ext cx="253212" cy="218426"/>
                </a:xfrm>
                <a:custGeom>
                  <a:rect b="b" l="l" r="r" t="t"/>
                  <a:pathLst>
                    <a:path extrusionOk="0" h="5419" w="6282">
                      <a:moveTo>
                        <a:pt x="89" y="1"/>
                      </a:moveTo>
                      <a:lnTo>
                        <a:pt x="45" y="23"/>
                      </a:lnTo>
                      <a:lnTo>
                        <a:pt x="23" y="45"/>
                      </a:lnTo>
                      <a:lnTo>
                        <a:pt x="1" y="89"/>
                      </a:lnTo>
                      <a:lnTo>
                        <a:pt x="1" y="133"/>
                      </a:lnTo>
                      <a:lnTo>
                        <a:pt x="23" y="178"/>
                      </a:lnTo>
                      <a:lnTo>
                        <a:pt x="45" y="200"/>
                      </a:lnTo>
                      <a:lnTo>
                        <a:pt x="885" y="775"/>
                      </a:lnTo>
                      <a:lnTo>
                        <a:pt x="1682" y="1350"/>
                      </a:lnTo>
                      <a:lnTo>
                        <a:pt x="2455" y="1969"/>
                      </a:lnTo>
                      <a:lnTo>
                        <a:pt x="3229" y="2610"/>
                      </a:lnTo>
                      <a:lnTo>
                        <a:pt x="3981" y="3273"/>
                      </a:lnTo>
                      <a:lnTo>
                        <a:pt x="4689" y="3937"/>
                      </a:lnTo>
                      <a:lnTo>
                        <a:pt x="5397" y="4644"/>
                      </a:lnTo>
                      <a:lnTo>
                        <a:pt x="6082" y="5374"/>
                      </a:lnTo>
                      <a:lnTo>
                        <a:pt x="6126" y="5418"/>
                      </a:lnTo>
                      <a:lnTo>
                        <a:pt x="6193" y="5418"/>
                      </a:lnTo>
                      <a:lnTo>
                        <a:pt x="6237" y="5396"/>
                      </a:lnTo>
                      <a:lnTo>
                        <a:pt x="6259" y="5352"/>
                      </a:lnTo>
                      <a:lnTo>
                        <a:pt x="6281" y="5308"/>
                      </a:lnTo>
                      <a:lnTo>
                        <a:pt x="6259" y="5264"/>
                      </a:lnTo>
                      <a:lnTo>
                        <a:pt x="6237" y="5241"/>
                      </a:lnTo>
                      <a:lnTo>
                        <a:pt x="5551" y="4490"/>
                      </a:lnTo>
                      <a:lnTo>
                        <a:pt x="4844" y="3782"/>
                      </a:lnTo>
                      <a:lnTo>
                        <a:pt x="4114" y="3096"/>
                      </a:lnTo>
                      <a:lnTo>
                        <a:pt x="3384" y="2433"/>
                      </a:lnTo>
                      <a:lnTo>
                        <a:pt x="2610" y="1792"/>
                      </a:lnTo>
                      <a:lnTo>
                        <a:pt x="1814" y="1173"/>
                      </a:lnTo>
                      <a:lnTo>
                        <a:pt x="996" y="598"/>
                      </a:lnTo>
                      <a:lnTo>
                        <a:pt x="178" y="23"/>
                      </a:lnTo>
                      <a:lnTo>
                        <a:pt x="13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1"/>
                <p:cNvSpPr/>
                <p:nvPr/>
              </p:nvSpPr>
              <p:spPr>
                <a:xfrm>
                  <a:off x="3768432" y="-700481"/>
                  <a:ext cx="156030" cy="164052"/>
                </a:xfrm>
                <a:custGeom>
                  <a:rect b="b" l="l" r="r" t="t"/>
                  <a:pathLst>
                    <a:path extrusionOk="0" h="4070" w="3871">
                      <a:moveTo>
                        <a:pt x="1" y="1"/>
                      </a:moveTo>
                      <a:lnTo>
                        <a:pt x="487" y="1173"/>
                      </a:lnTo>
                      <a:lnTo>
                        <a:pt x="974" y="2323"/>
                      </a:lnTo>
                      <a:lnTo>
                        <a:pt x="1084" y="2610"/>
                      </a:lnTo>
                      <a:lnTo>
                        <a:pt x="2854" y="4047"/>
                      </a:lnTo>
                      <a:lnTo>
                        <a:pt x="2920" y="4070"/>
                      </a:lnTo>
                      <a:lnTo>
                        <a:pt x="2986" y="4070"/>
                      </a:lnTo>
                      <a:lnTo>
                        <a:pt x="3185" y="4025"/>
                      </a:lnTo>
                      <a:lnTo>
                        <a:pt x="3495" y="3959"/>
                      </a:lnTo>
                      <a:lnTo>
                        <a:pt x="3871" y="3826"/>
                      </a:lnTo>
                      <a:lnTo>
                        <a:pt x="3428" y="3318"/>
                      </a:lnTo>
                      <a:lnTo>
                        <a:pt x="2964" y="2809"/>
                      </a:lnTo>
                      <a:lnTo>
                        <a:pt x="2500" y="2323"/>
                      </a:lnTo>
                      <a:lnTo>
                        <a:pt x="2013" y="1836"/>
                      </a:lnTo>
                      <a:lnTo>
                        <a:pt x="1527" y="1372"/>
                      </a:lnTo>
                      <a:lnTo>
                        <a:pt x="1018" y="907"/>
                      </a:lnTo>
                      <a:lnTo>
                        <a:pt x="510" y="443"/>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1"/>
                <p:cNvSpPr/>
                <p:nvPr/>
              </p:nvSpPr>
              <p:spPr>
                <a:xfrm>
                  <a:off x="2898508" y="-1022259"/>
                  <a:ext cx="939487" cy="605257"/>
                </a:xfrm>
                <a:custGeom>
                  <a:rect b="b" l="l" r="r" t="t"/>
                  <a:pathLst>
                    <a:path extrusionOk="0" h="15016" w="23308">
                      <a:moveTo>
                        <a:pt x="0" y="1"/>
                      </a:moveTo>
                      <a:lnTo>
                        <a:pt x="22" y="310"/>
                      </a:lnTo>
                      <a:lnTo>
                        <a:pt x="44" y="642"/>
                      </a:lnTo>
                      <a:lnTo>
                        <a:pt x="111" y="1106"/>
                      </a:lnTo>
                      <a:lnTo>
                        <a:pt x="177" y="1637"/>
                      </a:lnTo>
                      <a:lnTo>
                        <a:pt x="310" y="2256"/>
                      </a:lnTo>
                      <a:lnTo>
                        <a:pt x="465" y="2920"/>
                      </a:lnTo>
                      <a:lnTo>
                        <a:pt x="686" y="3627"/>
                      </a:lnTo>
                      <a:lnTo>
                        <a:pt x="818" y="3981"/>
                      </a:lnTo>
                      <a:lnTo>
                        <a:pt x="951" y="4357"/>
                      </a:lnTo>
                      <a:lnTo>
                        <a:pt x="1128" y="4733"/>
                      </a:lnTo>
                      <a:lnTo>
                        <a:pt x="1305" y="5087"/>
                      </a:lnTo>
                      <a:lnTo>
                        <a:pt x="1504" y="5441"/>
                      </a:lnTo>
                      <a:lnTo>
                        <a:pt x="1725" y="5794"/>
                      </a:lnTo>
                      <a:lnTo>
                        <a:pt x="1968" y="6148"/>
                      </a:lnTo>
                      <a:lnTo>
                        <a:pt x="2234" y="6502"/>
                      </a:lnTo>
                      <a:lnTo>
                        <a:pt x="2521" y="6812"/>
                      </a:lnTo>
                      <a:lnTo>
                        <a:pt x="2831" y="7121"/>
                      </a:lnTo>
                      <a:lnTo>
                        <a:pt x="3162" y="7431"/>
                      </a:lnTo>
                      <a:lnTo>
                        <a:pt x="3516" y="7696"/>
                      </a:lnTo>
                      <a:lnTo>
                        <a:pt x="3892" y="7962"/>
                      </a:lnTo>
                      <a:lnTo>
                        <a:pt x="4312" y="8183"/>
                      </a:lnTo>
                      <a:lnTo>
                        <a:pt x="4755" y="8404"/>
                      </a:lnTo>
                      <a:lnTo>
                        <a:pt x="5219" y="8581"/>
                      </a:lnTo>
                      <a:lnTo>
                        <a:pt x="5882" y="8802"/>
                      </a:lnTo>
                      <a:lnTo>
                        <a:pt x="6568" y="8979"/>
                      </a:lnTo>
                      <a:lnTo>
                        <a:pt x="7253" y="9134"/>
                      </a:lnTo>
                      <a:lnTo>
                        <a:pt x="7939" y="9266"/>
                      </a:lnTo>
                      <a:lnTo>
                        <a:pt x="8647" y="9377"/>
                      </a:lnTo>
                      <a:lnTo>
                        <a:pt x="9332" y="9465"/>
                      </a:lnTo>
                      <a:lnTo>
                        <a:pt x="10747" y="9620"/>
                      </a:lnTo>
                      <a:lnTo>
                        <a:pt x="11455" y="9709"/>
                      </a:lnTo>
                      <a:lnTo>
                        <a:pt x="11831" y="9775"/>
                      </a:lnTo>
                      <a:lnTo>
                        <a:pt x="12185" y="9841"/>
                      </a:lnTo>
                      <a:lnTo>
                        <a:pt x="12539" y="9952"/>
                      </a:lnTo>
                      <a:lnTo>
                        <a:pt x="12870" y="10084"/>
                      </a:lnTo>
                      <a:lnTo>
                        <a:pt x="13180" y="10261"/>
                      </a:lnTo>
                      <a:lnTo>
                        <a:pt x="13489" y="10460"/>
                      </a:lnTo>
                      <a:lnTo>
                        <a:pt x="13755" y="10726"/>
                      </a:lnTo>
                      <a:lnTo>
                        <a:pt x="13976" y="10991"/>
                      </a:lnTo>
                      <a:lnTo>
                        <a:pt x="14175" y="11279"/>
                      </a:lnTo>
                      <a:lnTo>
                        <a:pt x="14330" y="11566"/>
                      </a:lnTo>
                      <a:lnTo>
                        <a:pt x="14462" y="11876"/>
                      </a:lnTo>
                      <a:lnTo>
                        <a:pt x="14573" y="12207"/>
                      </a:lnTo>
                      <a:lnTo>
                        <a:pt x="14661" y="12539"/>
                      </a:lnTo>
                      <a:lnTo>
                        <a:pt x="14750" y="12893"/>
                      </a:lnTo>
                      <a:lnTo>
                        <a:pt x="14816" y="13335"/>
                      </a:lnTo>
                      <a:lnTo>
                        <a:pt x="14993" y="14065"/>
                      </a:lnTo>
                      <a:lnTo>
                        <a:pt x="15082" y="14419"/>
                      </a:lnTo>
                      <a:lnTo>
                        <a:pt x="15192" y="14728"/>
                      </a:lnTo>
                      <a:lnTo>
                        <a:pt x="15258" y="14839"/>
                      </a:lnTo>
                      <a:lnTo>
                        <a:pt x="15325" y="14949"/>
                      </a:lnTo>
                      <a:lnTo>
                        <a:pt x="15369" y="14994"/>
                      </a:lnTo>
                      <a:lnTo>
                        <a:pt x="15435" y="15016"/>
                      </a:lnTo>
                      <a:lnTo>
                        <a:pt x="15745" y="14994"/>
                      </a:lnTo>
                      <a:lnTo>
                        <a:pt x="16143" y="14949"/>
                      </a:lnTo>
                      <a:lnTo>
                        <a:pt x="16652" y="14861"/>
                      </a:lnTo>
                      <a:lnTo>
                        <a:pt x="17204" y="14750"/>
                      </a:lnTo>
                      <a:lnTo>
                        <a:pt x="18487" y="14441"/>
                      </a:lnTo>
                      <a:lnTo>
                        <a:pt x="19836" y="14087"/>
                      </a:lnTo>
                      <a:lnTo>
                        <a:pt x="21141" y="13689"/>
                      </a:lnTo>
                      <a:lnTo>
                        <a:pt x="21716" y="13490"/>
                      </a:lnTo>
                      <a:lnTo>
                        <a:pt x="22224" y="13313"/>
                      </a:lnTo>
                      <a:lnTo>
                        <a:pt x="22666" y="13136"/>
                      </a:lnTo>
                      <a:lnTo>
                        <a:pt x="22998" y="12959"/>
                      </a:lnTo>
                      <a:lnTo>
                        <a:pt x="23131" y="12893"/>
                      </a:lnTo>
                      <a:lnTo>
                        <a:pt x="23219" y="12827"/>
                      </a:lnTo>
                      <a:lnTo>
                        <a:pt x="23286" y="12760"/>
                      </a:lnTo>
                      <a:lnTo>
                        <a:pt x="23308" y="12694"/>
                      </a:lnTo>
                      <a:lnTo>
                        <a:pt x="23308" y="12583"/>
                      </a:lnTo>
                      <a:lnTo>
                        <a:pt x="23286" y="12428"/>
                      </a:lnTo>
                      <a:lnTo>
                        <a:pt x="23219" y="12075"/>
                      </a:lnTo>
                      <a:lnTo>
                        <a:pt x="23087" y="11677"/>
                      </a:lnTo>
                      <a:lnTo>
                        <a:pt x="22932" y="11234"/>
                      </a:lnTo>
                      <a:lnTo>
                        <a:pt x="22755" y="10792"/>
                      </a:lnTo>
                      <a:lnTo>
                        <a:pt x="22578" y="10372"/>
                      </a:lnTo>
                      <a:lnTo>
                        <a:pt x="22246" y="9642"/>
                      </a:lnTo>
                      <a:lnTo>
                        <a:pt x="22136" y="9355"/>
                      </a:lnTo>
                      <a:lnTo>
                        <a:pt x="21804" y="8581"/>
                      </a:lnTo>
                      <a:lnTo>
                        <a:pt x="21539" y="8050"/>
                      </a:lnTo>
                      <a:lnTo>
                        <a:pt x="21251" y="7431"/>
                      </a:lnTo>
                      <a:lnTo>
                        <a:pt x="20875" y="6790"/>
                      </a:lnTo>
                      <a:lnTo>
                        <a:pt x="20455" y="6082"/>
                      </a:lnTo>
                      <a:lnTo>
                        <a:pt x="19991" y="5374"/>
                      </a:lnTo>
                      <a:lnTo>
                        <a:pt x="19460" y="4667"/>
                      </a:lnTo>
                      <a:lnTo>
                        <a:pt x="19195" y="4313"/>
                      </a:lnTo>
                      <a:lnTo>
                        <a:pt x="18885" y="3959"/>
                      </a:lnTo>
                      <a:lnTo>
                        <a:pt x="18575" y="3605"/>
                      </a:lnTo>
                      <a:lnTo>
                        <a:pt x="18244" y="3274"/>
                      </a:lnTo>
                      <a:lnTo>
                        <a:pt x="17912" y="2964"/>
                      </a:lnTo>
                      <a:lnTo>
                        <a:pt x="17558" y="2654"/>
                      </a:lnTo>
                      <a:lnTo>
                        <a:pt x="17182" y="2367"/>
                      </a:lnTo>
                      <a:lnTo>
                        <a:pt x="16806" y="2102"/>
                      </a:lnTo>
                      <a:lnTo>
                        <a:pt x="16408" y="1858"/>
                      </a:lnTo>
                      <a:lnTo>
                        <a:pt x="16010" y="1615"/>
                      </a:lnTo>
                      <a:lnTo>
                        <a:pt x="15590" y="1416"/>
                      </a:lnTo>
                      <a:lnTo>
                        <a:pt x="15148" y="123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1"/>
                <p:cNvSpPr/>
                <p:nvPr/>
              </p:nvSpPr>
              <p:spPr>
                <a:xfrm>
                  <a:off x="2933253" y="-981266"/>
                  <a:ext cx="615052" cy="561604"/>
                </a:xfrm>
                <a:custGeom>
                  <a:rect b="b" l="l" r="r" t="t"/>
                  <a:pathLst>
                    <a:path extrusionOk="0" h="13933" w="15259">
                      <a:moveTo>
                        <a:pt x="222" y="1"/>
                      </a:moveTo>
                      <a:lnTo>
                        <a:pt x="1" y="45"/>
                      </a:lnTo>
                      <a:lnTo>
                        <a:pt x="111" y="642"/>
                      </a:lnTo>
                      <a:lnTo>
                        <a:pt x="266" y="1217"/>
                      </a:lnTo>
                      <a:lnTo>
                        <a:pt x="421" y="1792"/>
                      </a:lnTo>
                      <a:lnTo>
                        <a:pt x="620" y="2323"/>
                      </a:lnTo>
                      <a:lnTo>
                        <a:pt x="841" y="2854"/>
                      </a:lnTo>
                      <a:lnTo>
                        <a:pt x="1084" y="3340"/>
                      </a:lnTo>
                      <a:lnTo>
                        <a:pt x="1372" y="3827"/>
                      </a:lnTo>
                      <a:lnTo>
                        <a:pt x="1659" y="4291"/>
                      </a:lnTo>
                      <a:lnTo>
                        <a:pt x="2035" y="4755"/>
                      </a:lnTo>
                      <a:lnTo>
                        <a:pt x="2411" y="5198"/>
                      </a:lnTo>
                      <a:lnTo>
                        <a:pt x="2831" y="5618"/>
                      </a:lnTo>
                      <a:lnTo>
                        <a:pt x="3273" y="5994"/>
                      </a:lnTo>
                      <a:lnTo>
                        <a:pt x="3760" y="6325"/>
                      </a:lnTo>
                      <a:lnTo>
                        <a:pt x="4246" y="6613"/>
                      </a:lnTo>
                      <a:lnTo>
                        <a:pt x="4733" y="6856"/>
                      </a:lnTo>
                      <a:lnTo>
                        <a:pt x="5264" y="7055"/>
                      </a:lnTo>
                      <a:lnTo>
                        <a:pt x="5617" y="7166"/>
                      </a:lnTo>
                      <a:lnTo>
                        <a:pt x="5993" y="7276"/>
                      </a:lnTo>
                      <a:lnTo>
                        <a:pt x="6391" y="7343"/>
                      </a:lnTo>
                      <a:lnTo>
                        <a:pt x="6767" y="7409"/>
                      </a:lnTo>
                      <a:lnTo>
                        <a:pt x="7541" y="7497"/>
                      </a:lnTo>
                      <a:lnTo>
                        <a:pt x="8293" y="7564"/>
                      </a:lnTo>
                      <a:lnTo>
                        <a:pt x="8979" y="7630"/>
                      </a:lnTo>
                      <a:lnTo>
                        <a:pt x="9399" y="7674"/>
                      </a:lnTo>
                      <a:lnTo>
                        <a:pt x="9863" y="7741"/>
                      </a:lnTo>
                      <a:lnTo>
                        <a:pt x="10305" y="7807"/>
                      </a:lnTo>
                      <a:lnTo>
                        <a:pt x="10770" y="7918"/>
                      </a:lnTo>
                      <a:lnTo>
                        <a:pt x="11212" y="8050"/>
                      </a:lnTo>
                      <a:lnTo>
                        <a:pt x="11654" y="8205"/>
                      </a:lnTo>
                      <a:lnTo>
                        <a:pt x="12075" y="8404"/>
                      </a:lnTo>
                      <a:lnTo>
                        <a:pt x="12473" y="8647"/>
                      </a:lnTo>
                      <a:lnTo>
                        <a:pt x="12760" y="8846"/>
                      </a:lnTo>
                      <a:lnTo>
                        <a:pt x="13025" y="9090"/>
                      </a:lnTo>
                      <a:lnTo>
                        <a:pt x="13291" y="9333"/>
                      </a:lnTo>
                      <a:lnTo>
                        <a:pt x="13534" y="9620"/>
                      </a:lnTo>
                      <a:lnTo>
                        <a:pt x="13755" y="9930"/>
                      </a:lnTo>
                      <a:lnTo>
                        <a:pt x="13954" y="10262"/>
                      </a:lnTo>
                      <a:lnTo>
                        <a:pt x="14153" y="10615"/>
                      </a:lnTo>
                      <a:lnTo>
                        <a:pt x="14330" y="10969"/>
                      </a:lnTo>
                      <a:lnTo>
                        <a:pt x="14463" y="11279"/>
                      </a:lnTo>
                      <a:lnTo>
                        <a:pt x="14573" y="11611"/>
                      </a:lnTo>
                      <a:lnTo>
                        <a:pt x="14684" y="11942"/>
                      </a:lnTo>
                      <a:lnTo>
                        <a:pt x="14772" y="12296"/>
                      </a:lnTo>
                      <a:lnTo>
                        <a:pt x="14861" y="12672"/>
                      </a:lnTo>
                      <a:lnTo>
                        <a:pt x="14927" y="13070"/>
                      </a:lnTo>
                      <a:lnTo>
                        <a:pt x="15038" y="13932"/>
                      </a:lnTo>
                      <a:lnTo>
                        <a:pt x="15259" y="13910"/>
                      </a:lnTo>
                      <a:lnTo>
                        <a:pt x="15148" y="13026"/>
                      </a:lnTo>
                      <a:lnTo>
                        <a:pt x="15060" y="12628"/>
                      </a:lnTo>
                      <a:lnTo>
                        <a:pt x="14994" y="12252"/>
                      </a:lnTo>
                      <a:lnTo>
                        <a:pt x="14883" y="11876"/>
                      </a:lnTo>
                      <a:lnTo>
                        <a:pt x="14772" y="11544"/>
                      </a:lnTo>
                      <a:lnTo>
                        <a:pt x="14662" y="11212"/>
                      </a:lnTo>
                      <a:lnTo>
                        <a:pt x="14529" y="10881"/>
                      </a:lnTo>
                      <a:lnTo>
                        <a:pt x="14352" y="10505"/>
                      </a:lnTo>
                      <a:lnTo>
                        <a:pt x="14153" y="10151"/>
                      </a:lnTo>
                      <a:lnTo>
                        <a:pt x="13932" y="9797"/>
                      </a:lnTo>
                      <a:lnTo>
                        <a:pt x="13689" y="9488"/>
                      </a:lnTo>
                      <a:lnTo>
                        <a:pt x="13446" y="9178"/>
                      </a:lnTo>
                      <a:lnTo>
                        <a:pt x="13180" y="8913"/>
                      </a:lnTo>
                      <a:lnTo>
                        <a:pt x="12893" y="8669"/>
                      </a:lnTo>
                      <a:lnTo>
                        <a:pt x="12605" y="8448"/>
                      </a:lnTo>
                      <a:lnTo>
                        <a:pt x="12185" y="8205"/>
                      </a:lnTo>
                      <a:lnTo>
                        <a:pt x="11743" y="8006"/>
                      </a:lnTo>
                      <a:lnTo>
                        <a:pt x="11301" y="7829"/>
                      </a:lnTo>
                      <a:lnTo>
                        <a:pt x="10836" y="7696"/>
                      </a:lnTo>
                      <a:lnTo>
                        <a:pt x="10372" y="7608"/>
                      </a:lnTo>
                      <a:lnTo>
                        <a:pt x="9907" y="7520"/>
                      </a:lnTo>
                      <a:lnTo>
                        <a:pt x="9443" y="7453"/>
                      </a:lnTo>
                      <a:lnTo>
                        <a:pt x="8979" y="7409"/>
                      </a:lnTo>
                      <a:lnTo>
                        <a:pt x="8315" y="7343"/>
                      </a:lnTo>
                      <a:lnTo>
                        <a:pt x="7563" y="7276"/>
                      </a:lnTo>
                      <a:lnTo>
                        <a:pt x="6812" y="7188"/>
                      </a:lnTo>
                      <a:lnTo>
                        <a:pt x="6436" y="7121"/>
                      </a:lnTo>
                      <a:lnTo>
                        <a:pt x="6060" y="7055"/>
                      </a:lnTo>
                      <a:lnTo>
                        <a:pt x="5684" y="6967"/>
                      </a:lnTo>
                      <a:lnTo>
                        <a:pt x="5330" y="6856"/>
                      </a:lnTo>
                      <a:lnTo>
                        <a:pt x="4821" y="6657"/>
                      </a:lnTo>
                      <a:lnTo>
                        <a:pt x="4335" y="6414"/>
                      </a:lnTo>
                      <a:lnTo>
                        <a:pt x="3870" y="6126"/>
                      </a:lnTo>
                      <a:lnTo>
                        <a:pt x="3406" y="5817"/>
                      </a:lnTo>
                      <a:lnTo>
                        <a:pt x="2986" y="5463"/>
                      </a:lnTo>
                      <a:lnTo>
                        <a:pt x="2588" y="5065"/>
                      </a:lnTo>
                      <a:lnTo>
                        <a:pt x="2190" y="4623"/>
                      </a:lnTo>
                      <a:lnTo>
                        <a:pt x="1836" y="4158"/>
                      </a:lnTo>
                      <a:lnTo>
                        <a:pt x="1549" y="3716"/>
                      </a:lnTo>
                      <a:lnTo>
                        <a:pt x="1283" y="3252"/>
                      </a:lnTo>
                      <a:lnTo>
                        <a:pt x="1040" y="2765"/>
                      </a:lnTo>
                      <a:lnTo>
                        <a:pt x="819" y="2257"/>
                      </a:lnTo>
                      <a:lnTo>
                        <a:pt x="642" y="1726"/>
                      </a:lnTo>
                      <a:lnTo>
                        <a:pt x="465" y="1173"/>
                      </a:lnTo>
                      <a:lnTo>
                        <a:pt x="332" y="598"/>
                      </a:lnTo>
                      <a:lnTo>
                        <a:pt x="22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1"/>
                <p:cNvSpPr/>
                <p:nvPr/>
              </p:nvSpPr>
              <p:spPr>
                <a:xfrm>
                  <a:off x="3478780" y="-1004402"/>
                  <a:ext cx="363695" cy="498281"/>
                </a:xfrm>
                <a:custGeom>
                  <a:rect b="b" l="l" r="r" t="t"/>
                  <a:pathLst>
                    <a:path extrusionOk="0" h="12362" w="9023">
                      <a:moveTo>
                        <a:pt x="88" y="0"/>
                      </a:moveTo>
                      <a:lnTo>
                        <a:pt x="44" y="22"/>
                      </a:lnTo>
                      <a:lnTo>
                        <a:pt x="22" y="66"/>
                      </a:lnTo>
                      <a:lnTo>
                        <a:pt x="0" y="111"/>
                      </a:lnTo>
                      <a:lnTo>
                        <a:pt x="22" y="155"/>
                      </a:lnTo>
                      <a:lnTo>
                        <a:pt x="44" y="199"/>
                      </a:lnTo>
                      <a:lnTo>
                        <a:pt x="66" y="221"/>
                      </a:lnTo>
                      <a:lnTo>
                        <a:pt x="354" y="376"/>
                      </a:lnTo>
                      <a:lnTo>
                        <a:pt x="730" y="619"/>
                      </a:lnTo>
                      <a:lnTo>
                        <a:pt x="1216" y="995"/>
                      </a:lnTo>
                      <a:lnTo>
                        <a:pt x="1880" y="1504"/>
                      </a:lnTo>
                      <a:lnTo>
                        <a:pt x="2654" y="2211"/>
                      </a:lnTo>
                      <a:lnTo>
                        <a:pt x="3605" y="3074"/>
                      </a:lnTo>
                      <a:lnTo>
                        <a:pt x="4135" y="3605"/>
                      </a:lnTo>
                      <a:lnTo>
                        <a:pt x="4688" y="4179"/>
                      </a:lnTo>
                      <a:lnTo>
                        <a:pt x="5152" y="4688"/>
                      </a:lnTo>
                      <a:lnTo>
                        <a:pt x="5595" y="5219"/>
                      </a:lnTo>
                      <a:lnTo>
                        <a:pt x="5993" y="5794"/>
                      </a:lnTo>
                      <a:lnTo>
                        <a:pt x="6369" y="6347"/>
                      </a:lnTo>
                      <a:lnTo>
                        <a:pt x="6723" y="6922"/>
                      </a:lnTo>
                      <a:lnTo>
                        <a:pt x="7032" y="7496"/>
                      </a:lnTo>
                      <a:lnTo>
                        <a:pt x="7320" y="8071"/>
                      </a:lnTo>
                      <a:lnTo>
                        <a:pt x="7563" y="8624"/>
                      </a:lnTo>
                      <a:lnTo>
                        <a:pt x="7806" y="9177"/>
                      </a:lnTo>
                      <a:lnTo>
                        <a:pt x="8005" y="9708"/>
                      </a:lnTo>
                      <a:lnTo>
                        <a:pt x="8359" y="10681"/>
                      </a:lnTo>
                      <a:lnTo>
                        <a:pt x="8602" y="11521"/>
                      </a:lnTo>
                      <a:lnTo>
                        <a:pt x="8779" y="12207"/>
                      </a:lnTo>
                      <a:lnTo>
                        <a:pt x="8801" y="12295"/>
                      </a:lnTo>
                      <a:lnTo>
                        <a:pt x="8845" y="12339"/>
                      </a:lnTo>
                      <a:lnTo>
                        <a:pt x="8912" y="12361"/>
                      </a:lnTo>
                      <a:lnTo>
                        <a:pt x="8934" y="12361"/>
                      </a:lnTo>
                      <a:lnTo>
                        <a:pt x="8978" y="12339"/>
                      </a:lnTo>
                      <a:lnTo>
                        <a:pt x="9000" y="12295"/>
                      </a:lnTo>
                      <a:lnTo>
                        <a:pt x="9022" y="12273"/>
                      </a:lnTo>
                      <a:lnTo>
                        <a:pt x="9022" y="12229"/>
                      </a:lnTo>
                      <a:lnTo>
                        <a:pt x="9000" y="12140"/>
                      </a:lnTo>
                      <a:lnTo>
                        <a:pt x="8823" y="11477"/>
                      </a:lnTo>
                      <a:lnTo>
                        <a:pt x="8558" y="10614"/>
                      </a:lnTo>
                      <a:lnTo>
                        <a:pt x="8403" y="10128"/>
                      </a:lnTo>
                      <a:lnTo>
                        <a:pt x="8226" y="9619"/>
                      </a:lnTo>
                      <a:lnTo>
                        <a:pt x="8005" y="9089"/>
                      </a:lnTo>
                      <a:lnTo>
                        <a:pt x="7762" y="8536"/>
                      </a:lnTo>
                      <a:lnTo>
                        <a:pt x="7519" y="7961"/>
                      </a:lnTo>
                      <a:lnTo>
                        <a:pt x="7231" y="7386"/>
                      </a:lnTo>
                      <a:lnTo>
                        <a:pt x="6899" y="6811"/>
                      </a:lnTo>
                      <a:lnTo>
                        <a:pt x="6568" y="6236"/>
                      </a:lnTo>
                      <a:lnTo>
                        <a:pt x="6170" y="5661"/>
                      </a:lnTo>
                      <a:lnTo>
                        <a:pt x="5772" y="5086"/>
                      </a:lnTo>
                      <a:lnTo>
                        <a:pt x="5329" y="4555"/>
                      </a:lnTo>
                      <a:lnTo>
                        <a:pt x="4843" y="4025"/>
                      </a:lnTo>
                      <a:lnTo>
                        <a:pt x="4290" y="3450"/>
                      </a:lnTo>
                      <a:lnTo>
                        <a:pt x="3759" y="2919"/>
                      </a:lnTo>
                      <a:lnTo>
                        <a:pt x="2808" y="2034"/>
                      </a:lnTo>
                      <a:lnTo>
                        <a:pt x="2012" y="1327"/>
                      </a:lnTo>
                      <a:lnTo>
                        <a:pt x="1349" y="818"/>
                      </a:lnTo>
                      <a:lnTo>
                        <a:pt x="840" y="442"/>
                      </a:lnTo>
                      <a:lnTo>
                        <a:pt x="487" y="199"/>
                      </a:lnTo>
                      <a:lnTo>
                        <a:pt x="265" y="66"/>
                      </a:lnTo>
                      <a:lnTo>
                        <a:pt x="177" y="22"/>
                      </a:lnTo>
                      <a:lnTo>
                        <a:pt x="13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1"/>
                <p:cNvSpPr/>
                <p:nvPr/>
              </p:nvSpPr>
              <p:spPr>
                <a:xfrm>
                  <a:off x="2861062" y="-1703220"/>
                  <a:ext cx="692604" cy="698851"/>
                </a:xfrm>
                <a:custGeom>
                  <a:rect b="b" l="l" r="r" t="t"/>
                  <a:pathLst>
                    <a:path extrusionOk="0" h="17338" w="17183">
                      <a:moveTo>
                        <a:pt x="5396" y="0"/>
                      </a:moveTo>
                      <a:lnTo>
                        <a:pt x="5042" y="133"/>
                      </a:lnTo>
                      <a:lnTo>
                        <a:pt x="4688" y="265"/>
                      </a:lnTo>
                      <a:lnTo>
                        <a:pt x="4578" y="310"/>
                      </a:lnTo>
                      <a:lnTo>
                        <a:pt x="4069" y="531"/>
                      </a:lnTo>
                      <a:lnTo>
                        <a:pt x="3561" y="774"/>
                      </a:lnTo>
                      <a:lnTo>
                        <a:pt x="3096" y="1062"/>
                      </a:lnTo>
                      <a:lnTo>
                        <a:pt x="2632" y="1349"/>
                      </a:lnTo>
                      <a:lnTo>
                        <a:pt x="2212" y="1637"/>
                      </a:lnTo>
                      <a:lnTo>
                        <a:pt x="1814" y="1946"/>
                      </a:lnTo>
                      <a:lnTo>
                        <a:pt x="1106" y="2499"/>
                      </a:lnTo>
                      <a:lnTo>
                        <a:pt x="996" y="2587"/>
                      </a:lnTo>
                      <a:lnTo>
                        <a:pt x="575" y="2963"/>
                      </a:lnTo>
                      <a:lnTo>
                        <a:pt x="266" y="3273"/>
                      </a:lnTo>
                      <a:lnTo>
                        <a:pt x="0" y="3538"/>
                      </a:lnTo>
                      <a:lnTo>
                        <a:pt x="2433" y="17337"/>
                      </a:lnTo>
                      <a:lnTo>
                        <a:pt x="7674" y="16497"/>
                      </a:lnTo>
                      <a:lnTo>
                        <a:pt x="17183" y="14971"/>
                      </a:lnTo>
                      <a:lnTo>
                        <a:pt x="15480" y="6103"/>
                      </a:lnTo>
                      <a:lnTo>
                        <a:pt x="15347" y="5794"/>
                      </a:lnTo>
                      <a:lnTo>
                        <a:pt x="15192" y="5506"/>
                      </a:lnTo>
                      <a:lnTo>
                        <a:pt x="14861" y="4954"/>
                      </a:lnTo>
                      <a:lnTo>
                        <a:pt x="14485" y="4445"/>
                      </a:lnTo>
                      <a:lnTo>
                        <a:pt x="14087" y="3958"/>
                      </a:lnTo>
                      <a:lnTo>
                        <a:pt x="13667" y="3516"/>
                      </a:lnTo>
                      <a:lnTo>
                        <a:pt x="13246" y="3118"/>
                      </a:lnTo>
                      <a:lnTo>
                        <a:pt x="12782" y="2742"/>
                      </a:lnTo>
                      <a:lnTo>
                        <a:pt x="12340" y="2388"/>
                      </a:lnTo>
                      <a:lnTo>
                        <a:pt x="11897" y="2079"/>
                      </a:lnTo>
                      <a:lnTo>
                        <a:pt x="11455" y="1791"/>
                      </a:lnTo>
                      <a:lnTo>
                        <a:pt x="11035" y="1548"/>
                      </a:lnTo>
                      <a:lnTo>
                        <a:pt x="10615" y="1327"/>
                      </a:lnTo>
                      <a:lnTo>
                        <a:pt x="9907" y="995"/>
                      </a:lnTo>
                      <a:lnTo>
                        <a:pt x="9332" y="752"/>
                      </a:lnTo>
                      <a:lnTo>
                        <a:pt x="9222" y="708"/>
                      </a:lnTo>
                      <a:lnTo>
                        <a:pt x="8868" y="575"/>
                      </a:lnTo>
                      <a:lnTo>
                        <a:pt x="53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1"/>
                <p:cNvSpPr/>
                <p:nvPr/>
              </p:nvSpPr>
              <p:spPr>
                <a:xfrm>
                  <a:off x="3137372" y="-1578467"/>
                  <a:ext cx="714894" cy="271914"/>
                </a:xfrm>
                <a:custGeom>
                  <a:rect b="b" l="l" r="r" t="t"/>
                  <a:pathLst>
                    <a:path extrusionOk="0" h="6746" w="17736">
                      <a:moveTo>
                        <a:pt x="15812" y="1"/>
                      </a:moveTo>
                      <a:lnTo>
                        <a:pt x="15524" y="487"/>
                      </a:lnTo>
                      <a:lnTo>
                        <a:pt x="15215" y="1062"/>
                      </a:lnTo>
                      <a:lnTo>
                        <a:pt x="14861" y="1770"/>
                      </a:lnTo>
                      <a:lnTo>
                        <a:pt x="14441" y="2610"/>
                      </a:lnTo>
                      <a:lnTo>
                        <a:pt x="14043" y="3517"/>
                      </a:lnTo>
                      <a:lnTo>
                        <a:pt x="13866" y="3981"/>
                      </a:lnTo>
                      <a:lnTo>
                        <a:pt x="13689" y="4446"/>
                      </a:lnTo>
                      <a:lnTo>
                        <a:pt x="13512" y="4932"/>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lnTo>
                        <a:pt x="158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1"/>
                <p:cNvSpPr/>
                <p:nvPr/>
              </p:nvSpPr>
              <p:spPr>
                <a:xfrm>
                  <a:off x="3137372" y="-1578467"/>
                  <a:ext cx="714894" cy="271914"/>
                </a:xfrm>
                <a:custGeom>
                  <a:rect b="b" l="l" r="r" t="t"/>
                  <a:pathLst>
                    <a:path extrusionOk="0" fill="none" h="6746" w="17736">
                      <a:moveTo>
                        <a:pt x="17736" y="465"/>
                      </a:moveTo>
                      <a:lnTo>
                        <a:pt x="15812" y="1"/>
                      </a:lnTo>
                      <a:lnTo>
                        <a:pt x="15812" y="1"/>
                      </a:lnTo>
                      <a:lnTo>
                        <a:pt x="15524" y="487"/>
                      </a:lnTo>
                      <a:lnTo>
                        <a:pt x="15215" y="1062"/>
                      </a:lnTo>
                      <a:lnTo>
                        <a:pt x="14861" y="1770"/>
                      </a:lnTo>
                      <a:lnTo>
                        <a:pt x="14441" y="2610"/>
                      </a:lnTo>
                      <a:lnTo>
                        <a:pt x="14043" y="3517"/>
                      </a:lnTo>
                      <a:lnTo>
                        <a:pt x="13866" y="3981"/>
                      </a:lnTo>
                      <a:lnTo>
                        <a:pt x="13689" y="4446"/>
                      </a:lnTo>
                      <a:lnTo>
                        <a:pt x="13512" y="4932"/>
                      </a:lnTo>
                      <a:lnTo>
                        <a:pt x="13379" y="5397"/>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1"/>
                <p:cNvSpPr/>
                <p:nvPr/>
              </p:nvSpPr>
              <p:spPr>
                <a:xfrm>
                  <a:off x="3078563" y="-1571333"/>
                  <a:ext cx="781724" cy="636455"/>
                </a:xfrm>
                <a:custGeom>
                  <a:rect b="b" l="l" r="r" t="t"/>
                  <a:pathLst>
                    <a:path extrusionOk="0" h="15790" w="19394">
                      <a:moveTo>
                        <a:pt x="19394" y="1"/>
                      </a:moveTo>
                      <a:lnTo>
                        <a:pt x="15015" y="5596"/>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lnTo>
                        <a:pt x="12848" y="15790"/>
                      </a:lnTo>
                      <a:lnTo>
                        <a:pt x="12870" y="15768"/>
                      </a:lnTo>
                      <a:lnTo>
                        <a:pt x="16740" y="10438"/>
                      </a:lnTo>
                      <a:lnTo>
                        <a:pt x="193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1"/>
                <p:cNvSpPr/>
                <p:nvPr/>
              </p:nvSpPr>
              <p:spPr>
                <a:xfrm>
                  <a:off x="3078563" y="-1571333"/>
                  <a:ext cx="781724" cy="636455"/>
                </a:xfrm>
                <a:custGeom>
                  <a:rect b="b" l="l" r="r" t="t"/>
                  <a:pathLst>
                    <a:path extrusionOk="0" fill="none" h="15790" w="19394">
                      <a:moveTo>
                        <a:pt x="0" y="14176"/>
                      </a:moveTo>
                      <a:lnTo>
                        <a:pt x="12848" y="15790"/>
                      </a:lnTo>
                      <a:lnTo>
                        <a:pt x="12870" y="15768"/>
                      </a:lnTo>
                      <a:lnTo>
                        <a:pt x="16740" y="10438"/>
                      </a:lnTo>
                      <a:lnTo>
                        <a:pt x="19394" y="1"/>
                      </a:lnTo>
                      <a:lnTo>
                        <a:pt x="15015" y="5596"/>
                      </a:lnTo>
                      <a:lnTo>
                        <a:pt x="15015" y="5596"/>
                      </a:lnTo>
                      <a:lnTo>
                        <a:pt x="14949" y="5573"/>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1"/>
                <p:cNvSpPr/>
                <p:nvPr/>
              </p:nvSpPr>
              <p:spPr>
                <a:xfrm>
                  <a:off x="3113309" y="-1482172"/>
                  <a:ext cx="546449" cy="532140"/>
                </a:xfrm>
                <a:custGeom>
                  <a:rect b="b" l="l" r="r" t="t"/>
                  <a:pathLst>
                    <a:path extrusionOk="0" h="13202" w="13557">
                      <a:moveTo>
                        <a:pt x="841" y="243"/>
                      </a:moveTo>
                      <a:lnTo>
                        <a:pt x="1482" y="288"/>
                      </a:lnTo>
                      <a:lnTo>
                        <a:pt x="2610" y="420"/>
                      </a:lnTo>
                      <a:lnTo>
                        <a:pt x="3340" y="509"/>
                      </a:lnTo>
                      <a:lnTo>
                        <a:pt x="4114" y="619"/>
                      </a:lnTo>
                      <a:lnTo>
                        <a:pt x="4976" y="752"/>
                      </a:lnTo>
                      <a:lnTo>
                        <a:pt x="5883" y="929"/>
                      </a:lnTo>
                      <a:lnTo>
                        <a:pt x="6811" y="1128"/>
                      </a:lnTo>
                      <a:lnTo>
                        <a:pt x="7784" y="1371"/>
                      </a:lnTo>
                      <a:lnTo>
                        <a:pt x="8757" y="1659"/>
                      </a:lnTo>
                      <a:lnTo>
                        <a:pt x="9730" y="1968"/>
                      </a:lnTo>
                      <a:lnTo>
                        <a:pt x="10681" y="2322"/>
                      </a:lnTo>
                      <a:lnTo>
                        <a:pt x="11146" y="2521"/>
                      </a:lnTo>
                      <a:lnTo>
                        <a:pt x="11610" y="2742"/>
                      </a:lnTo>
                      <a:lnTo>
                        <a:pt x="12052" y="2963"/>
                      </a:lnTo>
                      <a:lnTo>
                        <a:pt x="12473" y="3185"/>
                      </a:lnTo>
                      <a:lnTo>
                        <a:pt x="12893" y="3428"/>
                      </a:lnTo>
                      <a:lnTo>
                        <a:pt x="13291" y="3693"/>
                      </a:lnTo>
                      <a:lnTo>
                        <a:pt x="11500" y="12937"/>
                      </a:lnTo>
                      <a:lnTo>
                        <a:pt x="244" y="11234"/>
                      </a:lnTo>
                      <a:lnTo>
                        <a:pt x="841" y="243"/>
                      </a:lnTo>
                      <a:close/>
                      <a:moveTo>
                        <a:pt x="642" y="0"/>
                      </a:moveTo>
                      <a:lnTo>
                        <a:pt x="1" y="11433"/>
                      </a:lnTo>
                      <a:lnTo>
                        <a:pt x="11676" y="13202"/>
                      </a:lnTo>
                      <a:lnTo>
                        <a:pt x="13556" y="3583"/>
                      </a:lnTo>
                      <a:lnTo>
                        <a:pt x="13490" y="3561"/>
                      </a:lnTo>
                      <a:lnTo>
                        <a:pt x="13047" y="3273"/>
                      </a:lnTo>
                      <a:lnTo>
                        <a:pt x="12605" y="3008"/>
                      </a:lnTo>
                      <a:lnTo>
                        <a:pt x="12141" y="2742"/>
                      </a:lnTo>
                      <a:lnTo>
                        <a:pt x="11654" y="2521"/>
                      </a:lnTo>
                      <a:lnTo>
                        <a:pt x="11146" y="2300"/>
                      </a:lnTo>
                      <a:lnTo>
                        <a:pt x="10637" y="2079"/>
                      </a:lnTo>
                      <a:lnTo>
                        <a:pt x="10128" y="1880"/>
                      </a:lnTo>
                      <a:lnTo>
                        <a:pt x="9620" y="1703"/>
                      </a:lnTo>
                      <a:lnTo>
                        <a:pt x="8558" y="1371"/>
                      </a:lnTo>
                      <a:lnTo>
                        <a:pt x="7497" y="1084"/>
                      </a:lnTo>
                      <a:lnTo>
                        <a:pt x="6458" y="841"/>
                      </a:lnTo>
                      <a:lnTo>
                        <a:pt x="5463" y="619"/>
                      </a:lnTo>
                      <a:lnTo>
                        <a:pt x="4512" y="465"/>
                      </a:lnTo>
                      <a:lnTo>
                        <a:pt x="3627" y="332"/>
                      </a:lnTo>
                      <a:lnTo>
                        <a:pt x="2831" y="221"/>
                      </a:lnTo>
                      <a:lnTo>
                        <a:pt x="2146" y="133"/>
                      </a:lnTo>
                      <a:lnTo>
                        <a:pt x="1128" y="44"/>
                      </a:lnTo>
                      <a:lnTo>
                        <a:pt x="752" y="22"/>
                      </a:lnTo>
                      <a:lnTo>
                        <a:pt x="6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1"/>
                <p:cNvSpPr/>
                <p:nvPr/>
              </p:nvSpPr>
              <p:spPr>
                <a:xfrm>
                  <a:off x="2721113" y="-1560611"/>
                  <a:ext cx="451041" cy="605257"/>
                </a:xfrm>
                <a:custGeom>
                  <a:rect b="b" l="l" r="r" t="t"/>
                  <a:pathLst>
                    <a:path extrusionOk="0" h="15016" w="11190">
                      <a:moveTo>
                        <a:pt x="3472" y="0"/>
                      </a:moveTo>
                      <a:lnTo>
                        <a:pt x="3318" y="177"/>
                      </a:lnTo>
                      <a:lnTo>
                        <a:pt x="2964" y="686"/>
                      </a:lnTo>
                      <a:lnTo>
                        <a:pt x="2433" y="1460"/>
                      </a:lnTo>
                      <a:lnTo>
                        <a:pt x="2146" y="1946"/>
                      </a:lnTo>
                      <a:lnTo>
                        <a:pt x="1836" y="2499"/>
                      </a:lnTo>
                      <a:lnTo>
                        <a:pt x="1526" y="3074"/>
                      </a:lnTo>
                      <a:lnTo>
                        <a:pt x="1217" y="3715"/>
                      </a:lnTo>
                      <a:lnTo>
                        <a:pt x="929" y="4401"/>
                      </a:lnTo>
                      <a:lnTo>
                        <a:pt x="664" y="5108"/>
                      </a:lnTo>
                      <a:lnTo>
                        <a:pt x="443" y="5838"/>
                      </a:lnTo>
                      <a:lnTo>
                        <a:pt x="244" y="6612"/>
                      </a:lnTo>
                      <a:lnTo>
                        <a:pt x="178" y="7010"/>
                      </a:lnTo>
                      <a:lnTo>
                        <a:pt x="111" y="7408"/>
                      </a:lnTo>
                      <a:lnTo>
                        <a:pt x="67" y="7806"/>
                      </a:lnTo>
                      <a:lnTo>
                        <a:pt x="45" y="8204"/>
                      </a:lnTo>
                      <a:lnTo>
                        <a:pt x="1" y="8824"/>
                      </a:lnTo>
                      <a:lnTo>
                        <a:pt x="1" y="9398"/>
                      </a:lnTo>
                      <a:lnTo>
                        <a:pt x="23" y="9929"/>
                      </a:lnTo>
                      <a:lnTo>
                        <a:pt x="45" y="10416"/>
                      </a:lnTo>
                      <a:lnTo>
                        <a:pt x="67" y="10548"/>
                      </a:lnTo>
                      <a:lnTo>
                        <a:pt x="111" y="10924"/>
                      </a:lnTo>
                      <a:lnTo>
                        <a:pt x="178" y="11278"/>
                      </a:lnTo>
                      <a:lnTo>
                        <a:pt x="266" y="11610"/>
                      </a:lnTo>
                      <a:lnTo>
                        <a:pt x="354" y="11897"/>
                      </a:lnTo>
                      <a:lnTo>
                        <a:pt x="465" y="12185"/>
                      </a:lnTo>
                      <a:lnTo>
                        <a:pt x="598" y="12428"/>
                      </a:lnTo>
                      <a:lnTo>
                        <a:pt x="730" y="12671"/>
                      </a:lnTo>
                      <a:lnTo>
                        <a:pt x="907" y="12870"/>
                      </a:lnTo>
                      <a:lnTo>
                        <a:pt x="1062" y="13091"/>
                      </a:lnTo>
                      <a:lnTo>
                        <a:pt x="1261" y="13268"/>
                      </a:lnTo>
                      <a:lnTo>
                        <a:pt x="1460" y="13445"/>
                      </a:lnTo>
                      <a:lnTo>
                        <a:pt x="1703" y="13600"/>
                      </a:lnTo>
                      <a:lnTo>
                        <a:pt x="1947" y="13755"/>
                      </a:lnTo>
                      <a:lnTo>
                        <a:pt x="2190" y="13910"/>
                      </a:lnTo>
                      <a:lnTo>
                        <a:pt x="2765" y="14175"/>
                      </a:lnTo>
                      <a:lnTo>
                        <a:pt x="2875" y="14241"/>
                      </a:lnTo>
                      <a:lnTo>
                        <a:pt x="3340" y="14418"/>
                      </a:lnTo>
                      <a:lnTo>
                        <a:pt x="3826" y="14595"/>
                      </a:lnTo>
                      <a:lnTo>
                        <a:pt x="4291" y="14750"/>
                      </a:lnTo>
                      <a:lnTo>
                        <a:pt x="4777" y="14860"/>
                      </a:lnTo>
                      <a:lnTo>
                        <a:pt x="5241" y="14927"/>
                      </a:lnTo>
                      <a:lnTo>
                        <a:pt x="5706" y="14993"/>
                      </a:lnTo>
                      <a:lnTo>
                        <a:pt x="6148" y="15015"/>
                      </a:lnTo>
                      <a:lnTo>
                        <a:pt x="7011" y="15015"/>
                      </a:lnTo>
                      <a:lnTo>
                        <a:pt x="7431" y="14971"/>
                      </a:lnTo>
                      <a:lnTo>
                        <a:pt x="7807" y="14927"/>
                      </a:lnTo>
                      <a:lnTo>
                        <a:pt x="8160" y="14860"/>
                      </a:lnTo>
                      <a:lnTo>
                        <a:pt x="8514" y="14772"/>
                      </a:lnTo>
                      <a:lnTo>
                        <a:pt x="8824" y="14684"/>
                      </a:lnTo>
                      <a:lnTo>
                        <a:pt x="9089" y="14573"/>
                      </a:lnTo>
                      <a:lnTo>
                        <a:pt x="9332" y="14462"/>
                      </a:lnTo>
                      <a:lnTo>
                        <a:pt x="9531" y="14352"/>
                      </a:lnTo>
                      <a:lnTo>
                        <a:pt x="11190" y="14153"/>
                      </a:lnTo>
                      <a:lnTo>
                        <a:pt x="11146" y="12959"/>
                      </a:lnTo>
                      <a:lnTo>
                        <a:pt x="11079" y="10283"/>
                      </a:lnTo>
                      <a:lnTo>
                        <a:pt x="11035" y="10283"/>
                      </a:lnTo>
                      <a:lnTo>
                        <a:pt x="9775" y="10239"/>
                      </a:lnTo>
                      <a:lnTo>
                        <a:pt x="9089" y="9133"/>
                      </a:lnTo>
                      <a:lnTo>
                        <a:pt x="7674" y="6833"/>
                      </a:lnTo>
                      <a:lnTo>
                        <a:pt x="7586" y="6679"/>
                      </a:lnTo>
                      <a:lnTo>
                        <a:pt x="34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1"/>
                <p:cNvSpPr/>
                <p:nvPr/>
              </p:nvSpPr>
              <p:spPr>
                <a:xfrm>
                  <a:off x="3167684" y="-1205861"/>
                  <a:ext cx="196136" cy="224634"/>
                </a:xfrm>
                <a:custGeom>
                  <a:rect b="b" l="l" r="r" t="t"/>
                  <a:pathLst>
                    <a:path extrusionOk="0" h="5573" w="4866">
                      <a:moveTo>
                        <a:pt x="2079" y="0"/>
                      </a:moveTo>
                      <a:lnTo>
                        <a:pt x="1969" y="23"/>
                      </a:lnTo>
                      <a:lnTo>
                        <a:pt x="1836" y="67"/>
                      </a:lnTo>
                      <a:lnTo>
                        <a:pt x="1681" y="155"/>
                      </a:lnTo>
                      <a:lnTo>
                        <a:pt x="1327" y="398"/>
                      </a:lnTo>
                      <a:lnTo>
                        <a:pt x="951" y="686"/>
                      </a:lnTo>
                      <a:lnTo>
                        <a:pt x="598" y="1018"/>
                      </a:lnTo>
                      <a:lnTo>
                        <a:pt x="288" y="1305"/>
                      </a:lnTo>
                      <a:lnTo>
                        <a:pt x="0" y="1593"/>
                      </a:lnTo>
                      <a:lnTo>
                        <a:pt x="89" y="5330"/>
                      </a:lnTo>
                      <a:lnTo>
                        <a:pt x="642" y="5396"/>
                      </a:lnTo>
                      <a:lnTo>
                        <a:pt x="1195" y="5462"/>
                      </a:lnTo>
                      <a:lnTo>
                        <a:pt x="1858" y="5507"/>
                      </a:lnTo>
                      <a:lnTo>
                        <a:pt x="2499" y="5551"/>
                      </a:lnTo>
                      <a:lnTo>
                        <a:pt x="3096" y="5573"/>
                      </a:lnTo>
                      <a:lnTo>
                        <a:pt x="3317" y="5551"/>
                      </a:lnTo>
                      <a:lnTo>
                        <a:pt x="3516" y="5529"/>
                      </a:lnTo>
                      <a:lnTo>
                        <a:pt x="3649" y="5485"/>
                      </a:lnTo>
                      <a:lnTo>
                        <a:pt x="3693" y="5440"/>
                      </a:lnTo>
                      <a:lnTo>
                        <a:pt x="3716" y="5418"/>
                      </a:lnTo>
                      <a:lnTo>
                        <a:pt x="3738" y="5330"/>
                      </a:lnTo>
                      <a:lnTo>
                        <a:pt x="3738" y="5241"/>
                      </a:lnTo>
                      <a:lnTo>
                        <a:pt x="3716" y="5175"/>
                      </a:lnTo>
                      <a:lnTo>
                        <a:pt x="3671" y="5086"/>
                      </a:lnTo>
                      <a:lnTo>
                        <a:pt x="3561" y="4954"/>
                      </a:lnTo>
                      <a:lnTo>
                        <a:pt x="3406" y="4843"/>
                      </a:lnTo>
                      <a:lnTo>
                        <a:pt x="3251" y="4755"/>
                      </a:lnTo>
                      <a:lnTo>
                        <a:pt x="3118" y="4688"/>
                      </a:lnTo>
                      <a:lnTo>
                        <a:pt x="2986" y="4622"/>
                      </a:lnTo>
                      <a:lnTo>
                        <a:pt x="3583" y="4622"/>
                      </a:lnTo>
                      <a:lnTo>
                        <a:pt x="3937" y="4600"/>
                      </a:lnTo>
                      <a:lnTo>
                        <a:pt x="4268" y="4578"/>
                      </a:lnTo>
                      <a:lnTo>
                        <a:pt x="4423" y="4534"/>
                      </a:lnTo>
                      <a:lnTo>
                        <a:pt x="4578" y="4489"/>
                      </a:lnTo>
                      <a:lnTo>
                        <a:pt x="4688" y="4445"/>
                      </a:lnTo>
                      <a:lnTo>
                        <a:pt x="4799" y="4379"/>
                      </a:lnTo>
                      <a:lnTo>
                        <a:pt x="4843" y="4290"/>
                      </a:lnTo>
                      <a:lnTo>
                        <a:pt x="4865" y="4202"/>
                      </a:lnTo>
                      <a:lnTo>
                        <a:pt x="4865" y="4113"/>
                      </a:lnTo>
                      <a:lnTo>
                        <a:pt x="4799" y="4047"/>
                      </a:lnTo>
                      <a:lnTo>
                        <a:pt x="4711" y="3959"/>
                      </a:lnTo>
                      <a:lnTo>
                        <a:pt x="4600" y="3914"/>
                      </a:lnTo>
                      <a:lnTo>
                        <a:pt x="4445" y="3848"/>
                      </a:lnTo>
                      <a:lnTo>
                        <a:pt x="4290" y="3804"/>
                      </a:lnTo>
                      <a:lnTo>
                        <a:pt x="3959" y="3715"/>
                      </a:lnTo>
                      <a:lnTo>
                        <a:pt x="3605" y="3671"/>
                      </a:lnTo>
                      <a:lnTo>
                        <a:pt x="3317" y="3649"/>
                      </a:lnTo>
                      <a:lnTo>
                        <a:pt x="3030" y="3627"/>
                      </a:lnTo>
                      <a:lnTo>
                        <a:pt x="3317" y="3583"/>
                      </a:lnTo>
                      <a:lnTo>
                        <a:pt x="3605" y="3516"/>
                      </a:lnTo>
                      <a:lnTo>
                        <a:pt x="3959" y="3450"/>
                      </a:lnTo>
                      <a:lnTo>
                        <a:pt x="4290" y="3340"/>
                      </a:lnTo>
                      <a:lnTo>
                        <a:pt x="4578" y="3229"/>
                      </a:lnTo>
                      <a:lnTo>
                        <a:pt x="4688" y="3141"/>
                      </a:lnTo>
                      <a:lnTo>
                        <a:pt x="4777" y="3074"/>
                      </a:lnTo>
                      <a:lnTo>
                        <a:pt x="4843" y="2986"/>
                      </a:lnTo>
                      <a:lnTo>
                        <a:pt x="4865" y="2897"/>
                      </a:lnTo>
                      <a:lnTo>
                        <a:pt x="4821" y="2809"/>
                      </a:lnTo>
                      <a:lnTo>
                        <a:pt x="4755" y="2720"/>
                      </a:lnTo>
                      <a:lnTo>
                        <a:pt x="4666" y="2654"/>
                      </a:lnTo>
                      <a:lnTo>
                        <a:pt x="4534" y="2610"/>
                      </a:lnTo>
                      <a:lnTo>
                        <a:pt x="4379" y="2566"/>
                      </a:lnTo>
                      <a:lnTo>
                        <a:pt x="4202" y="2521"/>
                      </a:lnTo>
                      <a:lnTo>
                        <a:pt x="3826" y="2477"/>
                      </a:lnTo>
                      <a:lnTo>
                        <a:pt x="3450" y="2455"/>
                      </a:lnTo>
                      <a:lnTo>
                        <a:pt x="2809" y="2455"/>
                      </a:lnTo>
                      <a:lnTo>
                        <a:pt x="3096" y="2344"/>
                      </a:lnTo>
                      <a:lnTo>
                        <a:pt x="3384" y="2234"/>
                      </a:lnTo>
                      <a:lnTo>
                        <a:pt x="3693" y="2079"/>
                      </a:lnTo>
                      <a:lnTo>
                        <a:pt x="4003" y="1902"/>
                      </a:lnTo>
                      <a:lnTo>
                        <a:pt x="4158" y="1814"/>
                      </a:lnTo>
                      <a:lnTo>
                        <a:pt x="4268" y="1703"/>
                      </a:lnTo>
                      <a:lnTo>
                        <a:pt x="4379" y="1593"/>
                      </a:lnTo>
                      <a:lnTo>
                        <a:pt x="4445" y="1482"/>
                      </a:lnTo>
                      <a:lnTo>
                        <a:pt x="4467" y="1349"/>
                      </a:lnTo>
                      <a:lnTo>
                        <a:pt x="4467" y="1239"/>
                      </a:lnTo>
                      <a:lnTo>
                        <a:pt x="4445" y="1195"/>
                      </a:lnTo>
                      <a:lnTo>
                        <a:pt x="4401" y="1128"/>
                      </a:lnTo>
                      <a:lnTo>
                        <a:pt x="4313" y="1062"/>
                      </a:lnTo>
                      <a:lnTo>
                        <a:pt x="4180" y="1018"/>
                      </a:lnTo>
                      <a:lnTo>
                        <a:pt x="3826" y="1018"/>
                      </a:lnTo>
                      <a:lnTo>
                        <a:pt x="3627" y="1040"/>
                      </a:lnTo>
                      <a:lnTo>
                        <a:pt x="3185" y="1128"/>
                      </a:lnTo>
                      <a:lnTo>
                        <a:pt x="2765" y="1239"/>
                      </a:lnTo>
                      <a:lnTo>
                        <a:pt x="2389" y="1371"/>
                      </a:lnTo>
                      <a:lnTo>
                        <a:pt x="2035" y="1504"/>
                      </a:lnTo>
                      <a:lnTo>
                        <a:pt x="2101" y="1327"/>
                      </a:lnTo>
                      <a:lnTo>
                        <a:pt x="2168" y="1128"/>
                      </a:lnTo>
                      <a:lnTo>
                        <a:pt x="2212" y="885"/>
                      </a:lnTo>
                      <a:lnTo>
                        <a:pt x="2256" y="642"/>
                      </a:lnTo>
                      <a:lnTo>
                        <a:pt x="2278" y="398"/>
                      </a:lnTo>
                      <a:lnTo>
                        <a:pt x="2256" y="288"/>
                      </a:lnTo>
                      <a:lnTo>
                        <a:pt x="2234" y="199"/>
                      </a:lnTo>
                      <a:lnTo>
                        <a:pt x="2212" y="111"/>
                      </a:lnTo>
                      <a:lnTo>
                        <a:pt x="2145" y="45"/>
                      </a:lnTo>
                      <a:lnTo>
                        <a:pt x="2123" y="23"/>
                      </a:lnTo>
                      <a:lnTo>
                        <a:pt x="2079"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1"/>
                <p:cNvSpPr/>
                <p:nvPr/>
              </p:nvSpPr>
              <p:spPr>
                <a:xfrm>
                  <a:off x="3774680" y="-1459881"/>
                  <a:ext cx="87387" cy="160464"/>
                </a:xfrm>
                <a:custGeom>
                  <a:rect b="b" l="l" r="r" t="t"/>
                  <a:pathLst>
                    <a:path extrusionOk="0" h="3981" w="2168">
                      <a:moveTo>
                        <a:pt x="1416" y="0"/>
                      </a:moveTo>
                      <a:lnTo>
                        <a:pt x="1350" y="155"/>
                      </a:lnTo>
                      <a:lnTo>
                        <a:pt x="1261" y="288"/>
                      </a:lnTo>
                      <a:lnTo>
                        <a:pt x="1062" y="575"/>
                      </a:lnTo>
                      <a:lnTo>
                        <a:pt x="819" y="686"/>
                      </a:lnTo>
                      <a:lnTo>
                        <a:pt x="576" y="840"/>
                      </a:lnTo>
                      <a:lnTo>
                        <a:pt x="377" y="1017"/>
                      </a:lnTo>
                      <a:lnTo>
                        <a:pt x="178" y="1216"/>
                      </a:lnTo>
                      <a:lnTo>
                        <a:pt x="89" y="1349"/>
                      </a:lnTo>
                      <a:lnTo>
                        <a:pt x="23" y="1482"/>
                      </a:lnTo>
                      <a:lnTo>
                        <a:pt x="1" y="1570"/>
                      </a:lnTo>
                      <a:lnTo>
                        <a:pt x="1" y="1659"/>
                      </a:lnTo>
                      <a:lnTo>
                        <a:pt x="1" y="1769"/>
                      </a:lnTo>
                      <a:lnTo>
                        <a:pt x="45" y="1858"/>
                      </a:lnTo>
                      <a:lnTo>
                        <a:pt x="133" y="2012"/>
                      </a:lnTo>
                      <a:lnTo>
                        <a:pt x="288" y="2167"/>
                      </a:lnTo>
                      <a:lnTo>
                        <a:pt x="244" y="2278"/>
                      </a:lnTo>
                      <a:lnTo>
                        <a:pt x="200" y="2388"/>
                      </a:lnTo>
                      <a:lnTo>
                        <a:pt x="200" y="2521"/>
                      </a:lnTo>
                      <a:lnTo>
                        <a:pt x="222" y="2632"/>
                      </a:lnTo>
                      <a:lnTo>
                        <a:pt x="266" y="2742"/>
                      </a:lnTo>
                      <a:lnTo>
                        <a:pt x="332" y="2853"/>
                      </a:lnTo>
                      <a:lnTo>
                        <a:pt x="421" y="2941"/>
                      </a:lnTo>
                      <a:lnTo>
                        <a:pt x="531" y="3030"/>
                      </a:lnTo>
                      <a:lnTo>
                        <a:pt x="355" y="3118"/>
                      </a:lnTo>
                      <a:lnTo>
                        <a:pt x="288" y="3184"/>
                      </a:lnTo>
                      <a:lnTo>
                        <a:pt x="200" y="3251"/>
                      </a:lnTo>
                      <a:lnTo>
                        <a:pt x="155" y="3339"/>
                      </a:lnTo>
                      <a:lnTo>
                        <a:pt x="111" y="3450"/>
                      </a:lnTo>
                      <a:lnTo>
                        <a:pt x="111" y="3538"/>
                      </a:lnTo>
                      <a:lnTo>
                        <a:pt x="133" y="3627"/>
                      </a:lnTo>
                      <a:lnTo>
                        <a:pt x="178" y="3737"/>
                      </a:lnTo>
                      <a:lnTo>
                        <a:pt x="266" y="3804"/>
                      </a:lnTo>
                      <a:lnTo>
                        <a:pt x="355" y="3870"/>
                      </a:lnTo>
                      <a:lnTo>
                        <a:pt x="443" y="3914"/>
                      </a:lnTo>
                      <a:lnTo>
                        <a:pt x="554" y="3958"/>
                      </a:lnTo>
                      <a:lnTo>
                        <a:pt x="642" y="3980"/>
                      </a:lnTo>
                      <a:lnTo>
                        <a:pt x="863" y="3980"/>
                      </a:lnTo>
                      <a:lnTo>
                        <a:pt x="1084" y="3958"/>
                      </a:lnTo>
                      <a:lnTo>
                        <a:pt x="1283" y="3870"/>
                      </a:lnTo>
                      <a:lnTo>
                        <a:pt x="1482" y="3759"/>
                      </a:lnTo>
                      <a:lnTo>
                        <a:pt x="1659" y="3627"/>
                      </a:lnTo>
                      <a:lnTo>
                        <a:pt x="1814" y="3494"/>
                      </a:lnTo>
                      <a:lnTo>
                        <a:pt x="1902" y="3383"/>
                      </a:lnTo>
                      <a:lnTo>
                        <a:pt x="1991" y="3273"/>
                      </a:lnTo>
                      <a:lnTo>
                        <a:pt x="2013" y="3184"/>
                      </a:lnTo>
                      <a:lnTo>
                        <a:pt x="2035" y="3074"/>
                      </a:lnTo>
                      <a:lnTo>
                        <a:pt x="2035" y="2875"/>
                      </a:lnTo>
                      <a:lnTo>
                        <a:pt x="1991" y="2698"/>
                      </a:lnTo>
                      <a:lnTo>
                        <a:pt x="1902" y="2499"/>
                      </a:lnTo>
                      <a:lnTo>
                        <a:pt x="2035" y="2366"/>
                      </a:lnTo>
                      <a:lnTo>
                        <a:pt x="2101" y="2211"/>
                      </a:lnTo>
                      <a:lnTo>
                        <a:pt x="2168" y="2057"/>
                      </a:lnTo>
                      <a:lnTo>
                        <a:pt x="2168" y="1880"/>
                      </a:lnTo>
                      <a:lnTo>
                        <a:pt x="2146" y="1703"/>
                      </a:lnTo>
                      <a:lnTo>
                        <a:pt x="2079" y="1548"/>
                      </a:lnTo>
                      <a:lnTo>
                        <a:pt x="1991" y="1393"/>
                      </a:lnTo>
                      <a:lnTo>
                        <a:pt x="1880" y="1261"/>
                      </a:lnTo>
                      <a:lnTo>
                        <a:pt x="1947" y="1106"/>
                      </a:lnTo>
                      <a:lnTo>
                        <a:pt x="1991" y="907"/>
                      </a:lnTo>
                      <a:lnTo>
                        <a:pt x="1969" y="730"/>
                      </a:lnTo>
                      <a:lnTo>
                        <a:pt x="1925" y="531"/>
                      </a:lnTo>
                      <a:lnTo>
                        <a:pt x="1858" y="354"/>
                      </a:lnTo>
                      <a:lnTo>
                        <a:pt x="1726" y="221"/>
                      </a:lnTo>
                      <a:lnTo>
                        <a:pt x="1593" y="89"/>
                      </a:lnTo>
                      <a:lnTo>
                        <a:pt x="1416"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1"/>
                <p:cNvSpPr/>
                <p:nvPr/>
              </p:nvSpPr>
              <p:spPr>
                <a:xfrm>
                  <a:off x="3782701" y="-1413568"/>
                  <a:ext cx="72231" cy="44620"/>
                </a:xfrm>
                <a:custGeom>
                  <a:rect b="b" l="l" r="r" t="t"/>
                  <a:pathLst>
                    <a:path extrusionOk="0" h="1107" w="1792">
                      <a:moveTo>
                        <a:pt x="1659" y="1"/>
                      </a:moveTo>
                      <a:lnTo>
                        <a:pt x="1615" y="23"/>
                      </a:lnTo>
                      <a:lnTo>
                        <a:pt x="1593" y="45"/>
                      </a:lnTo>
                      <a:lnTo>
                        <a:pt x="1482" y="200"/>
                      </a:lnTo>
                      <a:lnTo>
                        <a:pt x="1350" y="333"/>
                      </a:lnTo>
                      <a:lnTo>
                        <a:pt x="1195" y="443"/>
                      </a:lnTo>
                      <a:lnTo>
                        <a:pt x="1040" y="532"/>
                      </a:lnTo>
                      <a:lnTo>
                        <a:pt x="819" y="664"/>
                      </a:lnTo>
                      <a:lnTo>
                        <a:pt x="598" y="753"/>
                      </a:lnTo>
                      <a:lnTo>
                        <a:pt x="355" y="841"/>
                      </a:lnTo>
                      <a:lnTo>
                        <a:pt x="111" y="886"/>
                      </a:lnTo>
                      <a:lnTo>
                        <a:pt x="67" y="886"/>
                      </a:lnTo>
                      <a:lnTo>
                        <a:pt x="23" y="930"/>
                      </a:lnTo>
                      <a:lnTo>
                        <a:pt x="1" y="952"/>
                      </a:lnTo>
                      <a:lnTo>
                        <a:pt x="1" y="996"/>
                      </a:lnTo>
                      <a:lnTo>
                        <a:pt x="1" y="1040"/>
                      </a:lnTo>
                      <a:lnTo>
                        <a:pt x="45" y="1085"/>
                      </a:lnTo>
                      <a:lnTo>
                        <a:pt x="67" y="1107"/>
                      </a:lnTo>
                      <a:lnTo>
                        <a:pt x="111" y="1107"/>
                      </a:lnTo>
                      <a:lnTo>
                        <a:pt x="399" y="1062"/>
                      </a:lnTo>
                      <a:lnTo>
                        <a:pt x="664" y="974"/>
                      </a:lnTo>
                      <a:lnTo>
                        <a:pt x="907" y="863"/>
                      </a:lnTo>
                      <a:lnTo>
                        <a:pt x="1151" y="731"/>
                      </a:lnTo>
                      <a:lnTo>
                        <a:pt x="1328" y="620"/>
                      </a:lnTo>
                      <a:lnTo>
                        <a:pt x="1504" y="487"/>
                      </a:lnTo>
                      <a:lnTo>
                        <a:pt x="1659" y="333"/>
                      </a:lnTo>
                      <a:lnTo>
                        <a:pt x="1792" y="156"/>
                      </a:lnTo>
                      <a:lnTo>
                        <a:pt x="1792" y="134"/>
                      </a:lnTo>
                      <a:lnTo>
                        <a:pt x="1792" y="89"/>
                      </a:lnTo>
                      <a:lnTo>
                        <a:pt x="1770" y="45"/>
                      </a:lnTo>
                      <a:lnTo>
                        <a:pt x="1748" y="23"/>
                      </a:lnTo>
                      <a:lnTo>
                        <a:pt x="1703" y="1"/>
                      </a:ln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1"/>
                <p:cNvSpPr/>
                <p:nvPr/>
              </p:nvSpPr>
              <p:spPr>
                <a:xfrm>
                  <a:off x="3790723" y="-1363626"/>
                  <a:ext cx="65097" cy="30352"/>
                </a:xfrm>
                <a:custGeom>
                  <a:rect b="b" l="l" r="r" t="t"/>
                  <a:pathLst>
                    <a:path extrusionOk="0" h="753" w="1615">
                      <a:moveTo>
                        <a:pt x="1504" y="0"/>
                      </a:moveTo>
                      <a:lnTo>
                        <a:pt x="1460" y="22"/>
                      </a:lnTo>
                      <a:lnTo>
                        <a:pt x="1438" y="45"/>
                      </a:lnTo>
                      <a:lnTo>
                        <a:pt x="1283" y="177"/>
                      </a:lnTo>
                      <a:lnTo>
                        <a:pt x="1151" y="288"/>
                      </a:lnTo>
                      <a:lnTo>
                        <a:pt x="996" y="376"/>
                      </a:lnTo>
                      <a:lnTo>
                        <a:pt x="841" y="465"/>
                      </a:lnTo>
                      <a:lnTo>
                        <a:pt x="664" y="509"/>
                      </a:lnTo>
                      <a:lnTo>
                        <a:pt x="487" y="531"/>
                      </a:lnTo>
                      <a:lnTo>
                        <a:pt x="310" y="531"/>
                      </a:lnTo>
                      <a:lnTo>
                        <a:pt x="133" y="509"/>
                      </a:lnTo>
                      <a:lnTo>
                        <a:pt x="89" y="509"/>
                      </a:lnTo>
                      <a:lnTo>
                        <a:pt x="45" y="531"/>
                      </a:lnTo>
                      <a:lnTo>
                        <a:pt x="23" y="553"/>
                      </a:lnTo>
                      <a:lnTo>
                        <a:pt x="1" y="597"/>
                      </a:lnTo>
                      <a:lnTo>
                        <a:pt x="1" y="642"/>
                      </a:lnTo>
                      <a:lnTo>
                        <a:pt x="1" y="664"/>
                      </a:lnTo>
                      <a:lnTo>
                        <a:pt x="45" y="708"/>
                      </a:lnTo>
                      <a:lnTo>
                        <a:pt x="67" y="730"/>
                      </a:lnTo>
                      <a:lnTo>
                        <a:pt x="244" y="752"/>
                      </a:lnTo>
                      <a:lnTo>
                        <a:pt x="399" y="752"/>
                      </a:lnTo>
                      <a:lnTo>
                        <a:pt x="664" y="730"/>
                      </a:lnTo>
                      <a:lnTo>
                        <a:pt x="907" y="664"/>
                      </a:lnTo>
                      <a:lnTo>
                        <a:pt x="1106" y="575"/>
                      </a:lnTo>
                      <a:lnTo>
                        <a:pt x="1283" y="465"/>
                      </a:lnTo>
                      <a:lnTo>
                        <a:pt x="1438" y="332"/>
                      </a:lnTo>
                      <a:lnTo>
                        <a:pt x="1593" y="199"/>
                      </a:lnTo>
                      <a:lnTo>
                        <a:pt x="1615" y="155"/>
                      </a:lnTo>
                      <a:lnTo>
                        <a:pt x="1615" y="111"/>
                      </a:lnTo>
                      <a:lnTo>
                        <a:pt x="1615" y="67"/>
                      </a:lnTo>
                      <a:lnTo>
                        <a:pt x="1593" y="22"/>
                      </a:lnTo>
                      <a:lnTo>
                        <a:pt x="1549" y="0"/>
                      </a:ln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1"/>
                <p:cNvSpPr/>
                <p:nvPr/>
              </p:nvSpPr>
              <p:spPr>
                <a:xfrm>
                  <a:off x="3045551" y="-1692538"/>
                  <a:ext cx="191702" cy="65983"/>
                </a:xfrm>
                <a:custGeom>
                  <a:rect b="b" l="l" r="r" t="t"/>
                  <a:pathLst>
                    <a:path extrusionOk="0" h="1637" w="4756">
                      <a:moveTo>
                        <a:pt x="111" y="0"/>
                      </a:moveTo>
                      <a:lnTo>
                        <a:pt x="1" y="45"/>
                      </a:lnTo>
                      <a:lnTo>
                        <a:pt x="156" y="244"/>
                      </a:lnTo>
                      <a:lnTo>
                        <a:pt x="333" y="465"/>
                      </a:lnTo>
                      <a:lnTo>
                        <a:pt x="510" y="642"/>
                      </a:lnTo>
                      <a:lnTo>
                        <a:pt x="686" y="819"/>
                      </a:lnTo>
                      <a:lnTo>
                        <a:pt x="885" y="996"/>
                      </a:lnTo>
                      <a:lnTo>
                        <a:pt x="1107" y="1128"/>
                      </a:lnTo>
                      <a:lnTo>
                        <a:pt x="1306" y="1261"/>
                      </a:lnTo>
                      <a:lnTo>
                        <a:pt x="1527" y="1372"/>
                      </a:lnTo>
                      <a:lnTo>
                        <a:pt x="1836" y="1482"/>
                      </a:lnTo>
                      <a:lnTo>
                        <a:pt x="2146" y="1571"/>
                      </a:lnTo>
                      <a:lnTo>
                        <a:pt x="2478" y="1615"/>
                      </a:lnTo>
                      <a:lnTo>
                        <a:pt x="2787" y="1637"/>
                      </a:lnTo>
                      <a:lnTo>
                        <a:pt x="3075" y="1637"/>
                      </a:lnTo>
                      <a:lnTo>
                        <a:pt x="3340" y="1593"/>
                      </a:lnTo>
                      <a:lnTo>
                        <a:pt x="3583" y="1526"/>
                      </a:lnTo>
                      <a:lnTo>
                        <a:pt x="3849" y="1438"/>
                      </a:lnTo>
                      <a:lnTo>
                        <a:pt x="3981" y="1372"/>
                      </a:lnTo>
                      <a:lnTo>
                        <a:pt x="4114" y="1283"/>
                      </a:lnTo>
                      <a:lnTo>
                        <a:pt x="4247" y="1172"/>
                      </a:lnTo>
                      <a:lnTo>
                        <a:pt x="4379" y="1062"/>
                      </a:lnTo>
                      <a:lnTo>
                        <a:pt x="4512" y="951"/>
                      </a:lnTo>
                      <a:lnTo>
                        <a:pt x="4600" y="797"/>
                      </a:lnTo>
                      <a:lnTo>
                        <a:pt x="4689" y="642"/>
                      </a:lnTo>
                      <a:lnTo>
                        <a:pt x="4755" y="487"/>
                      </a:lnTo>
                      <a:lnTo>
                        <a:pt x="4645" y="443"/>
                      </a:lnTo>
                      <a:lnTo>
                        <a:pt x="4600" y="598"/>
                      </a:lnTo>
                      <a:lnTo>
                        <a:pt x="4512" y="730"/>
                      </a:lnTo>
                      <a:lnTo>
                        <a:pt x="4424" y="863"/>
                      </a:lnTo>
                      <a:lnTo>
                        <a:pt x="4313" y="996"/>
                      </a:lnTo>
                      <a:lnTo>
                        <a:pt x="4180" y="1084"/>
                      </a:lnTo>
                      <a:lnTo>
                        <a:pt x="4048" y="1172"/>
                      </a:lnTo>
                      <a:lnTo>
                        <a:pt x="3804" y="1327"/>
                      </a:lnTo>
                      <a:lnTo>
                        <a:pt x="3539" y="1416"/>
                      </a:lnTo>
                      <a:lnTo>
                        <a:pt x="3274" y="1482"/>
                      </a:lnTo>
                      <a:lnTo>
                        <a:pt x="2986" y="1526"/>
                      </a:lnTo>
                      <a:lnTo>
                        <a:pt x="2699" y="1526"/>
                      </a:lnTo>
                      <a:lnTo>
                        <a:pt x="2433" y="1504"/>
                      </a:lnTo>
                      <a:lnTo>
                        <a:pt x="2146" y="1460"/>
                      </a:lnTo>
                      <a:lnTo>
                        <a:pt x="1858" y="1372"/>
                      </a:lnTo>
                      <a:lnTo>
                        <a:pt x="1571" y="1261"/>
                      </a:lnTo>
                      <a:lnTo>
                        <a:pt x="1372" y="1150"/>
                      </a:lnTo>
                      <a:lnTo>
                        <a:pt x="1173" y="1040"/>
                      </a:lnTo>
                      <a:lnTo>
                        <a:pt x="974" y="907"/>
                      </a:lnTo>
                      <a:lnTo>
                        <a:pt x="775" y="752"/>
                      </a:lnTo>
                      <a:lnTo>
                        <a:pt x="598" y="575"/>
                      </a:lnTo>
                      <a:lnTo>
                        <a:pt x="421" y="399"/>
                      </a:lnTo>
                      <a:lnTo>
                        <a:pt x="266" y="200"/>
                      </a:lnTo>
                      <a:lnTo>
                        <a:pt x="11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1"/>
                <p:cNvSpPr/>
                <p:nvPr/>
              </p:nvSpPr>
              <p:spPr>
                <a:xfrm>
                  <a:off x="2901168" y="-1602531"/>
                  <a:ext cx="140875" cy="178320"/>
                </a:xfrm>
                <a:custGeom>
                  <a:rect b="b" l="l" r="r" t="t"/>
                  <a:pathLst>
                    <a:path extrusionOk="0" h="4424" w="3495">
                      <a:moveTo>
                        <a:pt x="111" y="1"/>
                      </a:moveTo>
                      <a:lnTo>
                        <a:pt x="1" y="89"/>
                      </a:lnTo>
                      <a:lnTo>
                        <a:pt x="332" y="200"/>
                      </a:lnTo>
                      <a:lnTo>
                        <a:pt x="642" y="355"/>
                      </a:lnTo>
                      <a:lnTo>
                        <a:pt x="929" y="510"/>
                      </a:lnTo>
                      <a:lnTo>
                        <a:pt x="1217" y="686"/>
                      </a:lnTo>
                      <a:lnTo>
                        <a:pt x="1482" y="885"/>
                      </a:lnTo>
                      <a:lnTo>
                        <a:pt x="1747" y="1084"/>
                      </a:lnTo>
                      <a:lnTo>
                        <a:pt x="1991" y="1328"/>
                      </a:lnTo>
                      <a:lnTo>
                        <a:pt x="2212" y="1571"/>
                      </a:lnTo>
                      <a:lnTo>
                        <a:pt x="2455" y="1881"/>
                      </a:lnTo>
                      <a:lnTo>
                        <a:pt x="2654" y="2190"/>
                      </a:lnTo>
                      <a:lnTo>
                        <a:pt x="2853" y="2522"/>
                      </a:lnTo>
                      <a:lnTo>
                        <a:pt x="3008" y="2876"/>
                      </a:lnTo>
                      <a:lnTo>
                        <a:pt x="3141" y="3229"/>
                      </a:lnTo>
                      <a:lnTo>
                        <a:pt x="3251" y="3605"/>
                      </a:lnTo>
                      <a:lnTo>
                        <a:pt x="3340" y="3981"/>
                      </a:lnTo>
                      <a:lnTo>
                        <a:pt x="3384" y="4357"/>
                      </a:lnTo>
                      <a:lnTo>
                        <a:pt x="3406" y="4402"/>
                      </a:lnTo>
                      <a:lnTo>
                        <a:pt x="3428" y="4424"/>
                      </a:lnTo>
                      <a:lnTo>
                        <a:pt x="3450" y="4424"/>
                      </a:lnTo>
                      <a:lnTo>
                        <a:pt x="3472" y="4402"/>
                      </a:lnTo>
                      <a:lnTo>
                        <a:pt x="3494" y="4357"/>
                      </a:lnTo>
                      <a:lnTo>
                        <a:pt x="3450" y="3959"/>
                      </a:lnTo>
                      <a:lnTo>
                        <a:pt x="3362" y="3583"/>
                      </a:lnTo>
                      <a:lnTo>
                        <a:pt x="3251" y="3207"/>
                      </a:lnTo>
                      <a:lnTo>
                        <a:pt x="3119" y="2831"/>
                      </a:lnTo>
                      <a:lnTo>
                        <a:pt x="2964" y="2478"/>
                      </a:lnTo>
                      <a:lnTo>
                        <a:pt x="2765" y="2146"/>
                      </a:lnTo>
                      <a:lnTo>
                        <a:pt x="2544" y="1814"/>
                      </a:lnTo>
                      <a:lnTo>
                        <a:pt x="2300" y="1505"/>
                      </a:lnTo>
                      <a:lnTo>
                        <a:pt x="2079" y="1261"/>
                      </a:lnTo>
                      <a:lnTo>
                        <a:pt x="1836" y="1018"/>
                      </a:lnTo>
                      <a:lnTo>
                        <a:pt x="1571" y="797"/>
                      </a:lnTo>
                      <a:lnTo>
                        <a:pt x="1305" y="598"/>
                      </a:lnTo>
                      <a:lnTo>
                        <a:pt x="1018" y="421"/>
                      </a:lnTo>
                      <a:lnTo>
                        <a:pt x="730" y="266"/>
                      </a:lnTo>
                      <a:lnTo>
                        <a:pt x="421" y="134"/>
                      </a:lnTo>
                      <a:lnTo>
                        <a:pt x="11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1"/>
                <p:cNvSpPr/>
                <p:nvPr/>
              </p:nvSpPr>
              <p:spPr>
                <a:xfrm>
                  <a:off x="2951069" y="-1256689"/>
                  <a:ext cx="215766" cy="115038"/>
                </a:xfrm>
                <a:custGeom>
                  <a:rect b="b" l="l" r="r" t="t"/>
                  <a:pathLst>
                    <a:path extrusionOk="0" h="2854" w="5353">
                      <a:moveTo>
                        <a:pt x="67" y="1"/>
                      </a:moveTo>
                      <a:lnTo>
                        <a:pt x="23" y="23"/>
                      </a:lnTo>
                      <a:lnTo>
                        <a:pt x="1" y="45"/>
                      </a:lnTo>
                      <a:lnTo>
                        <a:pt x="23" y="89"/>
                      </a:lnTo>
                      <a:lnTo>
                        <a:pt x="67" y="112"/>
                      </a:lnTo>
                      <a:lnTo>
                        <a:pt x="333" y="134"/>
                      </a:lnTo>
                      <a:lnTo>
                        <a:pt x="576" y="178"/>
                      </a:lnTo>
                      <a:lnTo>
                        <a:pt x="1062" y="288"/>
                      </a:lnTo>
                      <a:lnTo>
                        <a:pt x="1505" y="421"/>
                      </a:lnTo>
                      <a:lnTo>
                        <a:pt x="1903" y="598"/>
                      </a:lnTo>
                      <a:lnTo>
                        <a:pt x="2256" y="797"/>
                      </a:lnTo>
                      <a:lnTo>
                        <a:pt x="2588" y="1018"/>
                      </a:lnTo>
                      <a:lnTo>
                        <a:pt x="2876" y="1261"/>
                      </a:lnTo>
                      <a:lnTo>
                        <a:pt x="3119" y="1483"/>
                      </a:lnTo>
                      <a:lnTo>
                        <a:pt x="3340" y="1726"/>
                      </a:lnTo>
                      <a:lnTo>
                        <a:pt x="3517" y="1947"/>
                      </a:lnTo>
                      <a:lnTo>
                        <a:pt x="3672" y="2146"/>
                      </a:lnTo>
                      <a:lnTo>
                        <a:pt x="3804" y="2345"/>
                      </a:lnTo>
                      <a:lnTo>
                        <a:pt x="3959" y="2610"/>
                      </a:lnTo>
                      <a:lnTo>
                        <a:pt x="4003" y="2721"/>
                      </a:lnTo>
                      <a:lnTo>
                        <a:pt x="4026" y="2765"/>
                      </a:lnTo>
                      <a:lnTo>
                        <a:pt x="4070" y="2765"/>
                      </a:lnTo>
                      <a:lnTo>
                        <a:pt x="5286" y="2854"/>
                      </a:lnTo>
                      <a:lnTo>
                        <a:pt x="5308" y="2854"/>
                      </a:lnTo>
                      <a:lnTo>
                        <a:pt x="5330" y="2831"/>
                      </a:lnTo>
                      <a:lnTo>
                        <a:pt x="5352" y="2787"/>
                      </a:lnTo>
                      <a:lnTo>
                        <a:pt x="5352" y="2765"/>
                      </a:lnTo>
                      <a:lnTo>
                        <a:pt x="5308" y="2743"/>
                      </a:lnTo>
                      <a:lnTo>
                        <a:pt x="4114" y="2655"/>
                      </a:lnTo>
                      <a:lnTo>
                        <a:pt x="4003" y="2456"/>
                      </a:lnTo>
                      <a:lnTo>
                        <a:pt x="3804" y="2146"/>
                      </a:lnTo>
                      <a:lnTo>
                        <a:pt x="3672" y="1947"/>
                      </a:lnTo>
                      <a:lnTo>
                        <a:pt x="3495" y="1726"/>
                      </a:lnTo>
                      <a:lnTo>
                        <a:pt x="3318" y="1505"/>
                      </a:lnTo>
                      <a:lnTo>
                        <a:pt x="3075" y="1284"/>
                      </a:lnTo>
                      <a:lnTo>
                        <a:pt x="2831" y="1062"/>
                      </a:lnTo>
                      <a:lnTo>
                        <a:pt x="2544" y="841"/>
                      </a:lnTo>
                      <a:lnTo>
                        <a:pt x="2212" y="642"/>
                      </a:lnTo>
                      <a:lnTo>
                        <a:pt x="1858" y="465"/>
                      </a:lnTo>
                      <a:lnTo>
                        <a:pt x="1460" y="288"/>
                      </a:lnTo>
                      <a:lnTo>
                        <a:pt x="1040" y="156"/>
                      </a:lnTo>
                      <a:lnTo>
                        <a:pt x="576" y="67"/>
                      </a:lnTo>
                      <a:lnTo>
                        <a:pt x="6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1"/>
                <p:cNvSpPr/>
                <p:nvPr/>
              </p:nvSpPr>
              <p:spPr>
                <a:xfrm>
                  <a:off x="3010806" y="-1312838"/>
                  <a:ext cx="23217" cy="73158"/>
                </a:xfrm>
                <a:custGeom>
                  <a:rect b="b" l="l" r="r" t="t"/>
                  <a:pathLst>
                    <a:path extrusionOk="0" h="1815" w="576">
                      <a:moveTo>
                        <a:pt x="531" y="1"/>
                      </a:moveTo>
                      <a:lnTo>
                        <a:pt x="487" y="23"/>
                      </a:lnTo>
                      <a:lnTo>
                        <a:pt x="465" y="45"/>
                      </a:lnTo>
                      <a:lnTo>
                        <a:pt x="399" y="487"/>
                      </a:lnTo>
                      <a:lnTo>
                        <a:pt x="310" y="907"/>
                      </a:lnTo>
                      <a:lnTo>
                        <a:pt x="177" y="1328"/>
                      </a:lnTo>
                      <a:lnTo>
                        <a:pt x="0" y="1726"/>
                      </a:lnTo>
                      <a:lnTo>
                        <a:pt x="0" y="1770"/>
                      </a:lnTo>
                      <a:lnTo>
                        <a:pt x="23" y="1814"/>
                      </a:lnTo>
                      <a:lnTo>
                        <a:pt x="89" y="1814"/>
                      </a:lnTo>
                      <a:lnTo>
                        <a:pt x="111" y="1792"/>
                      </a:lnTo>
                      <a:lnTo>
                        <a:pt x="288" y="1372"/>
                      </a:lnTo>
                      <a:lnTo>
                        <a:pt x="421" y="952"/>
                      </a:lnTo>
                      <a:lnTo>
                        <a:pt x="509" y="509"/>
                      </a:lnTo>
                      <a:lnTo>
                        <a:pt x="575" y="67"/>
                      </a:lnTo>
                      <a:lnTo>
                        <a:pt x="575" y="23"/>
                      </a:lnTo>
                      <a:lnTo>
                        <a:pt x="53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1"/>
                <p:cNvSpPr/>
                <p:nvPr/>
              </p:nvSpPr>
              <p:spPr>
                <a:xfrm>
                  <a:off x="2722886" y="-1140804"/>
                  <a:ext cx="114151" cy="154257"/>
                </a:xfrm>
                <a:custGeom>
                  <a:rect b="b" l="l" r="r" t="t"/>
                  <a:pathLst>
                    <a:path extrusionOk="0" h="3827" w="2832">
                      <a:moveTo>
                        <a:pt x="1" y="1"/>
                      </a:moveTo>
                      <a:lnTo>
                        <a:pt x="23" y="133"/>
                      </a:lnTo>
                      <a:lnTo>
                        <a:pt x="288" y="266"/>
                      </a:lnTo>
                      <a:lnTo>
                        <a:pt x="554" y="421"/>
                      </a:lnTo>
                      <a:lnTo>
                        <a:pt x="797" y="576"/>
                      </a:lnTo>
                      <a:lnTo>
                        <a:pt x="1018" y="753"/>
                      </a:lnTo>
                      <a:lnTo>
                        <a:pt x="1239" y="952"/>
                      </a:lnTo>
                      <a:lnTo>
                        <a:pt x="1460" y="1151"/>
                      </a:lnTo>
                      <a:lnTo>
                        <a:pt x="1659" y="1372"/>
                      </a:lnTo>
                      <a:lnTo>
                        <a:pt x="1836" y="1593"/>
                      </a:lnTo>
                      <a:lnTo>
                        <a:pt x="2013" y="1836"/>
                      </a:lnTo>
                      <a:lnTo>
                        <a:pt x="2168" y="2079"/>
                      </a:lnTo>
                      <a:lnTo>
                        <a:pt x="2301" y="2345"/>
                      </a:lnTo>
                      <a:lnTo>
                        <a:pt x="2411" y="2610"/>
                      </a:lnTo>
                      <a:lnTo>
                        <a:pt x="2522" y="2898"/>
                      </a:lnTo>
                      <a:lnTo>
                        <a:pt x="2610" y="3185"/>
                      </a:lnTo>
                      <a:lnTo>
                        <a:pt x="2677" y="3472"/>
                      </a:lnTo>
                      <a:lnTo>
                        <a:pt x="2721" y="3760"/>
                      </a:lnTo>
                      <a:lnTo>
                        <a:pt x="2831" y="3826"/>
                      </a:lnTo>
                      <a:lnTo>
                        <a:pt x="2787" y="3517"/>
                      </a:lnTo>
                      <a:lnTo>
                        <a:pt x="2721" y="3207"/>
                      </a:lnTo>
                      <a:lnTo>
                        <a:pt x="2654" y="2898"/>
                      </a:lnTo>
                      <a:lnTo>
                        <a:pt x="2544" y="2610"/>
                      </a:lnTo>
                      <a:lnTo>
                        <a:pt x="2411" y="2323"/>
                      </a:lnTo>
                      <a:lnTo>
                        <a:pt x="2279" y="2057"/>
                      </a:lnTo>
                      <a:lnTo>
                        <a:pt x="2102" y="1792"/>
                      </a:lnTo>
                      <a:lnTo>
                        <a:pt x="1925" y="1527"/>
                      </a:lnTo>
                      <a:lnTo>
                        <a:pt x="1748" y="1283"/>
                      </a:lnTo>
                      <a:lnTo>
                        <a:pt x="1527" y="1062"/>
                      </a:lnTo>
                      <a:lnTo>
                        <a:pt x="1306" y="841"/>
                      </a:lnTo>
                      <a:lnTo>
                        <a:pt x="1062" y="642"/>
                      </a:lnTo>
                      <a:lnTo>
                        <a:pt x="819" y="465"/>
                      </a:lnTo>
                      <a:lnTo>
                        <a:pt x="554" y="288"/>
                      </a:lnTo>
                      <a:lnTo>
                        <a:pt x="288" y="133"/>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1"/>
                <p:cNvSpPr/>
                <p:nvPr/>
              </p:nvSpPr>
              <p:spPr>
                <a:xfrm>
                  <a:off x="3078563" y="-1744253"/>
                  <a:ext cx="139061" cy="95448"/>
                </a:xfrm>
                <a:custGeom>
                  <a:rect b="b" l="l" r="r" t="t"/>
                  <a:pathLst>
                    <a:path extrusionOk="0" h="2368" w="3450">
                      <a:moveTo>
                        <a:pt x="0" y="1"/>
                      </a:moveTo>
                      <a:lnTo>
                        <a:pt x="0" y="1018"/>
                      </a:lnTo>
                      <a:lnTo>
                        <a:pt x="89" y="1173"/>
                      </a:lnTo>
                      <a:lnTo>
                        <a:pt x="221" y="1350"/>
                      </a:lnTo>
                      <a:lnTo>
                        <a:pt x="398" y="1549"/>
                      </a:lnTo>
                      <a:lnTo>
                        <a:pt x="641" y="1748"/>
                      </a:lnTo>
                      <a:lnTo>
                        <a:pt x="929" y="1969"/>
                      </a:lnTo>
                      <a:lnTo>
                        <a:pt x="1084" y="2057"/>
                      </a:lnTo>
                      <a:lnTo>
                        <a:pt x="1261" y="2146"/>
                      </a:lnTo>
                      <a:lnTo>
                        <a:pt x="1460" y="2234"/>
                      </a:lnTo>
                      <a:lnTo>
                        <a:pt x="1681" y="2301"/>
                      </a:lnTo>
                      <a:lnTo>
                        <a:pt x="1880" y="2345"/>
                      </a:lnTo>
                      <a:lnTo>
                        <a:pt x="2079" y="2367"/>
                      </a:lnTo>
                      <a:lnTo>
                        <a:pt x="2278" y="2345"/>
                      </a:lnTo>
                      <a:lnTo>
                        <a:pt x="2433" y="2323"/>
                      </a:lnTo>
                      <a:lnTo>
                        <a:pt x="2609" y="2301"/>
                      </a:lnTo>
                      <a:lnTo>
                        <a:pt x="2742" y="2234"/>
                      </a:lnTo>
                      <a:lnTo>
                        <a:pt x="2985" y="2124"/>
                      </a:lnTo>
                      <a:lnTo>
                        <a:pt x="3184" y="1969"/>
                      </a:lnTo>
                      <a:lnTo>
                        <a:pt x="3339" y="1836"/>
                      </a:lnTo>
                      <a:lnTo>
                        <a:pt x="3450" y="1704"/>
                      </a:lnTo>
                      <a:lnTo>
                        <a:pt x="3450" y="731"/>
                      </a:lnTo>
                      <a:lnTo>
                        <a:pt x="0" y="1"/>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1"/>
                <p:cNvSpPr/>
                <p:nvPr/>
              </p:nvSpPr>
              <p:spPr>
                <a:xfrm>
                  <a:off x="3130238" y="-1719262"/>
                  <a:ext cx="87387" cy="31238"/>
                </a:xfrm>
                <a:custGeom>
                  <a:rect b="b" l="l" r="r" t="t"/>
                  <a:pathLst>
                    <a:path extrusionOk="0" h="775" w="2168">
                      <a:moveTo>
                        <a:pt x="1" y="0"/>
                      </a:moveTo>
                      <a:lnTo>
                        <a:pt x="133" y="89"/>
                      </a:lnTo>
                      <a:lnTo>
                        <a:pt x="266" y="155"/>
                      </a:lnTo>
                      <a:lnTo>
                        <a:pt x="531" y="265"/>
                      </a:lnTo>
                      <a:lnTo>
                        <a:pt x="1350" y="553"/>
                      </a:lnTo>
                      <a:lnTo>
                        <a:pt x="2168" y="774"/>
                      </a:lnTo>
                      <a:lnTo>
                        <a:pt x="2168" y="332"/>
                      </a:lnTo>
                      <a:lnTo>
                        <a:pt x="1615" y="310"/>
                      </a:lnTo>
                      <a:lnTo>
                        <a:pt x="1084" y="243"/>
                      </a:lnTo>
                      <a:lnTo>
                        <a:pt x="531" y="133"/>
                      </a:lnTo>
                      <a:lnTo>
                        <a:pt x="1" y="0"/>
                      </a:lnTo>
                      <a:close/>
                    </a:path>
                  </a:pathLst>
                </a:custGeom>
                <a:solidFill>
                  <a:srgbClr val="4D2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1"/>
                <p:cNvSpPr/>
                <p:nvPr/>
              </p:nvSpPr>
              <p:spPr>
                <a:xfrm>
                  <a:off x="2820956" y="-2424328"/>
                  <a:ext cx="695264" cy="717554"/>
                </a:xfrm>
                <a:custGeom>
                  <a:rect b="b" l="l" r="r" t="t"/>
                  <a:pathLst>
                    <a:path extrusionOk="0" h="17802" w="17249">
                      <a:moveTo>
                        <a:pt x="12693" y="0"/>
                      </a:moveTo>
                      <a:lnTo>
                        <a:pt x="3362" y="10327"/>
                      </a:lnTo>
                      <a:lnTo>
                        <a:pt x="3207" y="10106"/>
                      </a:lnTo>
                      <a:lnTo>
                        <a:pt x="3008" y="9907"/>
                      </a:lnTo>
                      <a:lnTo>
                        <a:pt x="2787" y="9730"/>
                      </a:lnTo>
                      <a:lnTo>
                        <a:pt x="2543" y="9620"/>
                      </a:lnTo>
                      <a:lnTo>
                        <a:pt x="2278" y="9509"/>
                      </a:lnTo>
                      <a:lnTo>
                        <a:pt x="1991" y="9443"/>
                      </a:lnTo>
                      <a:lnTo>
                        <a:pt x="1703" y="9421"/>
                      </a:lnTo>
                      <a:lnTo>
                        <a:pt x="1438" y="9443"/>
                      </a:lnTo>
                      <a:lnTo>
                        <a:pt x="1150" y="9487"/>
                      </a:lnTo>
                      <a:lnTo>
                        <a:pt x="885" y="9598"/>
                      </a:lnTo>
                      <a:lnTo>
                        <a:pt x="664" y="9730"/>
                      </a:lnTo>
                      <a:lnTo>
                        <a:pt x="553" y="9819"/>
                      </a:lnTo>
                      <a:lnTo>
                        <a:pt x="443" y="9929"/>
                      </a:lnTo>
                      <a:lnTo>
                        <a:pt x="354" y="10018"/>
                      </a:lnTo>
                      <a:lnTo>
                        <a:pt x="266" y="10150"/>
                      </a:lnTo>
                      <a:lnTo>
                        <a:pt x="199" y="10283"/>
                      </a:lnTo>
                      <a:lnTo>
                        <a:pt x="133" y="10416"/>
                      </a:lnTo>
                      <a:lnTo>
                        <a:pt x="67" y="10571"/>
                      </a:lnTo>
                      <a:lnTo>
                        <a:pt x="45" y="10747"/>
                      </a:lnTo>
                      <a:lnTo>
                        <a:pt x="22" y="10924"/>
                      </a:lnTo>
                      <a:lnTo>
                        <a:pt x="0" y="11123"/>
                      </a:lnTo>
                      <a:lnTo>
                        <a:pt x="0" y="11322"/>
                      </a:lnTo>
                      <a:lnTo>
                        <a:pt x="22" y="11499"/>
                      </a:lnTo>
                      <a:lnTo>
                        <a:pt x="67" y="11676"/>
                      </a:lnTo>
                      <a:lnTo>
                        <a:pt x="111" y="11831"/>
                      </a:lnTo>
                      <a:lnTo>
                        <a:pt x="177" y="11964"/>
                      </a:lnTo>
                      <a:lnTo>
                        <a:pt x="244" y="12119"/>
                      </a:lnTo>
                      <a:lnTo>
                        <a:pt x="332" y="12229"/>
                      </a:lnTo>
                      <a:lnTo>
                        <a:pt x="420" y="12362"/>
                      </a:lnTo>
                      <a:lnTo>
                        <a:pt x="619" y="12561"/>
                      </a:lnTo>
                      <a:lnTo>
                        <a:pt x="863" y="12738"/>
                      </a:lnTo>
                      <a:lnTo>
                        <a:pt x="1106" y="12870"/>
                      </a:lnTo>
                      <a:lnTo>
                        <a:pt x="1371" y="12981"/>
                      </a:lnTo>
                      <a:lnTo>
                        <a:pt x="1637" y="13069"/>
                      </a:lnTo>
                      <a:lnTo>
                        <a:pt x="1880" y="13136"/>
                      </a:lnTo>
                      <a:lnTo>
                        <a:pt x="2322" y="13224"/>
                      </a:lnTo>
                      <a:lnTo>
                        <a:pt x="2632" y="13246"/>
                      </a:lnTo>
                      <a:lnTo>
                        <a:pt x="2764" y="13246"/>
                      </a:lnTo>
                      <a:lnTo>
                        <a:pt x="2764" y="13313"/>
                      </a:lnTo>
                      <a:lnTo>
                        <a:pt x="2831" y="13445"/>
                      </a:lnTo>
                      <a:lnTo>
                        <a:pt x="3030" y="13865"/>
                      </a:lnTo>
                      <a:lnTo>
                        <a:pt x="3384" y="14551"/>
                      </a:lnTo>
                      <a:lnTo>
                        <a:pt x="3605" y="14905"/>
                      </a:lnTo>
                      <a:lnTo>
                        <a:pt x="3870" y="15237"/>
                      </a:lnTo>
                      <a:lnTo>
                        <a:pt x="4180" y="15568"/>
                      </a:lnTo>
                      <a:lnTo>
                        <a:pt x="4489" y="15856"/>
                      </a:lnTo>
                      <a:lnTo>
                        <a:pt x="4843" y="16143"/>
                      </a:lnTo>
                      <a:lnTo>
                        <a:pt x="5197" y="16409"/>
                      </a:lnTo>
                      <a:lnTo>
                        <a:pt x="5551" y="16630"/>
                      </a:lnTo>
                      <a:lnTo>
                        <a:pt x="5927" y="16807"/>
                      </a:lnTo>
                      <a:lnTo>
                        <a:pt x="6369" y="17006"/>
                      </a:lnTo>
                      <a:lnTo>
                        <a:pt x="6833" y="17182"/>
                      </a:lnTo>
                      <a:lnTo>
                        <a:pt x="7276" y="17337"/>
                      </a:lnTo>
                      <a:lnTo>
                        <a:pt x="7740" y="17470"/>
                      </a:lnTo>
                      <a:lnTo>
                        <a:pt x="8182" y="17581"/>
                      </a:lnTo>
                      <a:lnTo>
                        <a:pt x="8647" y="17669"/>
                      </a:lnTo>
                      <a:lnTo>
                        <a:pt x="9133" y="17735"/>
                      </a:lnTo>
                      <a:lnTo>
                        <a:pt x="9598" y="17780"/>
                      </a:lnTo>
                      <a:lnTo>
                        <a:pt x="10062" y="17802"/>
                      </a:lnTo>
                      <a:lnTo>
                        <a:pt x="11013" y="17802"/>
                      </a:lnTo>
                      <a:lnTo>
                        <a:pt x="11477" y="17757"/>
                      </a:lnTo>
                      <a:lnTo>
                        <a:pt x="11964" y="17713"/>
                      </a:lnTo>
                      <a:lnTo>
                        <a:pt x="12428" y="17625"/>
                      </a:lnTo>
                      <a:lnTo>
                        <a:pt x="12915" y="17536"/>
                      </a:lnTo>
                      <a:lnTo>
                        <a:pt x="13379" y="17426"/>
                      </a:lnTo>
                      <a:lnTo>
                        <a:pt x="13666" y="17337"/>
                      </a:lnTo>
                      <a:lnTo>
                        <a:pt x="13954" y="17227"/>
                      </a:lnTo>
                      <a:lnTo>
                        <a:pt x="14241" y="17116"/>
                      </a:lnTo>
                      <a:lnTo>
                        <a:pt x="14507" y="16983"/>
                      </a:lnTo>
                      <a:lnTo>
                        <a:pt x="14794" y="16851"/>
                      </a:lnTo>
                      <a:lnTo>
                        <a:pt x="15037" y="16696"/>
                      </a:lnTo>
                      <a:lnTo>
                        <a:pt x="15281" y="16519"/>
                      </a:lnTo>
                      <a:lnTo>
                        <a:pt x="15524" y="16342"/>
                      </a:lnTo>
                      <a:lnTo>
                        <a:pt x="15767" y="16121"/>
                      </a:lnTo>
                      <a:lnTo>
                        <a:pt x="15988" y="15900"/>
                      </a:lnTo>
                      <a:lnTo>
                        <a:pt x="16187" y="15657"/>
                      </a:lnTo>
                      <a:lnTo>
                        <a:pt x="16386" y="15391"/>
                      </a:lnTo>
                      <a:lnTo>
                        <a:pt x="16475" y="15259"/>
                      </a:lnTo>
                      <a:lnTo>
                        <a:pt x="16608" y="15015"/>
                      </a:lnTo>
                      <a:lnTo>
                        <a:pt x="16740" y="14772"/>
                      </a:lnTo>
                      <a:lnTo>
                        <a:pt x="16851" y="14507"/>
                      </a:lnTo>
                      <a:lnTo>
                        <a:pt x="16939" y="14219"/>
                      </a:lnTo>
                      <a:lnTo>
                        <a:pt x="17050" y="13689"/>
                      </a:lnTo>
                      <a:lnTo>
                        <a:pt x="17160" y="13136"/>
                      </a:lnTo>
                      <a:lnTo>
                        <a:pt x="17205" y="12605"/>
                      </a:lnTo>
                      <a:lnTo>
                        <a:pt x="17249" y="12052"/>
                      </a:lnTo>
                      <a:lnTo>
                        <a:pt x="17249" y="11986"/>
                      </a:lnTo>
                      <a:lnTo>
                        <a:pt x="17249" y="11123"/>
                      </a:lnTo>
                      <a:lnTo>
                        <a:pt x="17227" y="10261"/>
                      </a:lnTo>
                      <a:lnTo>
                        <a:pt x="17205" y="9376"/>
                      </a:lnTo>
                      <a:lnTo>
                        <a:pt x="17182" y="8514"/>
                      </a:lnTo>
                      <a:lnTo>
                        <a:pt x="17182" y="8005"/>
                      </a:lnTo>
                      <a:lnTo>
                        <a:pt x="17138" y="7497"/>
                      </a:lnTo>
                      <a:lnTo>
                        <a:pt x="17094" y="7010"/>
                      </a:lnTo>
                      <a:lnTo>
                        <a:pt x="17006" y="6546"/>
                      </a:lnTo>
                      <a:lnTo>
                        <a:pt x="16917" y="6082"/>
                      </a:lnTo>
                      <a:lnTo>
                        <a:pt x="16784" y="5639"/>
                      </a:lnTo>
                      <a:lnTo>
                        <a:pt x="16652" y="5219"/>
                      </a:lnTo>
                      <a:lnTo>
                        <a:pt x="16497" y="4821"/>
                      </a:lnTo>
                      <a:lnTo>
                        <a:pt x="16342" y="4423"/>
                      </a:lnTo>
                      <a:lnTo>
                        <a:pt x="16165" y="4047"/>
                      </a:lnTo>
                      <a:lnTo>
                        <a:pt x="15988" y="3693"/>
                      </a:lnTo>
                      <a:lnTo>
                        <a:pt x="15789" y="3362"/>
                      </a:lnTo>
                      <a:lnTo>
                        <a:pt x="15590" y="3030"/>
                      </a:lnTo>
                      <a:lnTo>
                        <a:pt x="15369" y="2720"/>
                      </a:lnTo>
                      <a:lnTo>
                        <a:pt x="14949" y="2145"/>
                      </a:lnTo>
                      <a:lnTo>
                        <a:pt x="14529" y="1659"/>
                      </a:lnTo>
                      <a:lnTo>
                        <a:pt x="14131" y="1217"/>
                      </a:lnTo>
                      <a:lnTo>
                        <a:pt x="13755" y="841"/>
                      </a:lnTo>
                      <a:lnTo>
                        <a:pt x="13401" y="553"/>
                      </a:lnTo>
                      <a:lnTo>
                        <a:pt x="13114" y="310"/>
                      </a:lnTo>
                      <a:lnTo>
                        <a:pt x="12892" y="133"/>
                      </a:lnTo>
                      <a:lnTo>
                        <a:pt x="12693"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1"/>
                <p:cNvSpPr/>
                <p:nvPr/>
              </p:nvSpPr>
              <p:spPr>
                <a:xfrm>
                  <a:off x="3279982" y="-2450165"/>
                  <a:ext cx="263006" cy="487600"/>
                </a:xfrm>
                <a:custGeom>
                  <a:rect b="b" l="l" r="r" t="t"/>
                  <a:pathLst>
                    <a:path extrusionOk="0" h="12097" w="6525">
                      <a:moveTo>
                        <a:pt x="1" y="0"/>
                      </a:moveTo>
                      <a:lnTo>
                        <a:pt x="1726" y="2410"/>
                      </a:lnTo>
                      <a:lnTo>
                        <a:pt x="2102" y="2676"/>
                      </a:lnTo>
                      <a:lnTo>
                        <a:pt x="2477" y="2941"/>
                      </a:lnTo>
                      <a:lnTo>
                        <a:pt x="2809" y="3251"/>
                      </a:lnTo>
                      <a:lnTo>
                        <a:pt x="3119" y="3560"/>
                      </a:lnTo>
                      <a:lnTo>
                        <a:pt x="3406" y="3892"/>
                      </a:lnTo>
                      <a:lnTo>
                        <a:pt x="3694" y="4246"/>
                      </a:lnTo>
                      <a:lnTo>
                        <a:pt x="3937" y="4622"/>
                      </a:lnTo>
                      <a:lnTo>
                        <a:pt x="4158" y="4998"/>
                      </a:lnTo>
                      <a:lnTo>
                        <a:pt x="4379" y="5396"/>
                      </a:lnTo>
                      <a:lnTo>
                        <a:pt x="4578" y="5794"/>
                      </a:lnTo>
                      <a:lnTo>
                        <a:pt x="4755" y="6192"/>
                      </a:lnTo>
                      <a:lnTo>
                        <a:pt x="4910" y="6590"/>
                      </a:lnTo>
                      <a:lnTo>
                        <a:pt x="5043" y="7010"/>
                      </a:lnTo>
                      <a:lnTo>
                        <a:pt x="5175" y="7408"/>
                      </a:lnTo>
                      <a:lnTo>
                        <a:pt x="5396" y="8204"/>
                      </a:lnTo>
                      <a:lnTo>
                        <a:pt x="5551" y="8978"/>
                      </a:lnTo>
                      <a:lnTo>
                        <a:pt x="5684" y="9708"/>
                      </a:lnTo>
                      <a:lnTo>
                        <a:pt x="5772" y="10371"/>
                      </a:lnTo>
                      <a:lnTo>
                        <a:pt x="5817" y="10946"/>
                      </a:lnTo>
                      <a:lnTo>
                        <a:pt x="5861" y="11411"/>
                      </a:lnTo>
                      <a:lnTo>
                        <a:pt x="5861" y="11787"/>
                      </a:lnTo>
                      <a:lnTo>
                        <a:pt x="5883" y="12096"/>
                      </a:lnTo>
                      <a:lnTo>
                        <a:pt x="6016" y="11521"/>
                      </a:lnTo>
                      <a:lnTo>
                        <a:pt x="6170" y="10902"/>
                      </a:lnTo>
                      <a:lnTo>
                        <a:pt x="6325" y="10084"/>
                      </a:lnTo>
                      <a:lnTo>
                        <a:pt x="6392" y="9642"/>
                      </a:lnTo>
                      <a:lnTo>
                        <a:pt x="6458" y="9155"/>
                      </a:lnTo>
                      <a:lnTo>
                        <a:pt x="6502" y="8646"/>
                      </a:lnTo>
                      <a:lnTo>
                        <a:pt x="6524" y="8138"/>
                      </a:lnTo>
                      <a:lnTo>
                        <a:pt x="6524" y="7607"/>
                      </a:lnTo>
                      <a:lnTo>
                        <a:pt x="6502" y="7076"/>
                      </a:lnTo>
                      <a:lnTo>
                        <a:pt x="6458" y="6546"/>
                      </a:lnTo>
                      <a:lnTo>
                        <a:pt x="6392" y="6015"/>
                      </a:lnTo>
                      <a:lnTo>
                        <a:pt x="6325" y="5772"/>
                      </a:lnTo>
                      <a:lnTo>
                        <a:pt x="6259" y="5506"/>
                      </a:lnTo>
                      <a:lnTo>
                        <a:pt x="6170" y="5241"/>
                      </a:lnTo>
                      <a:lnTo>
                        <a:pt x="6060" y="4998"/>
                      </a:lnTo>
                      <a:lnTo>
                        <a:pt x="5817" y="4489"/>
                      </a:lnTo>
                      <a:lnTo>
                        <a:pt x="5529" y="3980"/>
                      </a:lnTo>
                      <a:lnTo>
                        <a:pt x="5197" y="3494"/>
                      </a:lnTo>
                      <a:lnTo>
                        <a:pt x="4821" y="3030"/>
                      </a:lnTo>
                      <a:lnTo>
                        <a:pt x="4468" y="2587"/>
                      </a:lnTo>
                      <a:lnTo>
                        <a:pt x="4092" y="2189"/>
                      </a:lnTo>
                      <a:lnTo>
                        <a:pt x="3716" y="1791"/>
                      </a:lnTo>
                      <a:lnTo>
                        <a:pt x="3362" y="1460"/>
                      </a:lnTo>
                      <a:lnTo>
                        <a:pt x="2743" y="885"/>
                      </a:lnTo>
                      <a:lnTo>
                        <a:pt x="2323" y="531"/>
                      </a:lnTo>
                      <a:lnTo>
                        <a:pt x="2168" y="398"/>
                      </a:lnTo>
                      <a:lnTo>
                        <a:pt x="1"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1"/>
                <p:cNvSpPr/>
                <p:nvPr/>
              </p:nvSpPr>
              <p:spPr>
                <a:xfrm>
                  <a:off x="3356647" y="-2441257"/>
                  <a:ext cx="223747" cy="313794"/>
                </a:xfrm>
                <a:custGeom>
                  <a:rect b="b" l="l" r="r" t="t"/>
                  <a:pathLst>
                    <a:path extrusionOk="0" h="7785" w="5551">
                      <a:moveTo>
                        <a:pt x="45" y="0"/>
                      </a:moveTo>
                      <a:lnTo>
                        <a:pt x="0" y="67"/>
                      </a:lnTo>
                      <a:lnTo>
                        <a:pt x="200" y="177"/>
                      </a:lnTo>
                      <a:lnTo>
                        <a:pt x="332" y="243"/>
                      </a:lnTo>
                      <a:lnTo>
                        <a:pt x="686" y="442"/>
                      </a:lnTo>
                      <a:lnTo>
                        <a:pt x="1018" y="664"/>
                      </a:lnTo>
                      <a:lnTo>
                        <a:pt x="1327" y="885"/>
                      </a:lnTo>
                      <a:lnTo>
                        <a:pt x="1659" y="1128"/>
                      </a:lnTo>
                      <a:lnTo>
                        <a:pt x="1946" y="1393"/>
                      </a:lnTo>
                      <a:lnTo>
                        <a:pt x="2256" y="1659"/>
                      </a:lnTo>
                      <a:lnTo>
                        <a:pt x="2544" y="1924"/>
                      </a:lnTo>
                      <a:lnTo>
                        <a:pt x="2809" y="2212"/>
                      </a:lnTo>
                      <a:lnTo>
                        <a:pt x="3074" y="2499"/>
                      </a:lnTo>
                      <a:lnTo>
                        <a:pt x="3340" y="2809"/>
                      </a:lnTo>
                      <a:lnTo>
                        <a:pt x="3583" y="3118"/>
                      </a:lnTo>
                      <a:lnTo>
                        <a:pt x="3804" y="3450"/>
                      </a:lnTo>
                      <a:lnTo>
                        <a:pt x="4025" y="3782"/>
                      </a:lnTo>
                      <a:lnTo>
                        <a:pt x="4224" y="4113"/>
                      </a:lnTo>
                      <a:lnTo>
                        <a:pt x="4423" y="4467"/>
                      </a:lnTo>
                      <a:lnTo>
                        <a:pt x="4600" y="4821"/>
                      </a:lnTo>
                      <a:lnTo>
                        <a:pt x="4777" y="5175"/>
                      </a:lnTo>
                      <a:lnTo>
                        <a:pt x="4932" y="5529"/>
                      </a:lnTo>
                      <a:lnTo>
                        <a:pt x="5064" y="5904"/>
                      </a:lnTo>
                      <a:lnTo>
                        <a:pt x="5197" y="6258"/>
                      </a:lnTo>
                      <a:lnTo>
                        <a:pt x="5308" y="6634"/>
                      </a:lnTo>
                      <a:lnTo>
                        <a:pt x="5396" y="7010"/>
                      </a:lnTo>
                      <a:lnTo>
                        <a:pt x="5485" y="7408"/>
                      </a:lnTo>
                      <a:lnTo>
                        <a:pt x="5551" y="7784"/>
                      </a:lnTo>
                      <a:lnTo>
                        <a:pt x="5529" y="7364"/>
                      </a:lnTo>
                      <a:lnTo>
                        <a:pt x="5374" y="6701"/>
                      </a:lnTo>
                      <a:lnTo>
                        <a:pt x="5175" y="6037"/>
                      </a:lnTo>
                      <a:lnTo>
                        <a:pt x="4932" y="5396"/>
                      </a:lnTo>
                      <a:lnTo>
                        <a:pt x="4666" y="4777"/>
                      </a:lnTo>
                      <a:lnTo>
                        <a:pt x="4467" y="4401"/>
                      </a:lnTo>
                      <a:lnTo>
                        <a:pt x="4268" y="4047"/>
                      </a:lnTo>
                      <a:lnTo>
                        <a:pt x="4047" y="3693"/>
                      </a:lnTo>
                      <a:lnTo>
                        <a:pt x="3804" y="3339"/>
                      </a:lnTo>
                      <a:lnTo>
                        <a:pt x="3561" y="2986"/>
                      </a:lnTo>
                      <a:lnTo>
                        <a:pt x="3295" y="2654"/>
                      </a:lnTo>
                      <a:lnTo>
                        <a:pt x="3008" y="2344"/>
                      </a:lnTo>
                      <a:lnTo>
                        <a:pt x="2720" y="2035"/>
                      </a:lnTo>
                      <a:lnTo>
                        <a:pt x="2433" y="1725"/>
                      </a:lnTo>
                      <a:lnTo>
                        <a:pt x="2123" y="1460"/>
                      </a:lnTo>
                      <a:lnTo>
                        <a:pt x="1792" y="1172"/>
                      </a:lnTo>
                      <a:lnTo>
                        <a:pt x="1460" y="907"/>
                      </a:lnTo>
                      <a:lnTo>
                        <a:pt x="1128" y="664"/>
                      </a:lnTo>
                      <a:lnTo>
                        <a:pt x="774" y="442"/>
                      </a:lnTo>
                      <a:lnTo>
                        <a:pt x="399" y="221"/>
                      </a:lnTo>
                      <a:lnTo>
                        <a:pt x="45"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1"/>
                <p:cNvSpPr/>
                <p:nvPr/>
              </p:nvSpPr>
              <p:spPr>
                <a:xfrm>
                  <a:off x="3329923" y="-2439483"/>
                  <a:ext cx="224634" cy="467970"/>
                </a:xfrm>
                <a:custGeom>
                  <a:rect b="b" l="l" r="r" t="t"/>
                  <a:pathLst>
                    <a:path extrusionOk="0" h="11610" w="5573">
                      <a:moveTo>
                        <a:pt x="22" y="0"/>
                      </a:moveTo>
                      <a:lnTo>
                        <a:pt x="0" y="45"/>
                      </a:lnTo>
                      <a:lnTo>
                        <a:pt x="509" y="398"/>
                      </a:lnTo>
                      <a:lnTo>
                        <a:pt x="973" y="774"/>
                      </a:lnTo>
                      <a:lnTo>
                        <a:pt x="1437" y="1150"/>
                      </a:lnTo>
                      <a:lnTo>
                        <a:pt x="1880" y="1570"/>
                      </a:lnTo>
                      <a:lnTo>
                        <a:pt x="2300" y="1991"/>
                      </a:lnTo>
                      <a:lnTo>
                        <a:pt x="2698" y="2433"/>
                      </a:lnTo>
                      <a:lnTo>
                        <a:pt x="3074" y="2897"/>
                      </a:lnTo>
                      <a:lnTo>
                        <a:pt x="3428" y="3362"/>
                      </a:lnTo>
                      <a:lnTo>
                        <a:pt x="3759" y="3848"/>
                      </a:lnTo>
                      <a:lnTo>
                        <a:pt x="4069" y="4357"/>
                      </a:lnTo>
                      <a:lnTo>
                        <a:pt x="4334" y="4865"/>
                      </a:lnTo>
                      <a:lnTo>
                        <a:pt x="4578" y="5374"/>
                      </a:lnTo>
                      <a:lnTo>
                        <a:pt x="4799" y="5905"/>
                      </a:lnTo>
                      <a:lnTo>
                        <a:pt x="4998" y="6458"/>
                      </a:lnTo>
                      <a:lnTo>
                        <a:pt x="5153" y="6988"/>
                      </a:lnTo>
                      <a:lnTo>
                        <a:pt x="5285" y="7541"/>
                      </a:lnTo>
                      <a:lnTo>
                        <a:pt x="5418" y="8182"/>
                      </a:lnTo>
                      <a:lnTo>
                        <a:pt x="5484" y="8824"/>
                      </a:lnTo>
                      <a:lnTo>
                        <a:pt x="5528" y="9509"/>
                      </a:lnTo>
                      <a:lnTo>
                        <a:pt x="5528" y="10195"/>
                      </a:lnTo>
                      <a:lnTo>
                        <a:pt x="5484" y="10902"/>
                      </a:lnTo>
                      <a:lnTo>
                        <a:pt x="5440" y="11610"/>
                      </a:lnTo>
                      <a:lnTo>
                        <a:pt x="5506" y="11433"/>
                      </a:lnTo>
                      <a:lnTo>
                        <a:pt x="5551" y="10770"/>
                      </a:lnTo>
                      <a:lnTo>
                        <a:pt x="5573" y="10128"/>
                      </a:lnTo>
                      <a:lnTo>
                        <a:pt x="5573" y="9465"/>
                      </a:lnTo>
                      <a:lnTo>
                        <a:pt x="5551" y="8824"/>
                      </a:lnTo>
                      <a:lnTo>
                        <a:pt x="5506" y="8426"/>
                      </a:lnTo>
                      <a:lnTo>
                        <a:pt x="5440" y="8050"/>
                      </a:lnTo>
                      <a:lnTo>
                        <a:pt x="5374" y="7652"/>
                      </a:lnTo>
                      <a:lnTo>
                        <a:pt x="5285" y="7276"/>
                      </a:lnTo>
                      <a:lnTo>
                        <a:pt x="5153" y="6745"/>
                      </a:lnTo>
                      <a:lnTo>
                        <a:pt x="4976" y="6214"/>
                      </a:lnTo>
                      <a:lnTo>
                        <a:pt x="4777" y="5706"/>
                      </a:lnTo>
                      <a:lnTo>
                        <a:pt x="4555" y="5175"/>
                      </a:lnTo>
                      <a:lnTo>
                        <a:pt x="4312" y="4688"/>
                      </a:lnTo>
                      <a:lnTo>
                        <a:pt x="4025" y="4180"/>
                      </a:lnTo>
                      <a:lnTo>
                        <a:pt x="3737" y="3693"/>
                      </a:lnTo>
                      <a:lnTo>
                        <a:pt x="3406" y="3229"/>
                      </a:lnTo>
                      <a:lnTo>
                        <a:pt x="3052" y="2765"/>
                      </a:lnTo>
                      <a:lnTo>
                        <a:pt x="2698" y="2322"/>
                      </a:lnTo>
                      <a:lnTo>
                        <a:pt x="2300" y="1902"/>
                      </a:lnTo>
                      <a:lnTo>
                        <a:pt x="1880" y="1482"/>
                      </a:lnTo>
                      <a:lnTo>
                        <a:pt x="1437" y="1084"/>
                      </a:lnTo>
                      <a:lnTo>
                        <a:pt x="995" y="708"/>
                      </a:lnTo>
                      <a:lnTo>
                        <a:pt x="509" y="332"/>
                      </a:lnTo>
                      <a:lnTo>
                        <a:pt x="22"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1"/>
                <p:cNvSpPr/>
                <p:nvPr/>
              </p:nvSpPr>
              <p:spPr>
                <a:xfrm>
                  <a:off x="3322789" y="-2406512"/>
                  <a:ext cx="199683" cy="494734"/>
                </a:xfrm>
                <a:custGeom>
                  <a:rect b="b" l="l" r="r" t="t"/>
                  <a:pathLst>
                    <a:path extrusionOk="0" h="12274" w="4954">
                      <a:moveTo>
                        <a:pt x="44" y="1"/>
                      </a:moveTo>
                      <a:lnTo>
                        <a:pt x="0" y="45"/>
                      </a:lnTo>
                      <a:lnTo>
                        <a:pt x="376" y="266"/>
                      </a:lnTo>
                      <a:lnTo>
                        <a:pt x="708" y="531"/>
                      </a:lnTo>
                      <a:lnTo>
                        <a:pt x="1062" y="797"/>
                      </a:lnTo>
                      <a:lnTo>
                        <a:pt x="1371" y="1084"/>
                      </a:lnTo>
                      <a:lnTo>
                        <a:pt x="1681" y="1394"/>
                      </a:lnTo>
                      <a:lnTo>
                        <a:pt x="1990" y="1725"/>
                      </a:lnTo>
                      <a:lnTo>
                        <a:pt x="2278" y="2057"/>
                      </a:lnTo>
                      <a:lnTo>
                        <a:pt x="2565" y="2411"/>
                      </a:lnTo>
                      <a:lnTo>
                        <a:pt x="2809" y="2787"/>
                      </a:lnTo>
                      <a:lnTo>
                        <a:pt x="3074" y="3163"/>
                      </a:lnTo>
                      <a:lnTo>
                        <a:pt x="3295" y="3539"/>
                      </a:lnTo>
                      <a:lnTo>
                        <a:pt x="3516" y="3959"/>
                      </a:lnTo>
                      <a:lnTo>
                        <a:pt x="3715" y="4379"/>
                      </a:lnTo>
                      <a:lnTo>
                        <a:pt x="3914" y="4799"/>
                      </a:lnTo>
                      <a:lnTo>
                        <a:pt x="4091" y="5242"/>
                      </a:lnTo>
                      <a:lnTo>
                        <a:pt x="4246" y="5684"/>
                      </a:lnTo>
                      <a:lnTo>
                        <a:pt x="4423" y="6281"/>
                      </a:lnTo>
                      <a:lnTo>
                        <a:pt x="4556" y="6878"/>
                      </a:lnTo>
                      <a:lnTo>
                        <a:pt x="4688" y="7475"/>
                      </a:lnTo>
                      <a:lnTo>
                        <a:pt x="4777" y="8094"/>
                      </a:lnTo>
                      <a:lnTo>
                        <a:pt x="4843" y="8735"/>
                      </a:lnTo>
                      <a:lnTo>
                        <a:pt x="4887" y="9399"/>
                      </a:lnTo>
                      <a:lnTo>
                        <a:pt x="4909" y="10040"/>
                      </a:lnTo>
                      <a:lnTo>
                        <a:pt x="4887" y="10726"/>
                      </a:lnTo>
                      <a:lnTo>
                        <a:pt x="4843" y="11477"/>
                      </a:lnTo>
                      <a:lnTo>
                        <a:pt x="4777" y="12274"/>
                      </a:lnTo>
                      <a:lnTo>
                        <a:pt x="4843" y="12163"/>
                      </a:lnTo>
                      <a:lnTo>
                        <a:pt x="4909" y="11301"/>
                      </a:lnTo>
                      <a:lnTo>
                        <a:pt x="4954" y="10460"/>
                      </a:lnTo>
                      <a:lnTo>
                        <a:pt x="4954" y="9841"/>
                      </a:lnTo>
                      <a:lnTo>
                        <a:pt x="4931" y="9200"/>
                      </a:lnTo>
                      <a:lnTo>
                        <a:pt x="4887" y="8581"/>
                      </a:lnTo>
                      <a:lnTo>
                        <a:pt x="4821" y="7984"/>
                      </a:lnTo>
                      <a:lnTo>
                        <a:pt x="4732" y="7387"/>
                      </a:lnTo>
                      <a:lnTo>
                        <a:pt x="4600" y="6812"/>
                      </a:lnTo>
                      <a:lnTo>
                        <a:pt x="4467" y="6237"/>
                      </a:lnTo>
                      <a:lnTo>
                        <a:pt x="4290" y="5684"/>
                      </a:lnTo>
                      <a:lnTo>
                        <a:pt x="4135" y="5219"/>
                      </a:lnTo>
                      <a:lnTo>
                        <a:pt x="3958" y="4777"/>
                      </a:lnTo>
                      <a:lnTo>
                        <a:pt x="3782" y="4357"/>
                      </a:lnTo>
                      <a:lnTo>
                        <a:pt x="3560" y="3937"/>
                      </a:lnTo>
                      <a:lnTo>
                        <a:pt x="3361" y="3517"/>
                      </a:lnTo>
                      <a:lnTo>
                        <a:pt x="3118" y="3119"/>
                      </a:lnTo>
                      <a:lnTo>
                        <a:pt x="2875" y="2743"/>
                      </a:lnTo>
                      <a:lnTo>
                        <a:pt x="2610" y="2367"/>
                      </a:lnTo>
                      <a:lnTo>
                        <a:pt x="2322" y="2013"/>
                      </a:lnTo>
                      <a:lnTo>
                        <a:pt x="2035" y="1681"/>
                      </a:lnTo>
                      <a:lnTo>
                        <a:pt x="1725" y="1350"/>
                      </a:lnTo>
                      <a:lnTo>
                        <a:pt x="1415" y="1062"/>
                      </a:lnTo>
                      <a:lnTo>
                        <a:pt x="1084" y="752"/>
                      </a:lnTo>
                      <a:lnTo>
                        <a:pt x="752" y="487"/>
                      </a:lnTo>
                      <a:lnTo>
                        <a:pt x="398" y="222"/>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1"/>
                <p:cNvSpPr/>
                <p:nvPr/>
              </p:nvSpPr>
              <p:spPr>
                <a:xfrm>
                  <a:off x="2860175" y="-1999160"/>
                  <a:ext cx="55302" cy="63323"/>
                </a:xfrm>
                <a:custGeom>
                  <a:rect b="b" l="l" r="r" t="t"/>
                  <a:pathLst>
                    <a:path extrusionOk="0" h="1571" w="1372">
                      <a:moveTo>
                        <a:pt x="67" y="0"/>
                      </a:moveTo>
                      <a:lnTo>
                        <a:pt x="22" y="23"/>
                      </a:lnTo>
                      <a:lnTo>
                        <a:pt x="0" y="67"/>
                      </a:lnTo>
                      <a:lnTo>
                        <a:pt x="0" y="111"/>
                      </a:lnTo>
                      <a:lnTo>
                        <a:pt x="0" y="155"/>
                      </a:lnTo>
                      <a:lnTo>
                        <a:pt x="22" y="199"/>
                      </a:lnTo>
                      <a:lnTo>
                        <a:pt x="67" y="222"/>
                      </a:lnTo>
                      <a:lnTo>
                        <a:pt x="111" y="222"/>
                      </a:lnTo>
                      <a:lnTo>
                        <a:pt x="332" y="266"/>
                      </a:lnTo>
                      <a:lnTo>
                        <a:pt x="553" y="332"/>
                      </a:lnTo>
                      <a:lnTo>
                        <a:pt x="730" y="443"/>
                      </a:lnTo>
                      <a:lnTo>
                        <a:pt x="907" y="598"/>
                      </a:lnTo>
                      <a:lnTo>
                        <a:pt x="1018" y="797"/>
                      </a:lnTo>
                      <a:lnTo>
                        <a:pt x="1106" y="996"/>
                      </a:lnTo>
                      <a:lnTo>
                        <a:pt x="1128" y="1217"/>
                      </a:lnTo>
                      <a:lnTo>
                        <a:pt x="1128" y="1438"/>
                      </a:lnTo>
                      <a:lnTo>
                        <a:pt x="1128" y="1482"/>
                      </a:lnTo>
                      <a:lnTo>
                        <a:pt x="1150" y="1526"/>
                      </a:lnTo>
                      <a:lnTo>
                        <a:pt x="1172" y="1571"/>
                      </a:lnTo>
                      <a:lnTo>
                        <a:pt x="1283" y="1571"/>
                      </a:lnTo>
                      <a:lnTo>
                        <a:pt x="1305" y="1548"/>
                      </a:lnTo>
                      <a:lnTo>
                        <a:pt x="1349" y="1526"/>
                      </a:lnTo>
                      <a:lnTo>
                        <a:pt x="1349" y="1482"/>
                      </a:lnTo>
                      <a:lnTo>
                        <a:pt x="1371" y="1349"/>
                      </a:lnTo>
                      <a:lnTo>
                        <a:pt x="1371" y="1217"/>
                      </a:lnTo>
                      <a:lnTo>
                        <a:pt x="1349" y="1062"/>
                      </a:lnTo>
                      <a:lnTo>
                        <a:pt x="1327" y="929"/>
                      </a:lnTo>
                      <a:lnTo>
                        <a:pt x="1283" y="819"/>
                      </a:lnTo>
                      <a:lnTo>
                        <a:pt x="1217" y="686"/>
                      </a:lnTo>
                      <a:lnTo>
                        <a:pt x="1150" y="575"/>
                      </a:lnTo>
                      <a:lnTo>
                        <a:pt x="1084" y="465"/>
                      </a:lnTo>
                      <a:lnTo>
                        <a:pt x="973" y="354"/>
                      </a:lnTo>
                      <a:lnTo>
                        <a:pt x="885" y="266"/>
                      </a:lnTo>
                      <a:lnTo>
                        <a:pt x="774" y="177"/>
                      </a:lnTo>
                      <a:lnTo>
                        <a:pt x="642" y="133"/>
                      </a:lnTo>
                      <a:lnTo>
                        <a:pt x="509" y="67"/>
                      </a:lnTo>
                      <a:lnTo>
                        <a:pt x="376" y="23"/>
                      </a:lnTo>
                      <a:lnTo>
                        <a:pt x="24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1"/>
                <p:cNvSpPr/>
                <p:nvPr/>
              </p:nvSpPr>
              <p:spPr>
                <a:xfrm>
                  <a:off x="2874444" y="-1987592"/>
                  <a:ext cx="24104" cy="46394"/>
                </a:xfrm>
                <a:custGeom>
                  <a:rect b="b" l="l" r="r" t="t"/>
                  <a:pathLst>
                    <a:path extrusionOk="0" h="1151" w="598">
                      <a:moveTo>
                        <a:pt x="442" y="1"/>
                      </a:moveTo>
                      <a:lnTo>
                        <a:pt x="398" y="45"/>
                      </a:lnTo>
                      <a:lnTo>
                        <a:pt x="310" y="134"/>
                      </a:lnTo>
                      <a:lnTo>
                        <a:pt x="221" y="244"/>
                      </a:lnTo>
                      <a:lnTo>
                        <a:pt x="155" y="355"/>
                      </a:lnTo>
                      <a:lnTo>
                        <a:pt x="111" y="465"/>
                      </a:lnTo>
                      <a:lnTo>
                        <a:pt x="22" y="731"/>
                      </a:lnTo>
                      <a:lnTo>
                        <a:pt x="0" y="1040"/>
                      </a:lnTo>
                      <a:lnTo>
                        <a:pt x="0" y="1084"/>
                      </a:lnTo>
                      <a:lnTo>
                        <a:pt x="22" y="1107"/>
                      </a:lnTo>
                      <a:lnTo>
                        <a:pt x="66" y="1129"/>
                      </a:lnTo>
                      <a:lnTo>
                        <a:pt x="111" y="1151"/>
                      </a:lnTo>
                      <a:lnTo>
                        <a:pt x="155" y="1151"/>
                      </a:lnTo>
                      <a:lnTo>
                        <a:pt x="199" y="1107"/>
                      </a:lnTo>
                      <a:lnTo>
                        <a:pt x="221" y="1084"/>
                      </a:lnTo>
                      <a:lnTo>
                        <a:pt x="221" y="1040"/>
                      </a:lnTo>
                      <a:lnTo>
                        <a:pt x="243" y="797"/>
                      </a:lnTo>
                      <a:lnTo>
                        <a:pt x="310" y="576"/>
                      </a:lnTo>
                      <a:lnTo>
                        <a:pt x="420" y="377"/>
                      </a:lnTo>
                      <a:lnTo>
                        <a:pt x="553" y="200"/>
                      </a:lnTo>
                      <a:lnTo>
                        <a:pt x="597" y="156"/>
                      </a:lnTo>
                      <a:lnTo>
                        <a:pt x="597" y="112"/>
                      </a:lnTo>
                      <a:lnTo>
                        <a:pt x="597" y="67"/>
                      </a:lnTo>
                      <a:lnTo>
                        <a:pt x="553" y="45"/>
                      </a:lnTo>
                      <a:lnTo>
                        <a:pt x="531" y="23"/>
                      </a:lnTo>
                      <a:lnTo>
                        <a:pt x="48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1"/>
                <p:cNvSpPr/>
                <p:nvPr/>
              </p:nvSpPr>
              <p:spPr>
                <a:xfrm>
                  <a:off x="3270187" y="-1907339"/>
                  <a:ext cx="71344" cy="33899"/>
                </a:xfrm>
                <a:custGeom>
                  <a:rect b="b" l="l" r="r" t="t"/>
                  <a:pathLst>
                    <a:path extrusionOk="0" h="841" w="1770">
                      <a:moveTo>
                        <a:pt x="553" y="0"/>
                      </a:moveTo>
                      <a:lnTo>
                        <a:pt x="443" y="22"/>
                      </a:lnTo>
                      <a:lnTo>
                        <a:pt x="332" y="44"/>
                      </a:lnTo>
                      <a:lnTo>
                        <a:pt x="244" y="89"/>
                      </a:lnTo>
                      <a:lnTo>
                        <a:pt x="155" y="155"/>
                      </a:lnTo>
                      <a:lnTo>
                        <a:pt x="67" y="243"/>
                      </a:lnTo>
                      <a:lnTo>
                        <a:pt x="23" y="354"/>
                      </a:lnTo>
                      <a:lnTo>
                        <a:pt x="0" y="487"/>
                      </a:lnTo>
                      <a:lnTo>
                        <a:pt x="23" y="531"/>
                      </a:lnTo>
                      <a:lnTo>
                        <a:pt x="45" y="575"/>
                      </a:lnTo>
                      <a:lnTo>
                        <a:pt x="111" y="641"/>
                      </a:lnTo>
                      <a:lnTo>
                        <a:pt x="222" y="664"/>
                      </a:lnTo>
                      <a:lnTo>
                        <a:pt x="310" y="664"/>
                      </a:lnTo>
                      <a:lnTo>
                        <a:pt x="421" y="619"/>
                      </a:lnTo>
                      <a:lnTo>
                        <a:pt x="465" y="597"/>
                      </a:lnTo>
                      <a:lnTo>
                        <a:pt x="509" y="575"/>
                      </a:lnTo>
                      <a:lnTo>
                        <a:pt x="553" y="597"/>
                      </a:lnTo>
                      <a:lnTo>
                        <a:pt x="598" y="641"/>
                      </a:lnTo>
                      <a:lnTo>
                        <a:pt x="664" y="730"/>
                      </a:lnTo>
                      <a:lnTo>
                        <a:pt x="730" y="774"/>
                      </a:lnTo>
                      <a:lnTo>
                        <a:pt x="819" y="796"/>
                      </a:lnTo>
                      <a:lnTo>
                        <a:pt x="929" y="818"/>
                      </a:lnTo>
                      <a:lnTo>
                        <a:pt x="1018" y="840"/>
                      </a:lnTo>
                      <a:lnTo>
                        <a:pt x="1128" y="818"/>
                      </a:lnTo>
                      <a:lnTo>
                        <a:pt x="1217" y="796"/>
                      </a:lnTo>
                      <a:lnTo>
                        <a:pt x="1305" y="752"/>
                      </a:lnTo>
                      <a:lnTo>
                        <a:pt x="1438" y="664"/>
                      </a:lnTo>
                      <a:lnTo>
                        <a:pt x="1571" y="531"/>
                      </a:lnTo>
                      <a:lnTo>
                        <a:pt x="1681" y="398"/>
                      </a:lnTo>
                      <a:lnTo>
                        <a:pt x="1770" y="243"/>
                      </a:lnTo>
                      <a:lnTo>
                        <a:pt x="1770" y="133"/>
                      </a:lnTo>
                      <a:lnTo>
                        <a:pt x="1770" y="66"/>
                      </a:lnTo>
                      <a:lnTo>
                        <a:pt x="1725" y="22"/>
                      </a:lnTo>
                      <a:lnTo>
                        <a:pt x="1659" y="0"/>
                      </a:lnTo>
                      <a:lnTo>
                        <a:pt x="1593" y="0"/>
                      </a:lnTo>
                      <a:lnTo>
                        <a:pt x="1526" y="22"/>
                      </a:lnTo>
                      <a:lnTo>
                        <a:pt x="1438" y="44"/>
                      </a:lnTo>
                      <a:lnTo>
                        <a:pt x="1372" y="89"/>
                      </a:lnTo>
                      <a:lnTo>
                        <a:pt x="1283" y="155"/>
                      </a:lnTo>
                      <a:lnTo>
                        <a:pt x="1217" y="199"/>
                      </a:lnTo>
                      <a:lnTo>
                        <a:pt x="1106" y="199"/>
                      </a:lnTo>
                      <a:lnTo>
                        <a:pt x="1062" y="177"/>
                      </a:lnTo>
                      <a:lnTo>
                        <a:pt x="951" y="111"/>
                      </a:lnTo>
                      <a:lnTo>
                        <a:pt x="863" y="66"/>
                      </a:lnTo>
                      <a:lnTo>
                        <a:pt x="752" y="22"/>
                      </a:lnTo>
                      <a:lnTo>
                        <a:pt x="64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1"/>
                <p:cNvSpPr/>
                <p:nvPr/>
              </p:nvSpPr>
              <p:spPr>
                <a:xfrm>
                  <a:off x="3320088" y="-1950146"/>
                  <a:ext cx="29465" cy="76705"/>
                </a:xfrm>
                <a:custGeom>
                  <a:rect b="b" l="l" r="r" t="t"/>
                  <a:pathLst>
                    <a:path extrusionOk="0" h="1903" w="731">
                      <a:moveTo>
                        <a:pt x="310" y="1"/>
                      </a:moveTo>
                      <a:lnTo>
                        <a:pt x="266" y="23"/>
                      </a:lnTo>
                      <a:lnTo>
                        <a:pt x="244" y="45"/>
                      </a:lnTo>
                      <a:lnTo>
                        <a:pt x="222" y="89"/>
                      </a:lnTo>
                      <a:lnTo>
                        <a:pt x="222" y="111"/>
                      </a:lnTo>
                      <a:lnTo>
                        <a:pt x="244" y="155"/>
                      </a:lnTo>
                      <a:lnTo>
                        <a:pt x="355" y="332"/>
                      </a:lnTo>
                      <a:lnTo>
                        <a:pt x="443" y="531"/>
                      </a:lnTo>
                      <a:lnTo>
                        <a:pt x="509" y="775"/>
                      </a:lnTo>
                      <a:lnTo>
                        <a:pt x="532" y="885"/>
                      </a:lnTo>
                      <a:lnTo>
                        <a:pt x="532" y="1018"/>
                      </a:lnTo>
                      <a:lnTo>
                        <a:pt x="509" y="1128"/>
                      </a:lnTo>
                      <a:lnTo>
                        <a:pt x="487" y="1261"/>
                      </a:lnTo>
                      <a:lnTo>
                        <a:pt x="443" y="1350"/>
                      </a:lnTo>
                      <a:lnTo>
                        <a:pt x="377" y="1460"/>
                      </a:lnTo>
                      <a:lnTo>
                        <a:pt x="310" y="1527"/>
                      </a:lnTo>
                      <a:lnTo>
                        <a:pt x="244" y="1615"/>
                      </a:lnTo>
                      <a:lnTo>
                        <a:pt x="156" y="1659"/>
                      </a:lnTo>
                      <a:lnTo>
                        <a:pt x="67" y="1703"/>
                      </a:lnTo>
                      <a:lnTo>
                        <a:pt x="23" y="1726"/>
                      </a:lnTo>
                      <a:lnTo>
                        <a:pt x="1" y="1748"/>
                      </a:lnTo>
                      <a:lnTo>
                        <a:pt x="1" y="1792"/>
                      </a:lnTo>
                      <a:lnTo>
                        <a:pt x="1" y="1836"/>
                      </a:lnTo>
                      <a:lnTo>
                        <a:pt x="23" y="1880"/>
                      </a:lnTo>
                      <a:lnTo>
                        <a:pt x="89" y="1902"/>
                      </a:lnTo>
                      <a:lnTo>
                        <a:pt x="111" y="1880"/>
                      </a:lnTo>
                      <a:lnTo>
                        <a:pt x="244" y="1836"/>
                      </a:lnTo>
                      <a:lnTo>
                        <a:pt x="355" y="1770"/>
                      </a:lnTo>
                      <a:lnTo>
                        <a:pt x="443" y="1681"/>
                      </a:lnTo>
                      <a:lnTo>
                        <a:pt x="532" y="1571"/>
                      </a:lnTo>
                      <a:lnTo>
                        <a:pt x="598" y="1438"/>
                      </a:lnTo>
                      <a:lnTo>
                        <a:pt x="664" y="1328"/>
                      </a:lnTo>
                      <a:lnTo>
                        <a:pt x="708" y="1173"/>
                      </a:lnTo>
                      <a:lnTo>
                        <a:pt x="731" y="1040"/>
                      </a:lnTo>
                      <a:lnTo>
                        <a:pt x="708" y="797"/>
                      </a:lnTo>
                      <a:lnTo>
                        <a:pt x="664" y="554"/>
                      </a:lnTo>
                      <a:lnTo>
                        <a:pt x="554" y="288"/>
                      </a:lnTo>
                      <a:lnTo>
                        <a:pt x="399" y="45"/>
                      </a:lnTo>
                      <a:lnTo>
                        <a:pt x="377" y="23"/>
                      </a:lnTo>
                      <a:lnTo>
                        <a:pt x="33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1"/>
                <p:cNvSpPr/>
                <p:nvPr/>
              </p:nvSpPr>
              <p:spPr>
                <a:xfrm>
                  <a:off x="3264826" y="-1895771"/>
                  <a:ext cx="33939" cy="22330"/>
                </a:xfrm>
                <a:custGeom>
                  <a:rect b="b" l="l" r="r" t="t"/>
                  <a:pathLst>
                    <a:path extrusionOk="0" h="554" w="842">
                      <a:moveTo>
                        <a:pt x="67" y="1"/>
                      </a:moveTo>
                      <a:lnTo>
                        <a:pt x="45" y="23"/>
                      </a:lnTo>
                      <a:lnTo>
                        <a:pt x="23" y="45"/>
                      </a:lnTo>
                      <a:lnTo>
                        <a:pt x="1" y="89"/>
                      </a:lnTo>
                      <a:lnTo>
                        <a:pt x="23" y="178"/>
                      </a:lnTo>
                      <a:lnTo>
                        <a:pt x="45" y="288"/>
                      </a:lnTo>
                      <a:lnTo>
                        <a:pt x="89" y="377"/>
                      </a:lnTo>
                      <a:lnTo>
                        <a:pt x="200" y="465"/>
                      </a:lnTo>
                      <a:lnTo>
                        <a:pt x="310" y="487"/>
                      </a:lnTo>
                      <a:lnTo>
                        <a:pt x="421" y="487"/>
                      </a:lnTo>
                      <a:lnTo>
                        <a:pt x="532" y="465"/>
                      </a:lnTo>
                      <a:lnTo>
                        <a:pt x="620" y="421"/>
                      </a:lnTo>
                      <a:lnTo>
                        <a:pt x="664" y="509"/>
                      </a:lnTo>
                      <a:lnTo>
                        <a:pt x="708" y="531"/>
                      </a:lnTo>
                      <a:lnTo>
                        <a:pt x="753" y="553"/>
                      </a:lnTo>
                      <a:lnTo>
                        <a:pt x="797" y="531"/>
                      </a:lnTo>
                      <a:lnTo>
                        <a:pt x="819" y="509"/>
                      </a:lnTo>
                      <a:lnTo>
                        <a:pt x="841" y="487"/>
                      </a:lnTo>
                      <a:lnTo>
                        <a:pt x="841" y="443"/>
                      </a:lnTo>
                      <a:lnTo>
                        <a:pt x="841" y="399"/>
                      </a:lnTo>
                      <a:lnTo>
                        <a:pt x="731" y="222"/>
                      </a:lnTo>
                      <a:lnTo>
                        <a:pt x="708" y="200"/>
                      </a:lnTo>
                      <a:lnTo>
                        <a:pt x="664" y="178"/>
                      </a:lnTo>
                      <a:lnTo>
                        <a:pt x="620" y="178"/>
                      </a:lnTo>
                      <a:lnTo>
                        <a:pt x="598" y="200"/>
                      </a:lnTo>
                      <a:lnTo>
                        <a:pt x="465" y="266"/>
                      </a:lnTo>
                      <a:lnTo>
                        <a:pt x="377" y="288"/>
                      </a:lnTo>
                      <a:lnTo>
                        <a:pt x="288" y="288"/>
                      </a:lnTo>
                      <a:lnTo>
                        <a:pt x="244" y="244"/>
                      </a:lnTo>
                      <a:lnTo>
                        <a:pt x="222" y="178"/>
                      </a:lnTo>
                      <a:lnTo>
                        <a:pt x="200" y="111"/>
                      </a:lnTo>
                      <a:lnTo>
                        <a:pt x="200" y="67"/>
                      </a:lnTo>
                      <a:lnTo>
                        <a:pt x="178" y="45"/>
                      </a:lnTo>
                      <a:lnTo>
                        <a:pt x="15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1"/>
                <p:cNvSpPr/>
                <p:nvPr/>
              </p:nvSpPr>
              <p:spPr>
                <a:xfrm>
                  <a:off x="3253257" y="-1874367"/>
                  <a:ext cx="55302" cy="32125"/>
                </a:xfrm>
                <a:custGeom>
                  <a:rect b="b" l="l" r="r" t="t"/>
                  <a:pathLst>
                    <a:path extrusionOk="0" h="797" w="1372">
                      <a:moveTo>
                        <a:pt x="67" y="0"/>
                      </a:moveTo>
                      <a:lnTo>
                        <a:pt x="22" y="45"/>
                      </a:lnTo>
                      <a:lnTo>
                        <a:pt x="0" y="67"/>
                      </a:lnTo>
                      <a:lnTo>
                        <a:pt x="0" y="111"/>
                      </a:lnTo>
                      <a:lnTo>
                        <a:pt x="22" y="221"/>
                      </a:lnTo>
                      <a:lnTo>
                        <a:pt x="67" y="332"/>
                      </a:lnTo>
                      <a:lnTo>
                        <a:pt x="133" y="420"/>
                      </a:lnTo>
                      <a:lnTo>
                        <a:pt x="177" y="509"/>
                      </a:lnTo>
                      <a:lnTo>
                        <a:pt x="266" y="575"/>
                      </a:lnTo>
                      <a:lnTo>
                        <a:pt x="354" y="642"/>
                      </a:lnTo>
                      <a:lnTo>
                        <a:pt x="443" y="708"/>
                      </a:lnTo>
                      <a:lnTo>
                        <a:pt x="531" y="752"/>
                      </a:lnTo>
                      <a:lnTo>
                        <a:pt x="664" y="774"/>
                      </a:lnTo>
                      <a:lnTo>
                        <a:pt x="796" y="796"/>
                      </a:lnTo>
                      <a:lnTo>
                        <a:pt x="951" y="774"/>
                      </a:lnTo>
                      <a:lnTo>
                        <a:pt x="1084" y="752"/>
                      </a:lnTo>
                      <a:lnTo>
                        <a:pt x="1217" y="686"/>
                      </a:lnTo>
                      <a:lnTo>
                        <a:pt x="1349" y="597"/>
                      </a:lnTo>
                      <a:lnTo>
                        <a:pt x="1371" y="553"/>
                      </a:lnTo>
                      <a:lnTo>
                        <a:pt x="1371" y="509"/>
                      </a:lnTo>
                      <a:lnTo>
                        <a:pt x="1371" y="465"/>
                      </a:lnTo>
                      <a:lnTo>
                        <a:pt x="1349" y="443"/>
                      </a:lnTo>
                      <a:lnTo>
                        <a:pt x="1327" y="398"/>
                      </a:lnTo>
                      <a:lnTo>
                        <a:pt x="1239" y="398"/>
                      </a:lnTo>
                      <a:lnTo>
                        <a:pt x="1194" y="420"/>
                      </a:lnTo>
                      <a:lnTo>
                        <a:pt x="1062" y="509"/>
                      </a:lnTo>
                      <a:lnTo>
                        <a:pt x="929" y="553"/>
                      </a:lnTo>
                      <a:lnTo>
                        <a:pt x="752" y="575"/>
                      </a:lnTo>
                      <a:lnTo>
                        <a:pt x="620" y="531"/>
                      </a:lnTo>
                      <a:lnTo>
                        <a:pt x="465" y="465"/>
                      </a:lnTo>
                      <a:lnTo>
                        <a:pt x="354" y="354"/>
                      </a:lnTo>
                      <a:lnTo>
                        <a:pt x="266" y="221"/>
                      </a:lnTo>
                      <a:lnTo>
                        <a:pt x="221" y="89"/>
                      </a:lnTo>
                      <a:lnTo>
                        <a:pt x="199" y="45"/>
                      </a:lnTo>
                      <a:lnTo>
                        <a:pt x="1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1"/>
                <p:cNvSpPr/>
                <p:nvPr/>
              </p:nvSpPr>
              <p:spPr>
                <a:xfrm>
                  <a:off x="3393206" y="-1946558"/>
                  <a:ext cx="123018" cy="178280"/>
                </a:xfrm>
                <a:custGeom>
                  <a:rect b="b" l="l" r="r" t="t"/>
                  <a:pathLst>
                    <a:path extrusionOk="0" h="4423" w="3052">
                      <a:moveTo>
                        <a:pt x="2300" y="0"/>
                      </a:moveTo>
                      <a:lnTo>
                        <a:pt x="2079" y="22"/>
                      </a:lnTo>
                      <a:lnTo>
                        <a:pt x="1836" y="66"/>
                      </a:lnTo>
                      <a:lnTo>
                        <a:pt x="1614" y="111"/>
                      </a:lnTo>
                      <a:lnTo>
                        <a:pt x="1415" y="199"/>
                      </a:lnTo>
                      <a:lnTo>
                        <a:pt x="1216" y="288"/>
                      </a:lnTo>
                      <a:lnTo>
                        <a:pt x="1017" y="398"/>
                      </a:lnTo>
                      <a:lnTo>
                        <a:pt x="840" y="531"/>
                      </a:lnTo>
                      <a:lnTo>
                        <a:pt x="686" y="686"/>
                      </a:lnTo>
                      <a:lnTo>
                        <a:pt x="531" y="840"/>
                      </a:lnTo>
                      <a:lnTo>
                        <a:pt x="398" y="1017"/>
                      </a:lnTo>
                      <a:lnTo>
                        <a:pt x="288" y="1216"/>
                      </a:lnTo>
                      <a:lnTo>
                        <a:pt x="177" y="1415"/>
                      </a:lnTo>
                      <a:lnTo>
                        <a:pt x="111" y="1637"/>
                      </a:lnTo>
                      <a:lnTo>
                        <a:pt x="44" y="1858"/>
                      </a:lnTo>
                      <a:lnTo>
                        <a:pt x="22" y="2079"/>
                      </a:lnTo>
                      <a:lnTo>
                        <a:pt x="0" y="2322"/>
                      </a:lnTo>
                      <a:lnTo>
                        <a:pt x="22" y="2654"/>
                      </a:lnTo>
                      <a:lnTo>
                        <a:pt x="111" y="2985"/>
                      </a:lnTo>
                      <a:lnTo>
                        <a:pt x="221" y="3295"/>
                      </a:lnTo>
                      <a:lnTo>
                        <a:pt x="376" y="3583"/>
                      </a:lnTo>
                      <a:lnTo>
                        <a:pt x="575" y="3848"/>
                      </a:lnTo>
                      <a:lnTo>
                        <a:pt x="818" y="4069"/>
                      </a:lnTo>
                      <a:lnTo>
                        <a:pt x="1084" y="4268"/>
                      </a:lnTo>
                      <a:lnTo>
                        <a:pt x="1371" y="4423"/>
                      </a:lnTo>
                      <a:lnTo>
                        <a:pt x="1592" y="4224"/>
                      </a:lnTo>
                      <a:lnTo>
                        <a:pt x="1813" y="4003"/>
                      </a:lnTo>
                      <a:lnTo>
                        <a:pt x="2012" y="3782"/>
                      </a:lnTo>
                      <a:lnTo>
                        <a:pt x="2189" y="3538"/>
                      </a:lnTo>
                      <a:lnTo>
                        <a:pt x="2278" y="3406"/>
                      </a:lnTo>
                      <a:lnTo>
                        <a:pt x="2411" y="3162"/>
                      </a:lnTo>
                      <a:lnTo>
                        <a:pt x="2543" y="2919"/>
                      </a:lnTo>
                      <a:lnTo>
                        <a:pt x="2654" y="2654"/>
                      </a:lnTo>
                      <a:lnTo>
                        <a:pt x="2742" y="2366"/>
                      </a:lnTo>
                      <a:lnTo>
                        <a:pt x="2853" y="1836"/>
                      </a:lnTo>
                      <a:lnTo>
                        <a:pt x="2963" y="1283"/>
                      </a:lnTo>
                      <a:lnTo>
                        <a:pt x="3008" y="752"/>
                      </a:lnTo>
                      <a:lnTo>
                        <a:pt x="3052" y="199"/>
                      </a:lnTo>
                      <a:lnTo>
                        <a:pt x="3052" y="133"/>
                      </a:lnTo>
                      <a:lnTo>
                        <a:pt x="2875" y="89"/>
                      </a:lnTo>
                      <a:lnTo>
                        <a:pt x="2698" y="44"/>
                      </a:lnTo>
                      <a:lnTo>
                        <a:pt x="2499" y="22"/>
                      </a:lnTo>
                      <a:lnTo>
                        <a:pt x="23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1"/>
                <p:cNvSpPr/>
                <p:nvPr/>
              </p:nvSpPr>
              <p:spPr>
                <a:xfrm>
                  <a:off x="2988515" y="-1946558"/>
                  <a:ext cx="185455" cy="186301"/>
                </a:xfrm>
                <a:custGeom>
                  <a:rect b="b" l="l" r="r" t="t"/>
                  <a:pathLst>
                    <a:path extrusionOk="0" h="4622" w="4601">
                      <a:moveTo>
                        <a:pt x="2300" y="0"/>
                      </a:moveTo>
                      <a:lnTo>
                        <a:pt x="2057" y="22"/>
                      </a:lnTo>
                      <a:lnTo>
                        <a:pt x="1836" y="66"/>
                      </a:lnTo>
                      <a:lnTo>
                        <a:pt x="1615" y="111"/>
                      </a:lnTo>
                      <a:lnTo>
                        <a:pt x="1394" y="199"/>
                      </a:lnTo>
                      <a:lnTo>
                        <a:pt x="1195" y="288"/>
                      </a:lnTo>
                      <a:lnTo>
                        <a:pt x="1018" y="398"/>
                      </a:lnTo>
                      <a:lnTo>
                        <a:pt x="841" y="531"/>
                      </a:lnTo>
                      <a:lnTo>
                        <a:pt x="664" y="686"/>
                      </a:lnTo>
                      <a:lnTo>
                        <a:pt x="531" y="840"/>
                      </a:lnTo>
                      <a:lnTo>
                        <a:pt x="399" y="1017"/>
                      </a:lnTo>
                      <a:lnTo>
                        <a:pt x="266" y="1216"/>
                      </a:lnTo>
                      <a:lnTo>
                        <a:pt x="178" y="1415"/>
                      </a:lnTo>
                      <a:lnTo>
                        <a:pt x="89" y="1637"/>
                      </a:lnTo>
                      <a:lnTo>
                        <a:pt x="45" y="1858"/>
                      </a:lnTo>
                      <a:lnTo>
                        <a:pt x="1" y="2079"/>
                      </a:lnTo>
                      <a:lnTo>
                        <a:pt x="1" y="2322"/>
                      </a:lnTo>
                      <a:lnTo>
                        <a:pt x="1" y="2543"/>
                      </a:lnTo>
                      <a:lnTo>
                        <a:pt x="45" y="2786"/>
                      </a:lnTo>
                      <a:lnTo>
                        <a:pt x="89" y="3008"/>
                      </a:lnTo>
                      <a:lnTo>
                        <a:pt x="178" y="3207"/>
                      </a:lnTo>
                      <a:lnTo>
                        <a:pt x="266" y="3406"/>
                      </a:lnTo>
                      <a:lnTo>
                        <a:pt x="399" y="3605"/>
                      </a:lnTo>
                      <a:lnTo>
                        <a:pt x="531" y="3782"/>
                      </a:lnTo>
                      <a:lnTo>
                        <a:pt x="664" y="3936"/>
                      </a:lnTo>
                      <a:lnTo>
                        <a:pt x="841" y="4091"/>
                      </a:lnTo>
                      <a:lnTo>
                        <a:pt x="1018" y="4224"/>
                      </a:lnTo>
                      <a:lnTo>
                        <a:pt x="1195" y="4334"/>
                      </a:lnTo>
                      <a:lnTo>
                        <a:pt x="1394" y="4445"/>
                      </a:lnTo>
                      <a:lnTo>
                        <a:pt x="1615" y="4511"/>
                      </a:lnTo>
                      <a:lnTo>
                        <a:pt x="1836" y="4578"/>
                      </a:lnTo>
                      <a:lnTo>
                        <a:pt x="2057" y="4600"/>
                      </a:lnTo>
                      <a:lnTo>
                        <a:pt x="2300" y="4622"/>
                      </a:lnTo>
                      <a:lnTo>
                        <a:pt x="2544" y="4600"/>
                      </a:lnTo>
                      <a:lnTo>
                        <a:pt x="2765" y="4578"/>
                      </a:lnTo>
                      <a:lnTo>
                        <a:pt x="2986" y="4511"/>
                      </a:lnTo>
                      <a:lnTo>
                        <a:pt x="3207" y="4445"/>
                      </a:lnTo>
                      <a:lnTo>
                        <a:pt x="3406" y="4334"/>
                      </a:lnTo>
                      <a:lnTo>
                        <a:pt x="3583" y="4224"/>
                      </a:lnTo>
                      <a:lnTo>
                        <a:pt x="3760" y="4091"/>
                      </a:lnTo>
                      <a:lnTo>
                        <a:pt x="3937" y="3936"/>
                      </a:lnTo>
                      <a:lnTo>
                        <a:pt x="4070" y="3782"/>
                      </a:lnTo>
                      <a:lnTo>
                        <a:pt x="4202" y="3605"/>
                      </a:lnTo>
                      <a:lnTo>
                        <a:pt x="4335" y="3406"/>
                      </a:lnTo>
                      <a:lnTo>
                        <a:pt x="4423" y="3207"/>
                      </a:lnTo>
                      <a:lnTo>
                        <a:pt x="4512" y="3008"/>
                      </a:lnTo>
                      <a:lnTo>
                        <a:pt x="4556" y="2786"/>
                      </a:lnTo>
                      <a:lnTo>
                        <a:pt x="4600" y="2543"/>
                      </a:lnTo>
                      <a:lnTo>
                        <a:pt x="4600" y="2322"/>
                      </a:lnTo>
                      <a:lnTo>
                        <a:pt x="4600" y="2079"/>
                      </a:lnTo>
                      <a:lnTo>
                        <a:pt x="4556" y="1858"/>
                      </a:lnTo>
                      <a:lnTo>
                        <a:pt x="4512" y="1637"/>
                      </a:lnTo>
                      <a:lnTo>
                        <a:pt x="4423" y="1415"/>
                      </a:lnTo>
                      <a:lnTo>
                        <a:pt x="4335" y="1216"/>
                      </a:lnTo>
                      <a:lnTo>
                        <a:pt x="4202" y="1017"/>
                      </a:lnTo>
                      <a:lnTo>
                        <a:pt x="4070" y="840"/>
                      </a:lnTo>
                      <a:lnTo>
                        <a:pt x="3937" y="686"/>
                      </a:lnTo>
                      <a:lnTo>
                        <a:pt x="3760" y="531"/>
                      </a:lnTo>
                      <a:lnTo>
                        <a:pt x="3583" y="398"/>
                      </a:lnTo>
                      <a:lnTo>
                        <a:pt x="3406" y="288"/>
                      </a:lnTo>
                      <a:lnTo>
                        <a:pt x="3207" y="199"/>
                      </a:lnTo>
                      <a:lnTo>
                        <a:pt x="2986" y="111"/>
                      </a:lnTo>
                      <a:lnTo>
                        <a:pt x="2765" y="66"/>
                      </a:lnTo>
                      <a:lnTo>
                        <a:pt x="2544" y="22"/>
                      </a:lnTo>
                      <a:lnTo>
                        <a:pt x="23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1"/>
                <p:cNvSpPr/>
                <p:nvPr/>
              </p:nvSpPr>
              <p:spPr>
                <a:xfrm>
                  <a:off x="3396753" y="-2048175"/>
                  <a:ext cx="61550" cy="34785"/>
                </a:xfrm>
                <a:custGeom>
                  <a:rect b="b" l="l" r="r" t="t"/>
                  <a:pathLst>
                    <a:path extrusionOk="0" h="863" w="1527">
                      <a:moveTo>
                        <a:pt x="730" y="0"/>
                      </a:moveTo>
                      <a:lnTo>
                        <a:pt x="576" y="22"/>
                      </a:lnTo>
                      <a:lnTo>
                        <a:pt x="465" y="67"/>
                      </a:lnTo>
                      <a:lnTo>
                        <a:pt x="332" y="111"/>
                      </a:lnTo>
                      <a:lnTo>
                        <a:pt x="222" y="177"/>
                      </a:lnTo>
                      <a:lnTo>
                        <a:pt x="133" y="266"/>
                      </a:lnTo>
                      <a:lnTo>
                        <a:pt x="45" y="376"/>
                      </a:lnTo>
                      <a:lnTo>
                        <a:pt x="1" y="509"/>
                      </a:lnTo>
                      <a:lnTo>
                        <a:pt x="1" y="553"/>
                      </a:lnTo>
                      <a:lnTo>
                        <a:pt x="23" y="597"/>
                      </a:lnTo>
                      <a:lnTo>
                        <a:pt x="67" y="642"/>
                      </a:lnTo>
                      <a:lnTo>
                        <a:pt x="111" y="664"/>
                      </a:lnTo>
                      <a:lnTo>
                        <a:pt x="509" y="664"/>
                      </a:lnTo>
                      <a:lnTo>
                        <a:pt x="752" y="686"/>
                      </a:lnTo>
                      <a:lnTo>
                        <a:pt x="1018" y="730"/>
                      </a:lnTo>
                      <a:lnTo>
                        <a:pt x="1327" y="841"/>
                      </a:lnTo>
                      <a:lnTo>
                        <a:pt x="1350" y="841"/>
                      </a:lnTo>
                      <a:lnTo>
                        <a:pt x="1416" y="863"/>
                      </a:lnTo>
                      <a:lnTo>
                        <a:pt x="1460" y="841"/>
                      </a:lnTo>
                      <a:lnTo>
                        <a:pt x="1504" y="818"/>
                      </a:lnTo>
                      <a:lnTo>
                        <a:pt x="1526" y="774"/>
                      </a:lnTo>
                      <a:lnTo>
                        <a:pt x="1526" y="730"/>
                      </a:lnTo>
                      <a:lnTo>
                        <a:pt x="1526" y="597"/>
                      </a:lnTo>
                      <a:lnTo>
                        <a:pt x="1482" y="465"/>
                      </a:lnTo>
                      <a:lnTo>
                        <a:pt x="1416" y="354"/>
                      </a:lnTo>
                      <a:lnTo>
                        <a:pt x="1327" y="266"/>
                      </a:lnTo>
                      <a:lnTo>
                        <a:pt x="1239" y="177"/>
                      </a:lnTo>
                      <a:lnTo>
                        <a:pt x="1128" y="111"/>
                      </a:lnTo>
                      <a:lnTo>
                        <a:pt x="996" y="44"/>
                      </a:lnTo>
                      <a:lnTo>
                        <a:pt x="863" y="22"/>
                      </a:lnTo>
                      <a:lnTo>
                        <a:pt x="73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1"/>
                <p:cNvSpPr/>
                <p:nvPr/>
              </p:nvSpPr>
              <p:spPr>
                <a:xfrm>
                  <a:off x="3116856" y="-2042854"/>
                  <a:ext cx="61550" cy="32125"/>
                </a:xfrm>
                <a:custGeom>
                  <a:rect b="b" l="l" r="r" t="t"/>
                  <a:pathLst>
                    <a:path extrusionOk="0" h="797" w="1527">
                      <a:moveTo>
                        <a:pt x="731" y="1"/>
                      </a:moveTo>
                      <a:lnTo>
                        <a:pt x="576" y="23"/>
                      </a:lnTo>
                      <a:lnTo>
                        <a:pt x="443" y="45"/>
                      </a:lnTo>
                      <a:lnTo>
                        <a:pt x="333" y="111"/>
                      </a:lnTo>
                      <a:lnTo>
                        <a:pt x="222" y="200"/>
                      </a:lnTo>
                      <a:lnTo>
                        <a:pt x="134" y="288"/>
                      </a:lnTo>
                      <a:lnTo>
                        <a:pt x="67" y="399"/>
                      </a:lnTo>
                      <a:lnTo>
                        <a:pt x="1" y="532"/>
                      </a:lnTo>
                      <a:lnTo>
                        <a:pt x="1" y="664"/>
                      </a:lnTo>
                      <a:lnTo>
                        <a:pt x="1" y="709"/>
                      </a:lnTo>
                      <a:lnTo>
                        <a:pt x="45" y="753"/>
                      </a:lnTo>
                      <a:lnTo>
                        <a:pt x="89" y="775"/>
                      </a:lnTo>
                      <a:lnTo>
                        <a:pt x="134" y="797"/>
                      </a:lnTo>
                      <a:lnTo>
                        <a:pt x="178" y="797"/>
                      </a:lnTo>
                      <a:lnTo>
                        <a:pt x="200" y="775"/>
                      </a:lnTo>
                      <a:lnTo>
                        <a:pt x="532" y="709"/>
                      </a:lnTo>
                      <a:lnTo>
                        <a:pt x="775" y="664"/>
                      </a:lnTo>
                      <a:lnTo>
                        <a:pt x="1173" y="664"/>
                      </a:lnTo>
                      <a:lnTo>
                        <a:pt x="1372" y="686"/>
                      </a:lnTo>
                      <a:lnTo>
                        <a:pt x="1394" y="709"/>
                      </a:lnTo>
                      <a:lnTo>
                        <a:pt x="1438" y="686"/>
                      </a:lnTo>
                      <a:lnTo>
                        <a:pt x="1483" y="686"/>
                      </a:lnTo>
                      <a:lnTo>
                        <a:pt x="1527" y="642"/>
                      </a:lnTo>
                      <a:lnTo>
                        <a:pt x="1527" y="598"/>
                      </a:lnTo>
                      <a:lnTo>
                        <a:pt x="1527" y="532"/>
                      </a:lnTo>
                      <a:lnTo>
                        <a:pt x="1505" y="421"/>
                      </a:lnTo>
                      <a:lnTo>
                        <a:pt x="1438" y="310"/>
                      </a:lnTo>
                      <a:lnTo>
                        <a:pt x="1350" y="222"/>
                      </a:lnTo>
                      <a:lnTo>
                        <a:pt x="1239" y="134"/>
                      </a:lnTo>
                      <a:lnTo>
                        <a:pt x="1129" y="67"/>
                      </a:lnTo>
                      <a:lnTo>
                        <a:pt x="996" y="23"/>
                      </a:lnTo>
                      <a:lnTo>
                        <a:pt x="86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1"/>
                <p:cNvSpPr/>
                <p:nvPr/>
              </p:nvSpPr>
              <p:spPr>
                <a:xfrm>
                  <a:off x="3390506" y="-1969735"/>
                  <a:ext cx="54415" cy="55302"/>
                </a:xfrm>
                <a:custGeom>
                  <a:rect b="b" l="l" r="r" t="t"/>
                  <a:pathLst>
                    <a:path extrusionOk="0" h="1372" w="1350">
                      <a:moveTo>
                        <a:pt x="708" y="0"/>
                      </a:moveTo>
                      <a:lnTo>
                        <a:pt x="598" y="22"/>
                      </a:lnTo>
                      <a:lnTo>
                        <a:pt x="465" y="44"/>
                      </a:lnTo>
                      <a:lnTo>
                        <a:pt x="333" y="89"/>
                      </a:lnTo>
                      <a:lnTo>
                        <a:pt x="222" y="177"/>
                      </a:lnTo>
                      <a:lnTo>
                        <a:pt x="133" y="266"/>
                      </a:lnTo>
                      <a:lnTo>
                        <a:pt x="67" y="376"/>
                      </a:lnTo>
                      <a:lnTo>
                        <a:pt x="23" y="509"/>
                      </a:lnTo>
                      <a:lnTo>
                        <a:pt x="1" y="641"/>
                      </a:lnTo>
                      <a:lnTo>
                        <a:pt x="1" y="774"/>
                      </a:lnTo>
                      <a:lnTo>
                        <a:pt x="23" y="907"/>
                      </a:lnTo>
                      <a:lnTo>
                        <a:pt x="67" y="1017"/>
                      </a:lnTo>
                      <a:lnTo>
                        <a:pt x="156" y="1128"/>
                      </a:lnTo>
                      <a:lnTo>
                        <a:pt x="244" y="1216"/>
                      </a:lnTo>
                      <a:lnTo>
                        <a:pt x="355" y="1305"/>
                      </a:lnTo>
                      <a:lnTo>
                        <a:pt x="487" y="1349"/>
                      </a:lnTo>
                      <a:lnTo>
                        <a:pt x="620" y="1371"/>
                      </a:lnTo>
                      <a:lnTo>
                        <a:pt x="753" y="1371"/>
                      </a:lnTo>
                      <a:lnTo>
                        <a:pt x="885" y="1327"/>
                      </a:lnTo>
                      <a:lnTo>
                        <a:pt x="996" y="1283"/>
                      </a:lnTo>
                      <a:lnTo>
                        <a:pt x="1106" y="1216"/>
                      </a:lnTo>
                      <a:lnTo>
                        <a:pt x="1195" y="1106"/>
                      </a:lnTo>
                      <a:lnTo>
                        <a:pt x="1283" y="995"/>
                      </a:lnTo>
                      <a:lnTo>
                        <a:pt x="1328" y="863"/>
                      </a:lnTo>
                      <a:lnTo>
                        <a:pt x="1350" y="730"/>
                      </a:lnTo>
                      <a:lnTo>
                        <a:pt x="1350" y="597"/>
                      </a:lnTo>
                      <a:lnTo>
                        <a:pt x="1305" y="487"/>
                      </a:lnTo>
                      <a:lnTo>
                        <a:pt x="1261" y="354"/>
                      </a:lnTo>
                      <a:lnTo>
                        <a:pt x="1195" y="243"/>
                      </a:lnTo>
                      <a:lnTo>
                        <a:pt x="1084" y="155"/>
                      </a:lnTo>
                      <a:lnTo>
                        <a:pt x="974" y="89"/>
                      </a:lnTo>
                      <a:lnTo>
                        <a:pt x="841" y="22"/>
                      </a:lnTo>
                      <a:lnTo>
                        <a:pt x="7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1"/>
                <p:cNvSpPr/>
                <p:nvPr/>
              </p:nvSpPr>
              <p:spPr>
                <a:xfrm>
                  <a:off x="3131125" y="-1970622"/>
                  <a:ext cx="53528" cy="52601"/>
                </a:xfrm>
                <a:custGeom>
                  <a:rect b="b" l="l" r="r" t="t"/>
                  <a:pathLst>
                    <a:path extrusionOk="0" h="1305" w="1328">
                      <a:moveTo>
                        <a:pt x="532" y="0"/>
                      </a:moveTo>
                      <a:lnTo>
                        <a:pt x="421" y="44"/>
                      </a:lnTo>
                      <a:lnTo>
                        <a:pt x="310" y="111"/>
                      </a:lnTo>
                      <a:lnTo>
                        <a:pt x="200" y="199"/>
                      </a:lnTo>
                      <a:lnTo>
                        <a:pt x="111" y="288"/>
                      </a:lnTo>
                      <a:lnTo>
                        <a:pt x="67" y="398"/>
                      </a:lnTo>
                      <a:lnTo>
                        <a:pt x="23" y="531"/>
                      </a:lnTo>
                      <a:lnTo>
                        <a:pt x="1" y="663"/>
                      </a:lnTo>
                      <a:lnTo>
                        <a:pt x="23" y="796"/>
                      </a:lnTo>
                      <a:lnTo>
                        <a:pt x="67" y="907"/>
                      </a:lnTo>
                      <a:lnTo>
                        <a:pt x="111" y="1017"/>
                      </a:lnTo>
                      <a:lnTo>
                        <a:pt x="200" y="1128"/>
                      </a:lnTo>
                      <a:lnTo>
                        <a:pt x="310" y="1194"/>
                      </a:lnTo>
                      <a:lnTo>
                        <a:pt x="421" y="1261"/>
                      </a:lnTo>
                      <a:lnTo>
                        <a:pt x="532" y="1305"/>
                      </a:lnTo>
                      <a:lnTo>
                        <a:pt x="797" y="1305"/>
                      </a:lnTo>
                      <a:lnTo>
                        <a:pt x="930" y="1261"/>
                      </a:lnTo>
                      <a:lnTo>
                        <a:pt x="1040" y="1194"/>
                      </a:lnTo>
                      <a:lnTo>
                        <a:pt x="1129" y="1128"/>
                      </a:lnTo>
                      <a:lnTo>
                        <a:pt x="1217" y="1017"/>
                      </a:lnTo>
                      <a:lnTo>
                        <a:pt x="1283" y="907"/>
                      </a:lnTo>
                      <a:lnTo>
                        <a:pt x="1305" y="796"/>
                      </a:lnTo>
                      <a:lnTo>
                        <a:pt x="1328" y="663"/>
                      </a:lnTo>
                      <a:lnTo>
                        <a:pt x="1305" y="531"/>
                      </a:lnTo>
                      <a:lnTo>
                        <a:pt x="1283" y="398"/>
                      </a:lnTo>
                      <a:lnTo>
                        <a:pt x="1217" y="288"/>
                      </a:lnTo>
                      <a:lnTo>
                        <a:pt x="1129" y="199"/>
                      </a:lnTo>
                      <a:lnTo>
                        <a:pt x="1040" y="111"/>
                      </a:lnTo>
                      <a:lnTo>
                        <a:pt x="930" y="44"/>
                      </a:lnTo>
                      <a:lnTo>
                        <a:pt x="79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1"/>
                <p:cNvSpPr/>
                <p:nvPr/>
              </p:nvSpPr>
              <p:spPr>
                <a:xfrm>
                  <a:off x="2853927" y="-2482250"/>
                  <a:ext cx="495621" cy="484899"/>
                </a:xfrm>
                <a:custGeom>
                  <a:rect b="b" l="l" r="r" t="t"/>
                  <a:pathLst>
                    <a:path extrusionOk="0" h="12030" w="12296">
                      <a:moveTo>
                        <a:pt x="8182" y="0"/>
                      </a:moveTo>
                      <a:lnTo>
                        <a:pt x="7718" y="22"/>
                      </a:lnTo>
                      <a:lnTo>
                        <a:pt x="7652" y="22"/>
                      </a:lnTo>
                      <a:lnTo>
                        <a:pt x="6944" y="111"/>
                      </a:lnTo>
                      <a:lnTo>
                        <a:pt x="6259" y="221"/>
                      </a:lnTo>
                      <a:lnTo>
                        <a:pt x="5595" y="354"/>
                      </a:lnTo>
                      <a:lnTo>
                        <a:pt x="4976" y="531"/>
                      </a:lnTo>
                      <a:lnTo>
                        <a:pt x="4379" y="730"/>
                      </a:lnTo>
                      <a:lnTo>
                        <a:pt x="3826" y="951"/>
                      </a:lnTo>
                      <a:lnTo>
                        <a:pt x="3295" y="1172"/>
                      </a:lnTo>
                      <a:lnTo>
                        <a:pt x="2787" y="1415"/>
                      </a:lnTo>
                      <a:lnTo>
                        <a:pt x="2345" y="1659"/>
                      </a:lnTo>
                      <a:lnTo>
                        <a:pt x="1924" y="1902"/>
                      </a:lnTo>
                      <a:lnTo>
                        <a:pt x="1526" y="2145"/>
                      </a:lnTo>
                      <a:lnTo>
                        <a:pt x="1195" y="2366"/>
                      </a:lnTo>
                      <a:lnTo>
                        <a:pt x="620" y="2764"/>
                      </a:lnTo>
                      <a:lnTo>
                        <a:pt x="244" y="3074"/>
                      </a:lnTo>
                      <a:lnTo>
                        <a:pt x="222" y="3096"/>
                      </a:lnTo>
                      <a:lnTo>
                        <a:pt x="200" y="3096"/>
                      </a:lnTo>
                      <a:lnTo>
                        <a:pt x="177" y="3140"/>
                      </a:lnTo>
                      <a:lnTo>
                        <a:pt x="155" y="3140"/>
                      </a:lnTo>
                      <a:lnTo>
                        <a:pt x="0" y="3273"/>
                      </a:lnTo>
                      <a:lnTo>
                        <a:pt x="0" y="3737"/>
                      </a:lnTo>
                      <a:lnTo>
                        <a:pt x="0" y="4179"/>
                      </a:lnTo>
                      <a:lnTo>
                        <a:pt x="0" y="4246"/>
                      </a:lnTo>
                      <a:lnTo>
                        <a:pt x="45" y="4776"/>
                      </a:lnTo>
                      <a:lnTo>
                        <a:pt x="89" y="5285"/>
                      </a:lnTo>
                      <a:lnTo>
                        <a:pt x="177" y="5794"/>
                      </a:lnTo>
                      <a:lnTo>
                        <a:pt x="288" y="6302"/>
                      </a:lnTo>
                      <a:lnTo>
                        <a:pt x="310" y="6391"/>
                      </a:lnTo>
                      <a:lnTo>
                        <a:pt x="421" y="6833"/>
                      </a:lnTo>
                      <a:lnTo>
                        <a:pt x="531" y="7253"/>
                      </a:lnTo>
                      <a:lnTo>
                        <a:pt x="819" y="8071"/>
                      </a:lnTo>
                      <a:lnTo>
                        <a:pt x="841" y="8160"/>
                      </a:lnTo>
                      <a:lnTo>
                        <a:pt x="1128" y="8912"/>
                      </a:lnTo>
                      <a:lnTo>
                        <a:pt x="1416" y="9597"/>
                      </a:lnTo>
                      <a:lnTo>
                        <a:pt x="1438" y="9664"/>
                      </a:lnTo>
                      <a:lnTo>
                        <a:pt x="1770" y="10327"/>
                      </a:lnTo>
                      <a:lnTo>
                        <a:pt x="2057" y="10902"/>
                      </a:lnTo>
                      <a:lnTo>
                        <a:pt x="2079" y="10968"/>
                      </a:lnTo>
                      <a:lnTo>
                        <a:pt x="2521" y="11742"/>
                      </a:lnTo>
                      <a:lnTo>
                        <a:pt x="2698" y="12030"/>
                      </a:lnTo>
                      <a:lnTo>
                        <a:pt x="2942" y="11941"/>
                      </a:lnTo>
                      <a:lnTo>
                        <a:pt x="3251" y="11831"/>
                      </a:lnTo>
                      <a:lnTo>
                        <a:pt x="3693" y="11632"/>
                      </a:lnTo>
                      <a:lnTo>
                        <a:pt x="4291" y="11344"/>
                      </a:lnTo>
                      <a:lnTo>
                        <a:pt x="5020" y="10968"/>
                      </a:lnTo>
                      <a:lnTo>
                        <a:pt x="5905" y="10460"/>
                      </a:lnTo>
                      <a:lnTo>
                        <a:pt x="6944" y="9840"/>
                      </a:lnTo>
                      <a:lnTo>
                        <a:pt x="7143" y="9708"/>
                      </a:lnTo>
                      <a:lnTo>
                        <a:pt x="7320" y="9597"/>
                      </a:lnTo>
                      <a:lnTo>
                        <a:pt x="7718" y="9354"/>
                      </a:lnTo>
                      <a:lnTo>
                        <a:pt x="8028" y="9133"/>
                      </a:lnTo>
                      <a:lnTo>
                        <a:pt x="8337" y="8912"/>
                      </a:lnTo>
                      <a:lnTo>
                        <a:pt x="8647" y="8668"/>
                      </a:lnTo>
                      <a:lnTo>
                        <a:pt x="8912" y="8425"/>
                      </a:lnTo>
                      <a:lnTo>
                        <a:pt x="9443" y="7939"/>
                      </a:lnTo>
                      <a:lnTo>
                        <a:pt x="9907" y="7430"/>
                      </a:lnTo>
                      <a:lnTo>
                        <a:pt x="10350" y="6921"/>
                      </a:lnTo>
                      <a:lnTo>
                        <a:pt x="10703" y="6413"/>
                      </a:lnTo>
                      <a:lnTo>
                        <a:pt x="11035" y="5904"/>
                      </a:lnTo>
                      <a:lnTo>
                        <a:pt x="11323" y="5418"/>
                      </a:lnTo>
                      <a:lnTo>
                        <a:pt x="11566" y="4976"/>
                      </a:lnTo>
                      <a:lnTo>
                        <a:pt x="11765" y="4555"/>
                      </a:lnTo>
                      <a:lnTo>
                        <a:pt x="11942" y="4179"/>
                      </a:lnTo>
                      <a:lnTo>
                        <a:pt x="12074" y="3848"/>
                      </a:lnTo>
                      <a:lnTo>
                        <a:pt x="12229" y="3383"/>
                      </a:lnTo>
                      <a:lnTo>
                        <a:pt x="12296" y="3206"/>
                      </a:lnTo>
                      <a:lnTo>
                        <a:pt x="12207" y="2786"/>
                      </a:lnTo>
                      <a:lnTo>
                        <a:pt x="12185" y="2676"/>
                      </a:lnTo>
                      <a:lnTo>
                        <a:pt x="12008" y="1769"/>
                      </a:lnTo>
                      <a:lnTo>
                        <a:pt x="11986" y="1659"/>
                      </a:lnTo>
                      <a:lnTo>
                        <a:pt x="11765" y="442"/>
                      </a:lnTo>
                      <a:lnTo>
                        <a:pt x="11654" y="398"/>
                      </a:lnTo>
                      <a:lnTo>
                        <a:pt x="11610" y="398"/>
                      </a:lnTo>
                      <a:lnTo>
                        <a:pt x="11124" y="265"/>
                      </a:lnTo>
                      <a:lnTo>
                        <a:pt x="10659" y="177"/>
                      </a:lnTo>
                      <a:lnTo>
                        <a:pt x="10615" y="177"/>
                      </a:lnTo>
                      <a:lnTo>
                        <a:pt x="10151" y="88"/>
                      </a:lnTo>
                      <a:lnTo>
                        <a:pt x="9686" y="44"/>
                      </a:lnTo>
                      <a:lnTo>
                        <a:pt x="9620" y="44"/>
                      </a:lnTo>
                      <a:lnTo>
                        <a:pt x="9133"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1"/>
                <p:cNvSpPr/>
                <p:nvPr/>
              </p:nvSpPr>
              <p:spPr>
                <a:xfrm>
                  <a:off x="3133825" y="-2374426"/>
                  <a:ext cx="212179" cy="288844"/>
                </a:xfrm>
                <a:custGeom>
                  <a:rect b="b" l="l" r="r" t="t"/>
                  <a:pathLst>
                    <a:path extrusionOk="0" h="7166" w="5264">
                      <a:moveTo>
                        <a:pt x="5241" y="1"/>
                      </a:moveTo>
                      <a:lnTo>
                        <a:pt x="4931" y="775"/>
                      </a:lnTo>
                      <a:lnTo>
                        <a:pt x="4578" y="1527"/>
                      </a:lnTo>
                      <a:lnTo>
                        <a:pt x="4180" y="2256"/>
                      </a:lnTo>
                      <a:lnTo>
                        <a:pt x="3759" y="2964"/>
                      </a:lnTo>
                      <a:lnTo>
                        <a:pt x="3295" y="3672"/>
                      </a:lnTo>
                      <a:lnTo>
                        <a:pt x="2809" y="4335"/>
                      </a:lnTo>
                      <a:lnTo>
                        <a:pt x="2278" y="4976"/>
                      </a:lnTo>
                      <a:lnTo>
                        <a:pt x="1703" y="5595"/>
                      </a:lnTo>
                      <a:lnTo>
                        <a:pt x="1349" y="5971"/>
                      </a:lnTo>
                      <a:lnTo>
                        <a:pt x="973" y="6325"/>
                      </a:lnTo>
                      <a:lnTo>
                        <a:pt x="575" y="6679"/>
                      </a:lnTo>
                      <a:lnTo>
                        <a:pt x="177" y="7011"/>
                      </a:lnTo>
                      <a:lnTo>
                        <a:pt x="0" y="7165"/>
                      </a:lnTo>
                      <a:lnTo>
                        <a:pt x="199" y="7033"/>
                      </a:lnTo>
                      <a:lnTo>
                        <a:pt x="376" y="6922"/>
                      </a:lnTo>
                      <a:lnTo>
                        <a:pt x="730" y="6613"/>
                      </a:lnTo>
                      <a:lnTo>
                        <a:pt x="1084" y="6303"/>
                      </a:lnTo>
                      <a:lnTo>
                        <a:pt x="1415" y="5971"/>
                      </a:lnTo>
                      <a:lnTo>
                        <a:pt x="1747" y="5640"/>
                      </a:lnTo>
                      <a:lnTo>
                        <a:pt x="2300" y="5020"/>
                      </a:lnTo>
                      <a:lnTo>
                        <a:pt x="2831" y="4379"/>
                      </a:lnTo>
                      <a:lnTo>
                        <a:pt x="3317" y="3716"/>
                      </a:lnTo>
                      <a:lnTo>
                        <a:pt x="3782" y="3030"/>
                      </a:lnTo>
                      <a:lnTo>
                        <a:pt x="4202" y="2323"/>
                      </a:lnTo>
                      <a:lnTo>
                        <a:pt x="4600" y="1615"/>
                      </a:lnTo>
                      <a:lnTo>
                        <a:pt x="4954" y="863"/>
                      </a:lnTo>
                      <a:lnTo>
                        <a:pt x="5263" y="111"/>
                      </a:lnTo>
                      <a:lnTo>
                        <a:pt x="5241"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1"/>
                <p:cNvSpPr/>
                <p:nvPr/>
              </p:nvSpPr>
              <p:spPr>
                <a:xfrm>
                  <a:off x="2927006" y="-2415420"/>
                  <a:ext cx="410975" cy="380624"/>
                </a:xfrm>
                <a:custGeom>
                  <a:rect b="b" l="l" r="r" t="t"/>
                  <a:pathLst>
                    <a:path extrusionOk="0" h="9443" w="10196">
                      <a:moveTo>
                        <a:pt x="10173" y="1"/>
                      </a:moveTo>
                      <a:lnTo>
                        <a:pt x="9930" y="642"/>
                      </a:lnTo>
                      <a:lnTo>
                        <a:pt x="9642" y="1283"/>
                      </a:lnTo>
                      <a:lnTo>
                        <a:pt x="9355" y="1880"/>
                      </a:lnTo>
                      <a:lnTo>
                        <a:pt x="9023" y="2455"/>
                      </a:lnTo>
                      <a:lnTo>
                        <a:pt x="8691" y="3008"/>
                      </a:lnTo>
                      <a:lnTo>
                        <a:pt x="8315" y="3539"/>
                      </a:lnTo>
                      <a:lnTo>
                        <a:pt x="7917" y="4047"/>
                      </a:lnTo>
                      <a:lnTo>
                        <a:pt x="7497" y="4512"/>
                      </a:lnTo>
                      <a:lnTo>
                        <a:pt x="7143" y="4888"/>
                      </a:lnTo>
                      <a:lnTo>
                        <a:pt x="6745" y="5241"/>
                      </a:lnTo>
                      <a:lnTo>
                        <a:pt x="6347" y="5595"/>
                      </a:lnTo>
                      <a:lnTo>
                        <a:pt x="5949" y="5905"/>
                      </a:lnTo>
                      <a:lnTo>
                        <a:pt x="5529" y="6214"/>
                      </a:lnTo>
                      <a:lnTo>
                        <a:pt x="5109" y="6524"/>
                      </a:lnTo>
                      <a:lnTo>
                        <a:pt x="4667" y="6789"/>
                      </a:lnTo>
                      <a:lnTo>
                        <a:pt x="4247" y="7055"/>
                      </a:lnTo>
                      <a:lnTo>
                        <a:pt x="3738" y="7364"/>
                      </a:lnTo>
                      <a:lnTo>
                        <a:pt x="3229" y="7630"/>
                      </a:lnTo>
                      <a:lnTo>
                        <a:pt x="2234" y="8160"/>
                      </a:lnTo>
                      <a:lnTo>
                        <a:pt x="1991" y="8271"/>
                      </a:lnTo>
                      <a:lnTo>
                        <a:pt x="1106" y="8735"/>
                      </a:lnTo>
                      <a:lnTo>
                        <a:pt x="664" y="8979"/>
                      </a:lnTo>
                      <a:lnTo>
                        <a:pt x="244" y="9244"/>
                      </a:lnTo>
                      <a:lnTo>
                        <a:pt x="1" y="9421"/>
                      </a:lnTo>
                      <a:lnTo>
                        <a:pt x="45" y="9443"/>
                      </a:lnTo>
                      <a:lnTo>
                        <a:pt x="266" y="9310"/>
                      </a:lnTo>
                      <a:lnTo>
                        <a:pt x="686" y="9023"/>
                      </a:lnTo>
                      <a:lnTo>
                        <a:pt x="1129" y="8780"/>
                      </a:lnTo>
                      <a:lnTo>
                        <a:pt x="2013" y="8337"/>
                      </a:lnTo>
                      <a:lnTo>
                        <a:pt x="2278" y="8205"/>
                      </a:lnTo>
                      <a:lnTo>
                        <a:pt x="3274" y="7674"/>
                      </a:lnTo>
                      <a:lnTo>
                        <a:pt x="3782" y="7408"/>
                      </a:lnTo>
                      <a:lnTo>
                        <a:pt x="4291" y="7099"/>
                      </a:lnTo>
                      <a:lnTo>
                        <a:pt x="4711" y="6834"/>
                      </a:lnTo>
                      <a:lnTo>
                        <a:pt x="5153" y="6568"/>
                      </a:lnTo>
                      <a:lnTo>
                        <a:pt x="5573" y="6259"/>
                      </a:lnTo>
                      <a:lnTo>
                        <a:pt x="5994" y="5949"/>
                      </a:lnTo>
                      <a:lnTo>
                        <a:pt x="6392" y="5639"/>
                      </a:lnTo>
                      <a:lnTo>
                        <a:pt x="6790" y="5286"/>
                      </a:lnTo>
                      <a:lnTo>
                        <a:pt x="7188" y="4932"/>
                      </a:lnTo>
                      <a:lnTo>
                        <a:pt x="7541" y="4556"/>
                      </a:lnTo>
                      <a:lnTo>
                        <a:pt x="7962" y="4091"/>
                      </a:lnTo>
                      <a:lnTo>
                        <a:pt x="8338" y="3583"/>
                      </a:lnTo>
                      <a:lnTo>
                        <a:pt x="8714" y="3074"/>
                      </a:lnTo>
                      <a:lnTo>
                        <a:pt x="9045" y="2521"/>
                      </a:lnTo>
                      <a:lnTo>
                        <a:pt x="9377" y="1969"/>
                      </a:lnTo>
                      <a:lnTo>
                        <a:pt x="9687" y="1372"/>
                      </a:lnTo>
                      <a:lnTo>
                        <a:pt x="9952" y="752"/>
                      </a:lnTo>
                      <a:lnTo>
                        <a:pt x="10195" y="111"/>
                      </a:lnTo>
                      <a:lnTo>
                        <a:pt x="10173"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1"/>
                <p:cNvSpPr/>
                <p:nvPr/>
              </p:nvSpPr>
              <p:spPr>
                <a:xfrm>
                  <a:off x="2851267" y="-2466207"/>
                  <a:ext cx="472444" cy="429638"/>
                </a:xfrm>
                <a:custGeom>
                  <a:rect b="b" l="l" r="r" t="t"/>
                  <a:pathLst>
                    <a:path extrusionOk="0" h="10659" w="11721">
                      <a:moveTo>
                        <a:pt x="11676" y="0"/>
                      </a:moveTo>
                      <a:lnTo>
                        <a:pt x="11499" y="553"/>
                      </a:lnTo>
                      <a:lnTo>
                        <a:pt x="11300" y="1106"/>
                      </a:lnTo>
                      <a:lnTo>
                        <a:pt x="11057" y="1636"/>
                      </a:lnTo>
                      <a:lnTo>
                        <a:pt x="10769" y="2167"/>
                      </a:lnTo>
                      <a:lnTo>
                        <a:pt x="10438" y="2698"/>
                      </a:lnTo>
                      <a:lnTo>
                        <a:pt x="10062" y="3206"/>
                      </a:lnTo>
                      <a:lnTo>
                        <a:pt x="9664" y="3715"/>
                      </a:lnTo>
                      <a:lnTo>
                        <a:pt x="9221" y="4179"/>
                      </a:lnTo>
                      <a:lnTo>
                        <a:pt x="8801" y="4600"/>
                      </a:lnTo>
                      <a:lnTo>
                        <a:pt x="8337" y="4998"/>
                      </a:lnTo>
                      <a:lnTo>
                        <a:pt x="7873" y="5396"/>
                      </a:lnTo>
                      <a:lnTo>
                        <a:pt x="7364" y="5772"/>
                      </a:lnTo>
                      <a:lnTo>
                        <a:pt x="6811" y="6148"/>
                      </a:lnTo>
                      <a:lnTo>
                        <a:pt x="6236" y="6501"/>
                      </a:lnTo>
                      <a:lnTo>
                        <a:pt x="5617" y="6877"/>
                      </a:lnTo>
                      <a:lnTo>
                        <a:pt x="4954" y="7231"/>
                      </a:lnTo>
                      <a:lnTo>
                        <a:pt x="4113" y="7673"/>
                      </a:lnTo>
                      <a:lnTo>
                        <a:pt x="3494" y="7983"/>
                      </a:lnTo>
                      <a:lnTo>
                        <a:pt x="2853" y="8337"/>
                      </a:lnTo>
                      <a:lnTo>
                        <a:pt x="2234" y="8691"/>
                      </a:lnTo>
                      <a:lnTo>
                        <a:pt x="1637" y="9089"/>
                      </a:lnTo>
                      <a:lnTo>
                        <a:pt x="1482" y="9199"/>
                      </a:lnTo>
                      <a:lnTo>
                        <a:pt x="1062" y="9553"/>
                      </a:lnTo>
                      <a:lnTo>
                        <a:pt x="664" y="9907"/>
                      </a:lnTo>
                      <a:lnTo>
                        <a:pt x="310" y="10283"/>
                      </a:lnTo>
                      <a:lnTo>
                        <a:pt x="0" y="10659"/>
                      </a:lnTo>
                      <a:lnTo>
                        <a:pt x="133" y="10614"/>
                      </a:lnTo>
                      <a:lnTo>
                        <a:pt x="420" y="10261"/>
                      </a:lnTo>
                      <a:lnTo>
                        <a:pt x="752" y="9907"/>
                      </a:lnTo>
                      <a:lnTo>
                        <a:pt x="1106" y="9575"/>
                      </a:lnTo>
                      <a:lnTo>
                        <a:pt x="1504" y="9266"/>
                      </a:lnTo>
                      <a:lnTo>
                        <a:pt x="1681" y="9133"/>
                      </a:lnTo>
                      <a:lnTo>
                        <a:pt x="2278" y="8735"/>
                      </a:lnTo>
                      <a:lnTo>
                        <a:pt x="2875" y="8381"/>
                      </a:lnTo>
                      <a:lnTo>
                        <a:pt x="3516" y="8049"/>
                      </a:lnTo>
                      <a:lnTo>
                        <a:pt x="4135" y="7718"/>
                      </a:lnTo>
                      <a:lnTo>
                        <a:pt x="4976" y="7275"/>
                      </a:lnTo>
                      <a:lnTo>
                        <a:pt x="4998" y="7275"/>
                      </a:lnTo>
                      <a:lnTo>
                        <a:pt x="5661" y="6922"/>
                      </a:lnTo>
                      <a:lnTo>
                        <a:pt x="6280" y="6546"/>
                      </a:lnTo>
                      <a:lnTo>
                        <a:pt x="6855" y="6192"/>
                      </a:lnTo>
                      <a:lnTo>
                        <a:pt x="7408" y="5816"/>
                      </a:lnTo>
                      <a:lnTo>
                        <a:pt x="7917" y="5440"/>
                      </a:lnTo>
                      <a:lnTo>
                        <a:pt x="8381" y="5042"/>
                      </a:lnTo>
                      <a:lnTo>
                        <a:pt x="8823" y="4644"/>
                      </a:lnTo>
                      <a:lnTo>
                        <a:pt x="9244" y="4224"/>
                      </a:lnTo>
                      <a:lnTo>
                        <a:pt x="9708" y="3737"/>
                      </a:lnTo>
                      <a:lnTo>
                        <a:pt x="10106" y="3251"/>
                      </a:lnTo>
                      <a:lnTo>
                        <a:pt x="10482" y="2720"/>
                      </a:lnTo>
                      <a:lnTo>
                        <a:pt x="10814" y="2211"/>
                      </a:lnTo>
                      <a:lnTo>
                        <a:pt x="11101" y="1659"/>
                      </a:lnTo>
                      <a:lnTo>
                        <a:pt x="11366" y="1128"/>
                      </a:lnTo>
                      <a:lnTo>
                        <a:pt x="11566" y="575"/>
                      </a:lnTo>
                      <a:lnTo>
                        <a:pt x="11720"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1"/>
                <p:cNvSpPr/>
                <p:nvPr/>
              </p:nvSpPr>
              <p:spPr>
                <a:xfrm>
                  <a:off x="2795118" y="-2475156"/>
                  <a:ext cx="488487" cy="507230"/>
                </a:xfrm>
                <a:custGeom>
                  <a:rect b="b" l="l" r="r" t="t"/>
                  <a:pathLst>
                    <a:path extrusionOk="0" h="12584" w="12119">
                      <a:moveTo>
                        <a:pt x="12074" y="1"/>
                      </a:moveTo>
                      <a:lnTo>
                        <a:pt x="11986" y="288"/>
                      </a:lnTo>
                      <a:lnTo>
                        <a:pt x="11853" y="598"/>
                      </a:lnTo>
                      <a:lnTo>
                        <a:pt x="11698" y="885"/>
                      </a:lnTo>
                      <a:lnTo>
                        <a:pt x="11499" y="1195"/>
                      </a:lnTo>
                      <a:lnTo>
                        <a:pt x="11278" y="1483"/>
                      </a:lnTo>
                      <a:lnTo>
                        <a:pt x="11013" y="1792"/>
                      </a:lnTo>
                      <a:lnTo>
                        <a:pt x="10703" y="2080"/>
                      </a:lnTo>
                      <a:lnTo>
                        <a:pt x="10371" y="2389"/>
                      </a:lnTo>
                      <a:lnTo>
                        <a:pt x="9796" y="2831"/>
                      </a:lnTo>
                      <a:lnTo>
                        <a:pt x="9199" y="3274"/>
                      </a:lnTo>
                      <a:lnTo>
                        <a:pt x="8580" y="3650"/>
                      </a:lnTo>
                      <a:lnTo>
                        <a:pt x="7939" y="4003"/>
                      </a:lnTo>
                      <a:lnTo>
                        <a:pt x="7320" y="4269"/>
                      </a:lnTo>
                      <a:lnTo>
                        <a:pt x="6700" y="4534"/>
                      </a:lnTo>
                      <a:lnTo>
                        <a:pt x="6214" y="4755"/>
                      </a:lnTo>
                      <a:lnTo>
                        <a:pt x="5705" y="4976"/>
                      </a:lnTo>
                      <a:lnTo>
                        <a:pt x="5219" y="5220"/>
                      </a:lnTo>
                      <a:lnTo>
                        <a:pt x="4732" y="5485"/>
                      </a:lnTo>
                      <a:lnTo>
                        <a:pt x="4467" y="5662"/>
                      </a:lnTo>
                      <a:lnTo>
                        <a:pt x="4157" y="5883"/>
                      </a:lnTo>
                      <a:lnTo>
                        <a:pt x="3848" y="6126"/>
                      </a:lnTo>
                      <a:lnTo>
                        <a:pt x="3560" y="6392"/>
                      </a:lnTo>
                      <a:lnTo>
                        <a:pt x="3273" y="6657"/>
                      </a:lnTo>
                      <a:lnTo>
                        <a:pt x="3007" y="6945"/>
                      </a:lnTo>
                      <a:lnTo>
                        <a:pt x="2764" y="7254"/>
                      </a:lnTo>
                      <a:lnTo>
                        <a:pt x="2499" y="7564"/>
                      </a:lnTo>
                      <a:lnTo>
                        <a:pt x="2278" y="7895"/>
                      </a:lnTo>
                      <a:lnTo>
                        <a:pt x="1990" y="8338"/>
                      </a:lnTo>
                      <a:lnTo>
                        <a:pt x="1747" y="8802"/>
                      </a:lnTo>
                      <a:lnTo>
                        <a:pt x="1504" y="9266"/>
                      </a:lnTo>
                      <a:lnTo>
                        <a:pt x="1283" y="9753"/>
                      </a:lnTo>
                      <a:lnTo>
                        <a:pt x="1039" y="10438"/>
                      </a:lnTo>
                      <a:lnTo>
                        <a:pt x="840" y="10947"/>
                      </a:lnTo>
                      <a:lnTo>
                        <a:pt x="641" y="11456"/>
                      </a:lnTo>
                      <a:lnTo>
                        <a:pt x="509" y="11699"/>
                      </a:lnTo>
                      <a:lnTo>
                        <a:pt x="398" y="11920"/>
                      </a:lnTo>
                      <a:lnTo>
                        <a:pt x="243" y="12163"/>
                      </a:lnTo>
                      <a:lnTo>
                        <a:pt x="88" y="12384"/>
                      </a:lnTo>
                      <a:lnTo>
                        <a:pt x="44" y="12451"/>
                      </a:lnTo>
                      <a:lnTo>
                        <a:pt x="0" y="12583"/>
                      </a:lnTo>
                      <a:lnTo>
                        <a:pt x="133" y="12407"/>
                      </a:lnTo>
                      <a:lnTo>
                        <a:pt x="287" y="12185"/>
                      </a:lnTo>
                      <a:lnTo>
                        <a:pt x="442" y="11964"/>
                      </a:lnTo>
                      <a:lnTo>
                        <a:pt x="575" y="11721"/>
                      </a:lnTo>
                      <a:lnTo>
                        <a:pt x="686" y="11478"/>
                      </a:lnTo>
                      <a:lnTo>
                        <a:pt x="907" y="10969"/>
                      </a:lnTo>
                      <a:lnTo>
                        <a:pt x="1084" y="10461"/>
                      </a:lnTo>
                      <a:lnTo>
                        <a:pt x="1349" y="9775"/>
                      </a:lnTo>
                      <a:lnTo>
                        <a:pt x="1548" y="9311"/>
                      </a:lnTo>
                      <a:lnTo>
                        <a:pt x="1769" y="8846"/>
                      </a:lnTo>
                      <a:lnTo>
                        <a:pt x="2034" y="8404"/>
                      </a:lnTo>
                      <a:lnTo>
                        <a:pt x="2300" y="7984"/>
                      </a:lnTo>
                      <a:lnTo>
                        <a:pt x="2521" y="7630"/>
                      </a:lnTo>
                      <a:lnTo>
                        <a:pt x="2786" y="7320"/>
                      </a:lnTo>
                      <a:lnTo>
                        <a:pt x="3052" y="7011"/>
                      </a:lnTo>
                      <a:lnTo>
                        <a:pt x="3317" y="6701"/>
                      </a:lnTo>
                      <a:lnTo>
                        <a:pt x="3605" y="6436"/>
                      </a:lnTo>
                      <a:lnTo>
                        <a:pt x="3892" y="6171"/>
                      </a:lnTo>
                      <a:lnTo>
                        <a:pt x="4202" y="5927"/>
                      </a:lnTo>
                      <a:lnTo>
                        <a:pt x="4511" y="5706"/>
                      </a:lnTo>
                      <a:lnTo>
                        <a:pt x="4777" y="5529"/>
                      </a:lnTo>
                      <a:lnTo>
                        <a:pt x="5241" y="5264"/>
                      </a:lnTo>
                      <a:lnTo>
                        <a:pt x="5727" y="5021"/>
                      </a:lnTo>
                      <a:lnTo>
                        <a:pt x="6236" y="4800"/>
                      </a:lnTo>
                      <a:lnTo>
                        <a:pt x="6723" y="4600"/>
                      </a:lnTo>
                      <a:lnTo>
                        <a:pt x="7342" y="4335"/>
                      </a:lnTo>
                      <a:lnTo>
                        <a:pt x="7961" y="4048"/>
                      </a:lnTo>
                      <a:lnTo>
                        <a:pt x="8602" y="3694"/>
                      </a:lnTo>
                      <a:lnTo>
                        <a:pt x="9243" y="3318"/>
                      </a:lnTo>
                      <a:lnTo>
                        <a:pt x="9841" y="2898"/>
                      </a:lnTo>
                      <a:lnTo>
                        <a:pt x="10415" y="2433"/>
                      </a:lnTo>
                      <a:lnTo>
                        <a:pt x="10747" y="2124"/>
                      </a:lnTo>
                      <a:lnTo>
                        <a:pt x="11057" y="1814"/>
                      </a:lnTo>
                      <a:lnTo>
                        <a:pt x="11322" y="1527"/>
                      </a:lnTo>
                      <a:lnTo>
                        <a:pt x="11543" y="1217"/>
                      </a:lnTo>
                      <a:lnTo>
                        <a:pt x="11742" y="930"/>
                      </a:lnTo>
                      <a:lnTo>
                        <a:pt x="11897" y="620"/>
                      </a:lnTo>
                      <a:lnTo>
                        <a:pt x="12030" y="310"/>
                      </a:lnTo>
                      <a:lnTo>
                        <a:pt x="12118"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1"/>
                <p:cNvSpPr/>
                <p:nvPr/>
              </p:nvSpPr>
              <p:spPr>
                <a:xfrm>
                  <a:off x="2789757" y="-2480476"/>
                  <a:ext cx="454628" cy="427864"/>
                </a:xfrm>
                <a:custGeom>
                  <a:rect b="b" l="l" r="r" t="t"/>
                  <a:pathLst>
                    <a:path extrusionOk="0" h="10615" w="11279">
                      <a:moveTo>
                        <a:pt x="11212" y="0"/>
                      </a:moveTo>
                      <a:lnTo>
                        <a:pt x="11101" y="177"/>
                      </a:lnTo>
                      <a:lnTo>
                        <a:pt x="10969" y="376"/>
                      </a:lnTo>
                      <a:lnTo>
                        <a:pt x="10836" y="531"/>
                      </a:lnTo>
                      <a:lnTo>
                        <a:pt x="10681" y="686"/>
                      </a:lnTo>
                      <a:lnTo>
                        <a:pt x="10349" y="973"/>
                      </a:lnTo>
                      <a:lnTo>
                        <a:pt x="10040" y="1216"/>
                      </a:lnTo>
                      <a:lnTo>
                        <a:pt x="9443" y="1615"/>
                      </a:lnTo>
                      <a:lnTo>
                        <a:pt x="8846" y="1990"/>
                      </a:lnTo>
                      <a:lnTo>
                        <a:pt x="8204" y="2322"/>
                      </a:lnTo>
                      <a:lnTo>
                        <a:pt x="7563" y="2610"/>
                      </a:lnTo>
                      <a:lnTo>
                        <a:pt x="6900" y="2875"/>
                      </a:lnTo>
                      <a:lnTo>
                        <a:pt x="6236" y="3118"/>
                      </a:lnTo>
                      <a:lnTo>
                        <a:pt x="5462" y="3384"/>
                      </a:lnTo>
                      <a:lnTo>
                        <a:pt x="5064" y="3538"/>
                      </a:lnTo>
                      <a:lnTo>
                        <a:pt x="4666" y="3715"/>
                      </a:lnTo>
                      <a:lnTo>
                        <a:pt x="4290" y="3892"/>
                      </a:lnTo>
                      <a:lnTo>
                        <a:pt x="3914" y="4091"/>
                      </a:lnTo>
                      <a:lnTo>
                        <a:pt x="3583" y="4290"/>
                      </a:lnTo>
                      <a:lnTo>
                        <a:pt x="3295" y="4511"/>
                      </a:lnTo>
                      <a:lnTo>
                        <a:pt x="2986" y="4755"/>
                      </a:lnTo>
                      <a:lnTo>
                        <a:pt x="2698" y="5020"/>
                      </a:lnTo>
                      <a:lnTo>
                        <a:pt x="2455" y="5285"/>
                      </a:lnTo>
                      <a:lnTo>
                        <a:pt x="2256" y="5573"/>
                      </a:lnTo>
                      <a:lnTo>
                        <a:pt x="2057" y="5905"/>
                      </a:lnTo>
                      <a:lnTo>
                        <a:pt x="1880" y="6258"/>
                      </a:lnTo>
                      <a:lnTo>
                        <a:pt x="1725" y="6634"/>
                      </a:lnTo>
                      <a:lnTo>
                        <a:pt x="1592" y="7010"/>
                      </a:lnTo>
                      <a:lnTo>
                        <a:pt x="1371" y="7784"/>
                      </a:lnTo>
                      <a:lnTo>
                        <a:pt x="1172" y="8470"/>
                      </a:lnTo>
                      <a:lnTo>
                        <a:pt x="1062" y="8823"/>
                      </a:lnTo>
                      <a:lnTo>
                        <a:pt x="951" y="9155"/>
                      </a:lnTo>
                      <a:lnTo>
                        <a:pt x="796" y="9465"/>
                      </a:lnTo>
                      <a:lnTo>
                        <a:pt x="642" y="9774"/>
                      </a:lnTo>
                      <a:lnTo>
                        <a:pt x="443" y="10062"/>
                      </a:lnTo>
                      <a:lnTo>
                        <a:pt x="221" y="10349"/>
                      </a:lnTo>
                      <a:lnTo>
                        <a:pt x="0" y="10548"/>
                      </a:lnTo>
                      <a:lnTo>
                        <a:pt x="22" y="10615"/>
                      </a:lnTo>
                      <a:lnTo>
                        <a:pt x="266" y="10371"/>
                      </a:lnTo>
                      <a:lnTo>
                        <a:pt x="487" y="10106"/>
                      </a:lnTo>
                      <a:lnTo>
                        <a:pt x="686" y="9796"/>
                      </a:lnTo>
                      <a:lnTo>
                        <a:pt x="863" y="9487"/>
                      </a:lnTo>
                      <a:lnTo>
                        <a:pt x="995" y="9177"/>
                      </a:lnTo>
                      <a:lnTo>
                        <a:pt x="1128" y="8846"/>
                      </a:lnTo>
                      <a:lnTo>
                        <a:pt x="1239" y="8492"/>
                      </a:lnTo>
                      <a:lnTo>
                        <a:pt x="1438" y="7806"/>
                      </a:lnTo>
                      <a:lnTo>
                        <a:pt x="1637" y="7077"/>
                      </a:lnTo>
                      <a:lnTo>
                        <a:pt x="1769" y="6701"/>
                      </a:lnTo>
                      <a:lnTo>
                        <a:pt x="1902" y="6347"/>
                      </a:lnTo>
                      <a:lnTo>
                        <a:pt x="2079" y="5971"/>
                      </a:lnTo>
                      <a:lnTo>
                        <a:pt x="2300" y="5595"/>
                      </a:lnTo>
                      <a:lnTo>
                        <a:pt x="2499" y="5307"/>
                      </a:lnTo>
                      <a:lnTo>
                        <a:pt x="2742" y="5042"/>
                      </a:lnTo>
                      <a:lnTo>
                        <a:pt x="3030" y="4799"/>
                      </a:lnTo>
                      <a:lnTo>
                        <a:pt x="3317" y="4556"/>
                      </a:lnTo>
                      <a:lnTo>
                        <a:pt x="3627" y="4334"/>
                      </a:lnTo>
                      <a:lnTo>
                        <a:pt x="3959" y="4135"/>
                      </a:lnTo>
                      <a:lnTo>
                        <a:pt x="4312" y="3936"/>
                      </a:lnTo>
                      <a:lnTo>
                        <a:pt x="4688" y="3760"/>
                      </a:lnTo>
                      <a:lnTo>
                        <a:pt x="5462" y="3450"/>
                      </a:lnTo>
                      <a:lnTo>
                        <a:pt x="6258" y="3162"/>
                      </a:lnTo>
                      <a:lnTo>
                        <a:pt x="6922" y="2919"/>
                      </a:lnTo>
                      <a:lnTo>
                        <a:pt x="7585" y="2676"/>
                      </a:lnTo>
                      <a:lnTo>
                        <a:pt x="8227" y="2366"/>
                      </a:lnTo>
                      <a:lnTo>
                        <a:pt x="8868" y="2035"/>
                      </a:lnTo>
                      <a:lnTo>
                        <a:pt x="9487" y="1659"/>
                      </a:lnTo>
                      <a:lnTo>
                        <a:pt x="10084" y="1261"/>
                      </a:lnTo>
                      <a:lnTo>
                        <a:pt x="10394" y="1017"/>
                      </a:lnTo>
                      <a:lnTo>
                        <a:pt x="10725" y="730"/>
                      </a:lnTo>
                      <a:lnTo>
                        <a:pt x="10880" y="553"/>
                      </a:lnTo>
                      <a:lnTo>
                        <a:pt x="11035" y="398"/>
                      </a:lnTo>
                      <a:lnTo>
                        <a:pt x="11168" y="199"/>
                      </a:lnTo>
                      <a:lnTo>
                        <a:pt x="11278"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1"/>
                <p:cNvSpPr/>
                <p:nvPr/>
              </p:nvSpPr>
              <p:spPr>
                <a:xfrm>
                  <a:off x="2778149" y="-2481363"/>
                  <a:ext cx="386912" cy="270101"/>
                </a:xfrm>
                <a:custGeom>
                  <a:rect b="b" l="l" r="r" t="t"/>
                  <a:pathLst>
                    <a:path extrusionOk="0" h="6701" w="9599">
                      <a:moveTo>
                        <a:pt x="9532" y="0"/>
                      </a:moveTo>
                      <a:lnTo>
                        <a:pt x="9311" y="243"/>
                      </a:lnTo>
                      <a:lnTo>
                        <a:pt x="9089" y="464"/>
                      </a:lnTo>
                      <a:lnTo>
                        <a:pt x="8802" y="686"/>
                      </a:lnTo>
                      <a:lnTo>
                        <a:pt x="8470" y="929"/>
                      </a:lnTo>
                      <a:lnTo>
                        <a:pt x="8116" y="1128"/>
                      </a:lnTo>
                      <a:lnTo>
                        <a:pt x="7763" y="1327"/>
                      </a:lnTo>
                      <a:lnTo>
                        <a:pt x="7033" y="1681"/>
                      </a:lnTo>
                      <a:lnTo>
                        <a:pt x="6281" y="1990"/>
                      </a:lnTo>
                      <a:lnTo>
                        <a:pt x="5529" y="2278"/>
                      </a:lnTo>
                      <a:lnTo>
                        <a:pt x="4799" y="2565"/>
                      </a:lnTo>
                      <a:lnTo>
                        <a:pt x="4070" y="2875"/>
                      </a:lnTo>
                      <a:lnTo>
                        <a:pt x="3340" y="3229"/>
                      </a:lnTo>
                      <a:lnTo>
                        <a:pt x="2986" y="3406"/>
                      </a:lnTo>
                      <a:lnTo>
                        <a:pt x="2654" y="3605"/>
                      </a:lnTo>
                      <a:lnTo>
                        <a:pt x="2345" y="3804"/>
                      </a:lnTo>
                      <a:lnTo>
                        <a:pt x="2035" y="4025"/>
                      </a:lnTo>
                      <a:lnTo>
                        <a:pt x="1880" y="4157"/>
                      </a:lnTo>
                      <a:lnTo>
                        <a:pt x="1593" y="4401"/>
                      </a:lnTo>
                      <a:lnTo>
                        <a:pt x="1328" y="4666"/>
                      </a:lnTo>
                      <a:lnTo>
                        <a:pt x="1062" y="4931"/>
                      </a:lnTo>
                      <a:lnTo>
                        <a:pt x="841" y="5219"/>
                      </a:lnTo>
                      <a:lnTo>
                        <a:pt x="598" y="5506"/>
                      </a:lnTo>
                      <a:lnTo>
                        <a:pt x="399" y="5816"/>
                      </a:lnTo>
                      <a:lnTo>
                        <a:pt x="200" y="6148"/>
                      </a:lnTo>
                      <a:lnTo>
                        <a:pt x="45" y="6479"/>
                      </a:lnTo>
                      <a:lnTo>
                        <a:pt x="23" y="6479"/>
                      </a:lnTo>
                      <a:lnTo>
                        <a:pt x="1" y="6700"/>
                      </a:lnTo>
                      <a:lnTo>
                        <a:pt x="156" y="6347"/>
                      </a:lnTo>
                      <a:lnTo>
                        <a:pt x="355" y="5993"/>
                      </a:lnTo>
                      <a:lnTo>
                        <a:pt x="576" y="5661"/>
                      </a:lnTo>
                      <a:lnTo>
                        <a:pt x="797" y="5352"/>
                      </a:lnTo>
                      <a:lnTo>
                        <a:pt x="1040" y="5042"/>
                      </a:lnTo>
                      <a:lnTo>
                        <a:pt x="1306" y="4754"/>
                      </a:lnTo>
                      <a:lnTo>
                        <a:pt x="1593" y="4489"/>
                      </a:lnTo>
                      <a:lnTo>
                        <a:pt x="1880" y="4224"/>
                      </a:lnTo>
                      <a:lnTo>
                        <a:pt x="2080" y="4069"/>
                      </a:lnTo>
                      <a:lnTo>
                        <a:pt x="2389" y="3848"/>
                      </a:lnTo>
                      <a:lnTo>
                        <a:pt x="2699" y="3649"/>
                      </a:lnTo>
                      <a:lnTo>
                        <a:pt x="3030" y="3450"/>
                      </a:lnTo>
                      <a:lnTo>
                        <a:pt x="3384" y="3273"/>
                      </a:lnTo>
                      <a:lnTo>
                        <a:pt x="4092" y="2919"/>
                      </a:lnTo>
                      <a:lnTo>
                        <a:pt x="4822" y="2632"/>
                      </a:lnTo>
                      <a:lnTo>
                        <a:pt x="5551" y="2344"/>
                      </a:lnTo>
                      <a:lnTo>
                        <a:pt x="6303" y="2035"/>
                      </a:lnTo>
                      <a:lnTo>
                        <a:pt x="7055" y="1725"/>
                      </a:lnTo>
                      <a:lnTo>
                        <a:pt x="7785" y="1371"/>
                      </a:lnTo>
                      <a:lnTo>
                        <a:pt x="8139" y="1172"/>
                      </a:lnTo>
                      <a:lnTo>
                        <a:pt x="8492" y="973"/>
                      </a:lnTo>
                      <a:lnTo>
                        <a:pt x="8846" y="730"/>
                      </a:lnTo>
                      <a:lnTo>
                        <a:pt x="9134" y="487"/>
                      </a:lnTo>
                      <a:lnTo>
                        <a:pt x="9399" y="243"/>
                      </a:lnTo>
                      <a:lnTo>
                        <a:pt x="9598"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89" name="Google Shape;889;p21"/>
            <p:cNvSpPr/>
            <p:nvPr/>
          </p:nvSpPr>
          <p:spPr>
            <a:xfrm>
              <a:off x="6435125" y="897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30"/>
          <p:cNvSpPr txBox="1"/>
          <p:nvPr>
            <p:ph type="title"/>
          </p:nvPr>
        </p:nvSpPr>
        <p:spPr>
          <a:xfrm>
            <a:off x="2964175" y="113325"/>
            <a:ext cx="5545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The Last Cuentista </a:t>
            </a:r>
            <a:endParaRPr i="1"/>
          </a:p>
          <a:p>
            <a:pPr indent="0" lvl="0" marL="0" rtl="0" algn="ctr">
              <a:spcBef>
                <a:spcPts val="0"/>
              </a:spcBef>
              <a:spcAft>
                <a:spcPts val="0"/>
              </a:spcAft>
              <a:buNone/>
            </a:pPr>
            <a:r>
              <a:rPr lang="en">
                <a:solidFill>
                  <a:schemeClr val="accent5"/>
                </a:solidFill>
              </a:rPr>
              <a:t>by Donna Barba Higuera</a:t>
            </a:r>
            <a:endParaRPr>
              <a:solidFill>
                <a:schemeClr val="accent5"/>
              </a:solidFill>
            </a:endParaRPr>
          </a:p>
        </p:txBody>
      </p:sp>
      <p:sp>
        <p:nvSpPr>
          <p:cNvPr id="1432" name="Google Shape;1432;p30"/>
          <p:cNvSpPr txBox="1"/>
          <p:nvPr>
            <p:ph idx="3" type="subTitle"/>
          </p:nvPr>
        </p:nvSpPr>
        <p:spPr>
          <a:xfrm>
            <a:off x="3095200" y="1228450"/>
            <a:ext cx="5545800" cy="39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There lived a girl named Petra Peña, who wanted nothing more than to be a storyteller, like her abuelita.</a:t>
            </a:r>
            <a:endParaRPr/>
          </a:p>
          <a:p>
            <a:pPr indent="0" lvl="0" marL="0" rtl="0" algn="ctr">
              <a:spcBef>
                <a:spcPts val="0"/>
              </a:spcBef>
              <a:spcAft>
                <a:spcPts val="0"/>
              </a:spcAft>
              <a:buNone/>
            </a:pPr>
            <a:r>
              <a:t/>
            </a:r>
            <a:endParaRPr sz="700"/>
          </a:p>
          <a:p>
            <a:pPr indent="0" lvl="0" marL="0" rtl="0" algn="ctr">
              <a:spcBef>
                <a:spcPts val="0"/>
              </a:spcBef>
              <a:spcAft>
                <a:spcPts val="0"/>
              </a:spcAft>
              <a:buNone/>
            </a:pPr>
            <a:r>
              <a:rPr lang="en"/>
              <a:t>But Petra's world is ending. Earth has been destroyed by a comet, and only a few hundred scientists and their children – among them Petra and her family – have been chosen to journey to a new planet. They are the ones who must carry on the human race.</a:t>
            </a:r>
            <a:endParaRPr/>
          </a:p>
          <a:p>
            <a:pPr indent="0" lvl="0" marL="0" rtl="0" algn="ctr">
              <a:spcBef>
                <a:spcPts val="0"/>
              </a:spcBef>
              <a:spcAft>
                <a:spcPts val="0"/>
              </a:spcAft>
              <a:buNone/>
            </a:pPr>
            <a:r>
              <a:t/>
            </a:r>
            <a:endParaRPr sz="700"/>
          </a:p>
          <a:p>
            <a:pPr indent="0" lvl="0" marL="0" rtl="0" algn="ctr">
              <a:spcBef>
                <a:spcPts val="0"/>
              </a:spcBef>
              <a:spcAft>
                <a:spcPts val="0"/>
              </a:spcAft>
              <a:buNone/>
            </a:pPr>
            <a:r>
              <a:rPr lang="en"/>
              <a:t>Hundreds of years later, Petra wakes to this new planet – and the discovery that she is the only person who remembers Earth. A sinister Collective has taken over the ship during its journey, bent on erasing the sins of humanity's past. They have systematically purged the memories of all aboard – or purged them altogether.</a:t>
            </a:r>
            <a:endParaRPr/>
          </a:p>
          <a:p>
            <a:pPr indent="0" lvl="0" marL="0" rtl="0" algn="ctr">
              <a:spcBef>
                <a:spcPts val="0"/>
              </a:spcBef>
              <a:spcAft>
                <a:spcPts val="0"/>
              </a:spcAft>
              <a:buNone/>
            </a:pPr>
            <a:r>
              <a:t/>
            </a:r>
            <a:endParaRPr sz="700"/>
          </a:p>
          <a:p>
            <a:pPr indent="0" lvl="0" marL="0" rtl="0" algn="ctr">
              <a:spcBef>
                <a:spcPts val="0"/>
              </a:spcBef>
              <a:spcAft>
                <a:spcPts val="0"/>
              </a:spcAft>
              <a:buNone/>
            </a:pPr>
            <a:r>
              <a:rPr lang="en"/>
              <a:t>Petra alone now carries the stories of our past, and with them, any hope for our future. Can she make them live again?</a:t>
            </a:r>
            <a:endParaRPr/>
          </a:p>
        </p:txBody>
      </p:sp>
      <p:sp>
        <p:nvSpPr>
          <p:cNvPr id="1433" name="Google Shape;1433;p30"/>
          <p:cNvSpPr/>
          <p:nvPr/>
        </p:nvSpPr>
        <p:spPr>
          <a:xfrm>
            <a:off x="8406375" y="11333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4" name="Google Shape;1434;p30"/>
          <p:cNvGrpSpPr/>
          <p:nvPr/>
        </p:nvGrpSpPr>
        <p:grpSpPr>
          <a:xfrm>
            <a:off x="302431" y="749136"/>
            <a:ext cx="1726906" cy="2029234"/>
            <a:chOff x="1402602" y="1239475"/>
            <a:chExt cx="2995500" cy="3800775"/>
          </a:xfrm>
        </p:grpSpPr>
        <p:grpSp>
          <p:nvGrpSpPr>
            <p:cNvPr id="1435" name="Google Shape;1435;p30"/>
            <p:cNvGrpSpPr/>
            <p:nvPr/>
          </p:nvGrpSpPr>
          <p:grpSpPr>
            <a:xfrm>
              <a:off x="1402602" y="3021550"/>
              <a:ext cx="2995500" cy="2018700"/>
              <a:chOff x="1599877" y="6946475"/>
              <a:chExt cx="2995500" cy="2018700"/>
            </a:xfrm>
          </p:grpSpPr>
          <p:sp>
            <p:nvSpPr>
              <p:cNvPr id="1436" name="Google Shape;1436;p30"/>
              <p:cNvSpPr/>
              <p:nvPr/>
            </p:nvSpPr>
            <p:spPr>
              <a:xfrm>
                <a:off x="1599877" y="8764475"/>
                <a:ext cx="2995500" cy="2007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437" name="Google Shape;1437;p30"/>
              <p:cNvSpPr/>
              <p:nvPr/>
            </p:nvSpPr>
            <p:spPr>
              <a:xfrm>
                <a:off x="3246150" y="6996400"/>
                <a:ext cx="741175" cy="1888675"/>
              </a:xfrm>
              <a:custGeom>
                <a:rect b="b" l="l" r="r" t="t"/>
                <a:pathLst>
                  <a:path extrusionOk="0" h="75547" w="29647">
                    <a:moveTo>
                      <a:pt x="17026" y="1"/>
                    </a:moveTo>
                    <a:lnTo>
                      <a:pt x="16027" y="46"/>
                    </a:lnTo>
                    <a:lnTo>
                      <a:pt x="14801" y="91"/>
                    </a:lnTo>
                    <a:lnTo>
                      <a:pt x="11895" y="364"/>
                    </a:lnTo>
                    <a:lnTo>
                      <a:pt x="8626" y="772"/>
                    </a:lnTo>
                    <a:lnTo>
                      <a:pt x="6947" y="999"/>
                    </a:lnTo>
                    <a:lnTo>
                      <a:pt x="5403" y="1226"/>
                    </a:lnTo>
                    <a:lnTo>
                      <a:pt x="3905" y="1499"/>
                    </a:lnTo>
                    <a:lnTo>
                      <a:pt x="2634" y="1771"/>
                    </a:lnTo>
                    <a:lnTo>
                      <a:pt x="1544" y="2089"/>
                    </a:lnTo>
                    <a:lnTo>
                      <a:pt x="681" y="2361"/>
                    </a:lnTo>
                    <a:lnTo>
                      <a:pt x="409" y="2498"/>
                    </a:lnTo>
                    <a:lnTo>
                      <a:pt x="182" y="2634"/>
                    </a:lnTo>
                    <a:lnTo>
                      <a:pt x="46" y="2770"/>
                    </a:lnTo>
                    <a:lnTo>
                      <a:pt x="0" y="2906"/>
                    </a:lnTo>
                    <a:lnTo>
                      <a:pt x="1589" y="13530"/>
                    </a:lnTo>
                    <a:lnTo>
                      <a:pt x="4994" y="35776"/>
                    </a:lnTo>
                    <a:lnTo>
                      <a:pt x="8445" y="58476"/>
                    </a:lnTo>
                    <a:lnTo>
                      <a:pt x="9671" y="66466"/>
                    </a:lnTo>
                    <a:lnTo>
                      <a:pt x="10306" y="70371"/>
                    </a:lnTo>
                    <a:lnTo>
                      <a:pt x="10488" y="71143"/>
                    </a:lnTo>
                    <a:lnTo>
                      <a:pt x="10715" y="71824"/>
                    </a:lnTo>
                    <a:lnTo>
                      <a:pt x="11033" y="72459"/>
                    </a:lnTo>
                    <a:lnTo>
                      <a:pt x="11350" y="73004"/>
                    </a:lnTo>
                    <a:lnTo>
                      <a:pt x="11714" y="73503"/>
                    </a:lnTo>
                    <a:lnTo>
                      <a:pt x="12122" y="73912"/>
                    </a:lnTo>
                    <a:lnTo>
                      <a:pt x="12576" y="74275"/>
                    </a:lnTo>
                    <a:lnTo>
                      <a:pt x="13030" y="74593"/>
                    </a:lnTo>
                    <a:lnTo>
                      <a:pt x="13530" y="74865"/>
                    </a:lnTo>
                    <a:lnTo>
                      <a:pt x="14075" y="75092"/>
                    </a:lnTo>
                    <a:lnTo>
                      <a:pt x="14619" y="75274"/>
                    </a:lnTo>
                    <a:lnTo>
                      <a:pt x="15210" y="75365"/>
                    </a:lnTo>
                    <a:lnTo>
                      <a:pt x="15754" y="75456"/>
                    </a:lnTo>
                    <a:lnTo>
                      <a:pt x="16345" y="75546"/>
                    </a:lnTo>
                    <a:lnTo>
                      <a:pt x="17570" y="75546"/>
                    </a:lnTo>
                    <a:lnTo>
                      <a:pt x="18751" y="75456"/>
                    </a:lnTo>
                    <a:lnTo>
                      <a:pt x="19931" y="75319"/>
                    </a:lnTo>
                    <a:lnTo>
                      <a:pt x="21021" y="75092"/>
                    </a:lnTo>
                    <a:lnTo>
                      <a:pt x="22020" y="74865"/>
                    </a:lnTo>
                    <a:lnTo>
                      <a:pt x="23654" y="74457"/>
                    </a:lnTo>
                    <a:lnTo>
                      <a:pt x="24244" y="74321"/>
                    </a:lnTo>
                    <a:lnTo>
                      <a:pt x="24607" y="74275"/>
                    </a:lnTo>
                    <a:lnTo>
                      <a:pt x="25152" y="74230"/>
                    </a:lnTo>
                    <a:lnTo>
                      <a:pt x="25606" y="74139"/>
                    </a:lnTo>
                    <a:lnTo>
                      <a:pt x="26060" y="74003"/>
                    </a:lnTo>
                    <a:lnTo>
                      <a:pt x="26514" y="73821"/>
                    </a:lnTo>
                    <a:lnTo>
                      <a:pt x="26877" y="73594"/>
                    </a:lnTo>
                    <a:lnTo>
                      <a:pt x="27241" y="73322"/>
                    </a:lnTo>
                    <a:lnTo>
                      <a:pt x="27604" y="73004"/>
                    </a:lnTo>
                    <a:lnTo>
                      <a:pt x="27876" y="72641"/>
                    </a:lnTo>
                    <a:lnTo>
                      <a:pt x="28149" y="72278"/>
                    </a:lnTo>
                    <a:lnTo>
                      <a:pt x="28421" y="71869"/>
                    </a:lnTo>
                    <a:lnTo>
                      <a:pt x="28648" y="71460"/>
                    </a:lnTo>
                    <a:lnTo>
                      <a:pt x="28830" y="71006"/>
                    </a:lnTo>
                    <a:lnTo>
                      <a:pt x="29147" y="70098"/>
                    </a:lnTo>
                    <a:lnTo>
                      <a:pt x="29374" y="69100"/>
                    </a:lnTo>
                    <a:lnTo>
                      <a:pt x="29556" y="68101"/>
                    </a:lnTo>
                    <a:lnTo>
                      <a:pt x="29647" y="67057"/>
                    </a:lnTo>
                    <a:lnTo>
                      <a:pt x="29647" y="66058"/>
                    </a:lnTo>
                    <a:lnTo>
                      <a:pt x="29647" y="65104"/>
                    </a:lnTo>
                    <a:lnTo>
                      <a:pt x="29556" y="64242"/>
                    </a:lnTo>
                    <a:lnTo>
                      <a:pt x="29465" y="63425"/>
                    </a:lnTo>
                    <a:lnTo>
                      <a:pt x="29329" y="62789"/>
                    </a:lnTo>
                    <a:lnTo>
                      <a:pt x="29193" y="62244"/>
                    </a:lnTo>
                    <a:lnTo>
                      <a:pt x="29057" y="61881"/>
                    </a:lnTo>
                    <a:lnTo>
                      <a:pt x="28920" y="61200"/>
                    </a:lnTo>
                    <a:lnTo>
                      <a:pt x="28557" y="59021"/>
                    </a:lnTo>
                    <a:lnTo>
                      <a:pt x="27468" y="51984"/>
                    </a:lnTo>
                    <a:lnTo>
                      <a:pt x="26060" y="42450"/>
                    </a:lnTo>
                    <a:lnTo>
                      <a:pt x="24562" y="31735"/>
                    </a:lnTo>
                    <a:lnTo>
                      <a:pt x="21793" y="11986"/>
                    </a:lnTo>
                    <a:lnTo>
                      <a:pt x="20567" y="3088"/>
                    </a:lnTo>
                    <a:lnTo>
                      <a:pt x="20340" y="2316"/>
                    </a:lnTo>
                    <a:lnTo>
                      <a:pt x="20067" y="1726"/>
                    </a:lnTo>
                    <a:lnTo>
                      <a:pt x="19750" y="1317"/>
                    </a:lnTo>
                    <a:lnTo>
                      <a:pt x="19477" y="954"/>
                    </a:lnTo>
                    <a:lnTo>
                      <a:pt x="19159" y="727"/>
                    </a:lnTo>
                    <a:lnTo>
                      <a:pt x="18796" y="500"/>
                    </a:lnTo>
                    <a:lnTo>
                      <a:pt x="18070" y="137"/>
                    </a:lnTo>
                    <a:lnTo>
                      <a:pt x="17934" y="46"/>
                    </a:lnTo>
                    <a:lnTo>
                      <a:pt x="17707" y="46"/>
                    </a:lnTo>
                    <a:lnTo>
                      <a:pt x="170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0"/>
              <p:cNvSpPr/>
              <p:nvPr/>
            </p:nvSpPr>
            <p:spPr>
              <a:xfrm>
                <a:off x="3458400" y="8379975"/>
                <a:ext cx="535750" cy="505100"/>
              </a:xfrm>
              <a:custGeom>
                <a:rect b="b" l="l" r="r" t="t"/>
                <a:pathLst>
                  <a:path extrusionOk="0" h="20204" w="21430">
                    <a:moveTo>
                      <a:pt x="18614" y="0"/>
                    </a:moveTo>
                    <a:lnTo>
                      <a:pt x="17888" y="46"/>
                    </a:lnTo>
                    <a:lnTo>
                      <a:pt x="16798" y="137"/>
                    </a:lnTo>
                    <a:lnTo>
                      <a:pt x="15527" y="273"/>
                    </a:lnTo>
                    <a:lnTo>
                      <a:pt x="12440" y="681"/>
                    </a:lnTo>
                    <a:lnTo>
                      <a:pt x="9035" y="1181"/>
                    </a:lnTo>
                    <a:lnTo>
                      <a:pt x="2770" y="2225"/>
                    </a:lnTo>
                    <a:lnTo>
                      <a:pt x="0" y="2724"/>
                    </a:lnTo>
                    <a:lnTo>
                      <a:pt x="409" y="6266"/>
                    </a:lnTo>
                    <a:lnTo>
                      <a:pt x="1317" y="13938"/>
                    </a:lnTo>
                    <a:lnTo>
                      <a:pt x="1408" y="14619"/>
                    </a:lnTo>
                    <a:lnTo>
                      <a:pt x="1544" y="15255"/>
                    </a:lnTo>
                    <a:lnTo>
                      <a:pt x="1725" y="15845"/>
                    </a:lnTo>
                    <a:lnTo>
                      <a:pt x="1907" y="16344"/>
                    </a:lnTo>
                    <a:lnTo>
                      <a:pt x="2134" y="16844"/>
                    </a:lnTo>
                    <a:lnTo>
                      <a:pt x="2361" y="17298"/>
                    </a:lnTo>
                    <a:lnTo>
                      <a:pt x="2633" y="17706"/>
                    </a:lnTo>
                    <a:lnTo>
                      <a:pt x="2951" y="18070"/>
                    </a:lnTo>
                    <a:lnTo>
                      <a:pt x="3269" y="18433"/>
                    </a:lnTo>
                    <a:lnTo>
                      <a:pt x="3632" y="18705"/>
                    </a:lnTo>
                    <a:lnTo>
                      <a:pt x="3996" y="18978"/>
                    </a:lnTo>
                    <a:lnTo>
                      <a:pt x="4359" y="19250"/>
                    </a:lnTo>
                    <a:lnTo>
                      <a:pt x="4767" y="19432"/>
                    </a:lnTo>
                    <a:lnTo>
                      <a:pt x="5176" y="19613"/>
                    </a:lnTo>
                    <a:lnTo>
                      <a:pt x="5630" y="19749"/>
                    </a:lnTo>
                    <a:lnTo>
                      <a:pt x="6084" y="19886"/>
                    </a:lnTo>
                    <a:lnTo>
                      <a:pt x="7037" y="20067"/>
                    </a:lnTo>
                    <a:lnTo>
                      <a:pt x="8036" y="20158"/>
                    </a:lnTo>
                    <a:lnTo>
                      <a:pt x="9035" y="20203"/>
                    </a:lnTo>
                    <a:lnTo>
                      <a:pt x="10079" y="20158"/>
                    </a:lnTo>
                    <a:lnTo>
                      <a:pt x="11123" y="20113"/>
                    </a:lnTo>
                    <a:lnTo>
                      <a:pt x="12213" y="19976"/>
                    </a:lnTo>
                    <a:lnTo>
                      <a:pt x="14301" y="19704"/>
                    </a:lnTo>
                    <a:lnTo>
                      <a:pt x="15255" y="19522"/>
                    </a:lnTo>
                    <a:lnTo>
                      <a:pt x="16163" y="19295"/>
                    </a:lnTo>
                    <a:lnTo>
                      <a:pt x="16980" y="18978"/>
                    </a:lnTo>
                    <a:lnTo>
                      <a:pt x="17752" y="18614"/>
                    </a:lnTo>
                    <a:lnTo>
                      <a:pt x="18433" y="18160"/>
                    </a:lnTo>
                    <a:lnTo>
                      <a:pt x="19023" y="17706"/>
                    </a:lnTo>
                    <a:lnTo>
                      <a:pt x="19568" y="17162"/>
                    </a:lnTo>
                    <a:lnTo>
                      <a:pt x="20022" y="16617"/>
                    </a:lnTo>
                    <a:lnTo>
                      <a:pt x="20430" y="16072"/>
                    </a:lnTo>
                    <a:lnTo>
                      <a:pt x="20748" y="15436"/>
                    </a:lnTo>
                    <a:lnTo>
                      <a:pt x="21021" y="14846"/>
                    </a:lnTo>
                    <a:lnTo>
                      <a:pt x="21202" y="14211"/>
                    </a:lnTo>
                    <a:lnTo>
                      <a:pt x="21338" y="13575"/>
                    </a:lnTo>
                    <a:lnTo>
                      <a:pt x="21429" y="12939"/>
                    </a:lnTo>
                    <a:lnTo>
                      <a:pt x="21429" y="12349"/>
                    </a:lnTo>
                    <a:lnTo>
                      <a:pt x="21384" y="11759"/>
                    </a:lnTo>
                    <a:lnTo>
                      <a:pt x="21066" y="8672"/>
                    </a:lnTo>
                    <a:lnTo>
                      <a:pt x="20839" y="6810"/>
                    </a:lnTo>
                    <a:lnTo>
                      <a:pt x="20612" y="4949"/>
                    </a:lnTo>
                    <a:lnTo>
                      <a:pt x="20294" y="3178"/>
                    </a:lnTo>
                    <a:lnTo>
                      <a:pt x="20113" y="2407"/>
                    </a:lnTo>
                    <a:lnTo>
                      <a:pt x="19931" y="1680"/>
                    </a:lnTo>
                    <a:lnTo>
                      <a:pt x="19749" y="1090"/>
                    </a:lnTo>
                    <a:lnTo>
                      <a:pt x="19522" y="636"/>
                    </a:lnTo>
                    <a:lnTo>
                      <a:pt x="19295" y="273"/>
                    </a:lnTo>
                    <a:lnTo>
                      <a:pt x="19205" y="137"/>
                    </a:lnTo>
                    <a:lnTo>
                      <a:pt x="19068" y="91"/>
                    </a:lnTo>
                    <a:lnTo>
                      <a:pt x="18887" y="46"/>
                    </a:lnTo>
                    <a:lnTo>
                      <a:pt x="186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0"/>
              <p:cNvSpPr/>
              <p:nvPr/>
            </p:nvSpPr>
            <p:spPr>
              <a:xfrm>
                <a:off x="3325600" y="6996400"/>
                <a:ext cx="564125" cy="1784250"/>
              </a:xfrm>
              <a:custGeom>
                <a:rect b="b" l="l" r="r" t="t"/>
                <a:pathLst>
                  <a:path extrusionOk="0" h="71370" w="22565">
                    <a:moveTo>
                      <a:pt x="8899" y="1"/>
                    </a:moveTo>
                    <a:lnTo>
                      <a:pt x="7809" y="46"/>
                    </a:lnTo>
                    <a:lnTo>
                      <a:pt x="6674" y="91"/>
                    </a:lnTo>
                    <a:lnTo>
                      <a:pt x="5539" y="228"/>
                    </a:lnTo>
                    <a:lnTo>
                      <a:pt x="4404" y="409"/>
                    </a:lnTo>
                    <a:lnTo>
                      <a:pt x="3315" y="591"/>
                    </a:lnTo>
                    <a:lnTo>
                      <a:pt x="2361" y="818"/>
                    </a:lnTo>
                    <a:lnTo>
                      <a:pt x="1499" y="1090"/>
                    </a:lnTo>
                    <a:lnTo>
                      <a:pt x="818" y="1408"/>
                    </a:lnTo>
                    <a:lnTo>
                      <a:pt x="545" y="1590"/>
                    </a:lnTo>
                    <a:lnTo>
                      <a:pt x="318" y="1771"/>
                    </a:lnTo>
                    <a:lnTo>
                      <a:pt x="137" y="1953"/>
                    </a:lnTo>
                    <a:lnTo>
                      <a:pt x="46" y="2134"/>
                    </a:lnTo>
                    <a:lnTo>
                      <a:pt x="0" y="2316"/>
                    </a:lnTo>
                    <a:lnTo>
                      <a:pt x="46" y="2543"/>
                    </a:lnTo>
                    <a:lnTo>
                      <a:pt x="1589" y="13076"/>
                    </a:lnTo>
                    <a:lnTo>
                      <a:pt x="3178" y="23881"/>
                    </a:lnTo>
                    <a:lnTo>
                      <a:pt x="5040" y="36321"/>
                    </a:lnTo>
                    <a:lnTo>
                      <a:pt x="6947" y="48806"/>
                    </a:lnTo>
                    <a:lnTo>
                      <a:pt x="7900" y="54572"/>
                    </a:lnTo>
                    <a:lnTo>
                      <a:pt x="8763" y="59793"/>
                    </a:lnTo>
                    <a:lnTo>
                      <a:pt x="9535" y="64242"/>
                    </a:lnTo>
                    <a:lnTo>
                      <a:pt x="10216" y="67692"/>
                    </a:lnTo>
                    <a:lnTo>
                      <a:pt x="10488" y="69009"/>
                    </a:lnTo>
                    <a:lnTo>
                      <a:pt x="10760" y="70008"/>
                    </a:lnTo>
                    <a:lnTo>
                      <a:pt x="10942" y="70689"/>
                    </a:lnTo>
                    <a:lnTo>
                      <a:pt x="11033" y="70870"/>
                    </a:lnTo>
                    <a:lnTo>
                      <a:pt x="11124" y="70961"/>
                    </a:lnTo>
                    <a:lnTo>
                      <a:pt x="11305" y="71052"/>
                    </a:lnTo>
                    <a:lnTo>
                      <a:pt x="11487" y="71143"/>
                    </a:lnTo>
                    <a:lnTo>
                      <a:pt x="12032" y="71279"/>
                    </a:lnTo>
                    <a:lnTo>
                      <a:pt x="12713" y="71324"/>
                    </a:lnTo>
                    <a:lnTo>
                      <a:pt x="13530" y="71370"/>
                    </a:lnTo>
                    <a:lnTo>
                      <a:pt x="14392" y="71324"/>
                    </a:lnTo>
                    <a:lnTo>
                      <a:pt x="15346" y="71233"/>
                    </a:lnTo>
                    <a:lnTo>
                      <a:pt x="16345" y="71143"/>
                    </a:lnTo>
                    <a:lnTo>
                      <a:pt x="17343" y="70961"/>
                    </a:lnTo>
                    <a:lnTo>
                      <a:pt x="18342" y="70779"/>
                    </a:lnTo>
                    <a:lnTo>
                      <a:pt x="19250" y="70598"/>
                    </a:lnTo>
                    <a:lnTo>
                      <a:pt x="20158" y="70371"/>
                    </a:lnTo>
                    <a:lnTo>
                      <a:pt x="20930" y="70144"/>
                    </a:lnTo>
                    <a:lnTo>
                      <a:pt x="21566" y="69871"/>
                    </a:lnTo>
                    <a:lnTo>
                      <a:pt x="22065" y="69599"/>
                    </a:lnTo>
                    <a:lnTo>
                      <a:pt x="22292" y="69463"/>
                    </a:lnTo>
                    <a:lnTo>
                      <a:pt x="22428" y="69327"/>
                    </a:lnTo>
                    <a:lnTo>
                      <a:pt x="22519" y="69190"/>
                    </a:lnTo>
                    <a:lnTo>
                      <a:pt x="22564" y="69100"/>
                    </a:lnTo>
                    <a:lnTo>
                      <a:pt x="22564" y="68646"/>
                    </a:lnTo>
                    <a:lnTo>
                      <a:pt x="22519" y="67874"/>
                    </a:lnTo>
                    <a:lnTo>
                      <a:pt x="22292" y="65377"/>
                    </a:lnTo>
                    <a:lnTo>
                      <a:pt x="21838" y="61790"/>
                    </a:lnTo>
                    <a:lnTo>
                      <a:pt x="21293" y="57341"/>
                    </a:lnTo>
                    <a:lnTo>
                      <a:pt x="19795" y="46445"/>
                    </a:lnTo>
                    <a:lnTo>
                      <a:pt x="18024" y="34141"/>
                    </a:lnTo>
                    <a:lnTo>
                      <a:pt x="16163" y="21929"/>
                    </a:lnTo>
                    <a:lnTo>
                      <a:pt x="15300" y="16299"/>
                    </a:lnTo>
                    <a:lnTo>
                      <a:pt x="14483" y="11260"/>
                    </a:lnTo>
                    <a:lnTo>
                      <a:pt x="13757" y="6992"/>
                    </a:lnTo>
                    <a:lnTo>
                      <a:pt x="13167" y="3633"/>
                    </a:lnTo>
                    <a:lnTo>
                      <a:pt x="12667" y="1408"/>
                    </a:lnTo>
                    <a:lnTo>
                      <a:pt x="12531" y="772"/>
                    </a:lnTo>
                    <a:lnTo>
                      <a:pt x="12395" y="455"/>
                    </a:lnTo>
                    <a:lnTo>
                      <a:pt x="12259" y="364"/>
                    </a:lnTo>
                    <a:lnTo>
                      <a:pt x="12077" y="273"/>
                    </a:lnTo>
                    <a:lnTo>
                      <a:pt x="11532" y="137"/>
                    </a:lnTo>
                    <a:lnTo>
                      <a:pt x="10806" y="46"/>
                    </a:lnTo>
                    <a:lnTo>
                      <a:pt x="989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0"/>
              <p:cNvSpPr/>
              <p:nvPr/>
            </p:nvSpPr>
            <p:spPr>
              <a:xfrm>
                <a:off x="3359650" y="7042950"/>
                <a:ext cx="308750" cy="1715000"/>
              </a:xfrm>
              <a:custGeom>
                <a:rect b="b" l="l" r="r" t="t"/>
                <a:pathLst>
                  <a:path extrusionOk="0" h="68600" w="12350">
                    <a:moveTo>
                      <a:pt x="182" y="0"/>
                    </a:moveTo>
                    <a:lnTo>
                      <a:pt x="0" y="45"/>
                    </a:lnTo>
                    <a:lnTo>
                      <a:pt x="1862" y="11622"/>
                    </a:lnTo>
                    <a:lnTo>
                      <a:pt x="3632" y="22428"/>
                    </a:lnTo>
                    <a:lnTo>
                      <a:pt x="5675" y="34595"/>
                    </a:lnTo>
                    <a:lnTo>
                      <a:pt x="7764" y="46717"/>
                    </a:lnTo>
                    <a:lnTo>
                      <a:pt x="8763" y="52346"/>
                    </a:lnTo>
                    <a:lnTo>
                      <a:pt x="9671" y="57386"/>
                    </a:lnTo>
                    <a:lnTo>
                      <a:pt x="10533" y="61744"/>
                    </a:lnTo>
                    <a:lnTo>
                      <a:pt x="11260" y="65149"/>
                    </a:lnTo>
                    <a:lnTo>
                      <a:pt x="11532" y="66466"/>
                    </a:lnTo>
                    <a:lnTo>
                      <a:pt x="11805" y="67510"/>
                    </a:lnTo>
                    <a:lnTo>
                      <a:pt x="12032" y="68236"/>
                    </a:lnTo>
                    <a:lnTo>
                      <a:pt x="12122" y="68463"/>
                    </a:lnTo>
                    <a:lnTo>
                      <a:pt x="12213" y="68600"/>
                    </a:lnTo>
                    <a:lnTo>
                      <a:pt x="12349" y="68509"/>
                    </a:lnTo>
                    <a:lnTo>
                      <a:pt x="12259" y="68327"/>
                    </a:lnTo>
                    <a:lnTo>
                      <a:pt x="12168" y="68100"/>
                    </a:lnTo>
                    <a:lnTo>
                      <a:pt x="11941" y="67374"/>
                    </a:lnTo>
                    <a:lnTo>
                      <a:pt x="11668" y="66330"/>
                    </a:lnTo>
                    <a:lnTo>
                      <a:pt x="11351" y="65013"/>
                    </a:lnTo>
                    <a:lnTo>
                      <a:pt x="10624" y="61472"/>
                    </a:lnTo>
                    <a:lnTo>
                      <a:pt x="9762" y="57023"/>
                    </a:lnTo>
                    <a:lnTo>
                      <a:pt x="8854" y="51847"/>
                    </a:lnTo>
                    <a:lnTo>
                      <a:pt x="7809" y="46127"/>
                    </a:lnTo>
                    <a:lnTo>
                      <a:pt x="5675" y="33732"/>
                    </a:lnTo>
                    <a:lnTo>
                      <a:pt x="3632" y="21429"/>
                    </a:lnTo>
                    <a:lnTo>
                      <a:pt x="1907" y="10714"/>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0"/>
              <p:cNvSpPr/>
              <p:nvPr/>
            </p:nvSpPr>
            <p:spPr>
              <a:xfrm>
                <a:off x="3533300" y="7017975"/>
                <a:ext cx="239525" cy="1693450"/>
              </a:xfrm>
              <a:custGeom>
                <a:rect b="b" l="l" r="r" t="t"/>
                <a:pathLst>
                  <a:path extrusionOk="0" h="67738" w="9581">
                    <a:moveTo>
                      <a:pt x="182" y="0"/>
                    </a:moveTo>
                    <a:lnTo>
                      <a:pt x="1" y="46"/>
                    </a:lnTo>
                    <a:lnTo>
                      <a:pt x="364" y="1952"/>
                    </a:lnTo>
                    <a:lnTo>
                      <a:pt x="818" y="4949"/>
                    </a:lnTo>
                    <a:lnTo>
                      <a:pt x="2044" y="13529"/>
                    </a:lnTo>
                    <a:lnTo>
                      <a:pt x="3587" y="24425"/>
                    </a:lnTo>
                    <a:lnTo>
                      <a:pt x="5222" y="36320"/>
                    </a:lnTo>
                    <a:lnTo>
                      <a:pt x="8082" y="57885"/>
                    </a:lnTo>
                    <a:lnTo>
                      <a:pt x="9399" y="67737"/>
                    </a:lnTo>
                    <a:lnTo>
                      <a:pt x="9580" y="67737"/>
                    </a:lnTo>
                    <a:lnTo>
                      <a:pt x="8264" y="57885"/>
                    </a:lnTo>
                    <a:lnTo>
                      <a:pt x="5358" y="36275"/>
                    </a:lnTo>
                    <a:lnTo>
                      <a:pt x="3724" y="24380"/>
                    </a:lnTo>
                    <a:lnTo>
                      <a:pt x="2225" y="13484"/>
                    </a:lnTo>
                    <a:lnTo>
                      <a:pt x="1000" y="4903"/>
                    </a:lnTo>
                    <a:lnTo>
                      <a:pt x="500" y="1907"/>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0"/>
              <p:cNvSpPr/>
              <p:nvPr/>
            </p:nvSpPr>
            <p:spPr>
              <a:xfrm>
                <a:off x="3633175" y="7021375"/>
                <a:ext cx="203200" cy="1713875"/>
              </a:xfrm>
              <a:custGeom>
                <a:rect b="b" l="l" r="r" t="t"/>
                <a:pathLst>
                  <a:path extrusionOk="0" h="68555" w="8128">
                    <a:moveTo>
                      <a:pt x="183" y="0"/>
                    </a:moveTo>
                    <a:lnTo>
                      <a:pt x="1" y="46"/>
                    </a:lnTo>
                    <a:lnTo>
                      <a:pt x="1318" y="10533"/>
                    </a:lnTo>
                    <a:lnTo>
                      <a:pt x="4087" y="33188"/>
                    </a:lnTo>
                    <a:lnTo>
                      <a:pt x="5540" y="45446"/>
                    </a:lnTo>
                    <a:lnTo>
                      <a:pt x="6811" y="56387"/>
                    </a:lnTo>
                    <a:lnTo>
                      <a:pt x="7310" y="60927"/>
                    </a:lnTo>
                    <a:lnTo>
                      <a:pt x="7674" y="64605"/>
                    </a:lnTo>
                    <a:lnTo>
                      <a:pt x="7901" y="67193"/>
                    </a:lnTo>
                    <a:lnTo>
                      <a:pt x="7991" y="68055"/>
                    </a:lnTo>
                    <a:lnTo>
                      <a:pt x="7991" y="68555"/>
                    </a:lnTo>
                    <a:lnTo>
                      <a:pt x="8128" y="68555"/>
                    </a:lnTo>
                    <a:lnTo>
                      <a:pt x="8128" y="68055"/>
                    </a:lnTo>
                    <a:lnTo>
                      <a:pt x="8082" y="67193"/>
                    </a:lnTo>
                    <a:lnTo>
                      <a:pt x="7855" y="64605"/>
                    </a:lnTo>
                    <a:lnTo>
                      <a:pt x="7492" y="60927"/>
                    </a:lnTo>
                    <a:lnTo>
                      <a:pt x="6993" y="56387"/>
                    </a:lnTo>
                    <a:lnTo>
                      <a:pt x="5721" y="45446"/>
                    </a:lnTo>
                    <a:lnTo>
                      <a:pt x="4269" y="33188"/>
                    </a:lnTo>
                    <a:lnTo>
                      <a:pt x="1499" y="10488"/>
                    </a:lnTo>
                    <a:lnTo>
                      <a:pt x="18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0"/>
              <p:cNvSpPr/>
              <p:nvPr/>
            </p:nvSpPr>
            <p:spPr>
              <a:xfrm>
                <a:off x="3449325" y="7014575"/>
                <a:ext cx="295125" cy="1717275"/>
              </a:xfrm>
              <a:custGeom>
                <a:rect b="b" l="l" r="r" t="t"/>
                <a:pathLst>
                  <a:path extrusionOk="0" h="68691" w="11805">
                    <a:moveTo>
                      <a:pt x="0" y="0"/>
                    </a:moveTo>
                    <a:lnTo>
                      <a:pt x="0" y="726"/>
                    </a:lnTo>
                    <a:lnTo>
                      <a:pt x="91" y="1771"/>
                    </a:lnTo>
                    <a:lnTo>
                      <a:pt x="227" y="3087"/>
                    </a:lnTo>
                    <a:lnTo>
                      <a:pt x="409" y="4676"/>
                    </a:lnTo>
                    <a:lnTo>
                      <a:pt x="953" y="8581"/>
                    </a:lnTo>
                    <a:lnTo>
                      <a:pt x="1680" y="13257"/>
                    </a:lnTo>
                    <a:lnTo>
                      <a:pt x="2542" y="18523"/>
                    </a:lnTo>
                    <a:lnTo>
                      <a:pt x="3541" y="24289"/>
                    </a:lnTo>
                    <a:lnTo>
                      <a:pt x="5675" y="36411"/>
                    </a:lnTo>
                    <a:lnTo>
                      <a:pt x="7809" y="48306"/>
                    </a:lnTo>
                    <a:lnTo>
                      <a:pt x="9716" y="58566"/>
                    </a:lnTo>
                    <a:lnTo>
                      <a:pt x="11623" y="68690"/>
                    </a:lnTo>
                    <a:lnTo>
                      <a:pt x="11804" y="68645"/>
                    </a:lnTo>
                    <a:lnTo>
                      <a:pt x="9897" y="58521"/>
                    </a:lnTo>
                    <a:lnTo>
                      <a:pt x="7991" y="48306"/>
                    </a:lnTo>
                    <a:lnTo>
                      <a:pt x="5811" y="36411"/>
                    </a:lnTo>
                    <a:lnTo>
                      <a:pt x="3678" y="24289"/>
                    </a:lnTo>
                    <a:lnTo>
                      <a:pt x="2724" y="18523"/>
                    </a:lnTo>
                    <a:lnTo>
                      <a:pt x="1861" y="13257"/>
                    </a:lnTo>
                    <a:lnTo>
                      <a:pt x="1135" y="8581"/>
                    </a:lnTo>
                    <a:lnTo>
                      <a:pt x="590" y="4676"/>
                    </a:lnTo>
                    <a:lnTo>
                      <a:pt x="409" y="3087"/>
                    </a:lnTo>
                    <a:lnTo>
                      <a:pt x="272" y="1771"/>
                    </a:lnTo>
                    <a:lnTo>
                      <a:pt x="182" y="726"/>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0"/>
              <p:cNvSpPr/>
              <p:nvPr/>
            </p:nvSpPr>
            <p:spPr>
              <a:xfrm>
                <a:off x="1685500" y="6987325"/>
                <a:ext cx="523275" cy="1885250"/>
              </a:xfrm>
              <a:custGeom>
                <a:rect b="b" l="l" r="r" t="t"/>
                <a:pathLst>
                  <a:path extrusionOk="0" h="75410" w="20931">
                    <a:moveTo>
                      <a:pt x="11760" y="0"/>
                    </a:moveTo>
                    <a:lnTo>
                      <a:pt x="10579" y="46"/>
                    </a:lnTo>
                    <a:lnTo>
                      <a:pt x="9444" y="91"/>
                    </a:lnTo>
                    <a:lnTo>
                      <a:pt x="8400" y="182"/>
                    </a:lnTo>
                    <a:lnTo>
                      <a:pt x="6720" y="409"/>
                    </a:lnTo>
                    <a:lnTo>
                      <a:pt x="6130" y="454"/>
                    </a:lnTo>
                    <a:lnTo>
                      <a:pt x="5494" y="454"/>
                    </a:lnTo>
                    <a:lnTo>
                      <a:pt x="5267" y="500"/>
                    </a:lnTo>
                    <a:lnTo>
                      <a:pt x="4768" y="591"/>
                    </a:lnTo>
                    <a:lnTo>
                      <a:pt x="4314" y="818"/>
                    </a:lnTo>
                    <a:lnTo>
                      <a:pt x="3860" y="1090"/>
                    </a:lnTo>
                    <a:lnTo>
                      <a:pt x="3497" y="1499"/>
                    </a:lnTo>
                    <a:lnTo>
                      <a:pt x="3088" y="1953"/>
                    </a:lnTo>
                    <a:lnTo>
                      <a:pt x="2770" y="2497"/>
                    </a:lnTo>
                    <a:lnTo>
                      <a:pt x="2452" y="3088"/>
                    </a:lnTo>
                    <a:lnTo>
                      <a:pt x="2135" y="3769"/>
                    </a:lnTo>
                    <a:lnTo>
                      <a:pt x="1862" y="4495"/>
                    </a:lnTo>
                    <a:lnTo>
                      <a:pt x="1635" y="5221"/>
                    </a:lnTo>
                    <a:lnTo>
                      <a:pt x="1408" y="6039"/>
                    </a:lnTo>
                    <a:lnTo>
                      <a:pt x="1045" y="7673"/>
                    </a:lnTo>
                    <a:lnTo>
                      <a:pt x="727" y="9398"/>
                    </a:lnTo>
                    <a:lnTo>
                      <a:pt x="500" y="11169"/>
                    </a:lnTo>
                    <a:lnTo>
                      <a:pt x="319" y="12849"/>
                    </a:lnTo>
                    <a:lnTo>
                      <a:pt x="182" y="14392"/>
                    </a:lnTo>
                    <a:lnTo>
                      <a:pt x="92" y="15845"/>
                    </a:lnTo>
                    <a:lnTo>
                      <a:pt x="1" y="17933"/>
                    </a:lnTo>
                    <a:lnTo>
                      <a:pt x="1" y="18751"/>
                    </a:lnTo>
                    <a:lnTo>
                      <a:pt x="46" y="19114"/>
                    </a:lnTo>
                    <a:lnTo>
                      <a:pt x="92" y="19749"/>
                    </a:lnTo>
                    <a:lnTo>
                      <a:pt x="182" y="21747"/>
                    </a:lnTo>
                    <a:lnTo>
                      <a:pt x="319" y="28058"/>
                    </a:lnTo>
                    <a:lnTo>
                      <a:pt x="409" y="36593"/>
                    </a:lnTo>
                    <a:lnTo>
                      <a:pt x="500" y="46127"/>
                    </a:lnTo>
                    <a:lnTo>
                      <a:pt x="546" y="63697"/>
                    </a:lnTo>
                    <a:lnTo>
                      <a:pt x="591" y="71596"/>
                    </a:lnTo>
                    <a:lnTo>
                      <a:pt x="727" y="72368"/>
                    </a:lnTo>
                    <a:lnTo>
                      <a:pt x="909" y="73004"/>
                    </a:lnTo>
                    <a:lnTo>
                      <a:pt x="1136" y="73458"/>
                    </a:lnTo>
                    <a:lnTo>
                      <a:pt x="1408" y="73821"/>
                    </a:lnTo>
                    <a:lnTo>
                      <a:pt x="1681" y="74093"/>
                    </a:lnTo>
                    <a:lnTo>
                      <a:pt x="1998" y="74366"/>
                    </a:lnTo>
                    <a:lnTo>
                      <a:pt x="2634" y="74865"/>
                    </a:lnTo>
                    <a:lnTo>
                      <a:pt x="2770" y="74911"/>
                    </a:lnTo>
                    <a:lnTo>
                      <a:pt x="2997" y="74956"/>
                    </a:lnTo>
                    <a:lnTo>
                      <a:pt x="3724" y="75092"/>
                    </a:lnTo>
                    <a:lnTo>
                      <a:pt x="4677" y="75183"/>
                    </a:lnTo>
                    <a:lnTo>
                      <a:pt x="5903" y="75274"/>
                    </a:lnTo>
                    <a:lnTo>
                      <a:pt x="8854" y="75365"/>
                    </a:lnTo>
                    <a:lnTo>
                      <a:pt x="12123" y="75410"/>
                    </a:lnTo>
                    <a:lnTo>
                      <a:pt x="13803" y="75365"/>
                    </a:lnTo>
                    <a:lnTo>
                      <a:pt x="15392" y="75319"/>
                    </a:lnTo>
                    <a:lnTo>
                      <a:pt x="16890" y="75228"/>
                    </a:lnTo>
                    <a:lnTo>
                      <a:pt x="18206" y="75092"/>
                    </a:lnTo>
                    <a:lnTo>
                      <a:pt x="19341" y="74956"/>
                    </a:lnTo>
                    <a:lnTo>
                      <a:pt x="20204" y="74774"/>
                    </a:lnTo>
                    <a:lnTo>
                      <a:pt x="20522" y="74684"/>
                    </a:lnTo>
                    <a:lnTo>
                      <a:pt x="20749" y="74593"/>
                    </a:lnTo>
                    <a:lnTo>
                      <a:pt x="20885" y="74457"/>
                    </a:lnTo>
                    <a:lnTo>
                      <a:pt x="20930" y="74320"/>
                    </a:lnTo>
                    <a:lnTo>
                      <a:pt x="20749" y="63606"/>
                    </a:lnTo>
                    <a:lnTo>
                      <a:pt x="20295" y="41087"/>
                    </a:lnTo>
                    <a:lnTo>
                      <a:pt x="19750" y="18160"/>
                    </a:lnTo>
                    <a:lnTo>
                      <a:pt x="19568" y="10079"/>
                    </a:lnTo>
                    <a:lnTo>
                      <a:pt x="19432" y="6129"/>
                    </a:lnTo>
                    <a:lnTo>
                      <a:pt x="19387" y="5358"/>
                    </a:lnTo>
                    <a:lnTo>
                      <a:pt x="19205" y="4631"/>
                    </a:lnTo>
                    <a:lnTo>
                      <a:pt x="19024" y="3996"/>
                    </a:lnTo>
                    <a:lnTo>
                      <a:pt x="18751" y="3405"/>
                    </a:lnTo>
                    <a:lnTo>
                      <a:pt x="18479" y="2861"/>
                    </a:lnTo>
                    <a:lnTo>
                      <a:pt x="18116" y="2407"/>
                    </a:lnTo>
                    <a:lnTo>
                      <a:pt x="17707" y="1953"/>
                    </a:lnTo>
                    <a:lnTo>
                      <a:pt x="17298" y="1589"/>
                    </a:lnTo>
                    <a:lnTo>
                      <a:pt x="16844" y="1272"/>
                    </a:lnTo>
                    <a:lnTo>
                      <a:pt x="16345" y="999"/>
                    </a:lnTo>
                    <a:lnTo>
                      <a:pt x="15800" y="727"/>
                    </a:lnTo>
                    <a:lnTo>
                      <a:pt x="15255" y="545"/>
                    </a:lnTo>
                    <a:lnTo>
                      <a:pt x="14711" y="364"/>
                    </a:lnTo>
                    <a:lnTo>
                      <a:pt x="14120" y="273"/>
                    </a:lnTo>
                    <a:lnTo>
                      <a:pt x="13530" y="137"/>
                    </a:lnTo>
                    <a:lnTo>
                      <a:pt x="12940" y="91"/>
                    </a:lnTo>
                    <a:lnTo>
                      <a:pt x="117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0"/>
              <p:cNvSpPr/>
              <p:nvPr/>
            </p:nvSpPr>
            <p:spPr>
              <a:xfrm>
                <a:off x="1682100" y="6982775"/>
                <a:ext cx="508525" cy="479000"/>
              </a:xfrm>
              <a:custGeom>
                <a:rect b="b" l="l" r="r" t="t"/>
                <a:pathLst>
                  <a:path extrusionOk="0" h="19160" w="20341">
                    <a:moveTo>
                      <a:pt x="11986" y="1"/>
                    </a:moveTo>
                    <a:lnTo>
                      <a:pt x="9898" y="46"/>
                    </a:lnTo>
                    <a:lnTo>
                      <a:pt x="7855" y="137"/>
                    </a:lnTo>
                    <a:lnTo>
                      <a:pt x="6856" y="182"/>
                    </a:lnTo>
                    <a:lnTo>
                      <a:pt x="5948" y="319"/>
                    </a:lnTo>
                    <a:lnTo>
                      <a:pt x="5131" y="546"/>
                    </a:lnTo>
                    <a:lnTo>
                      <a:pt x="4405" y="863"/>
                    </a:lnTo>
                    <a:lnTo>
                      <a:pt x="3769" y="1227"/>
                    </a:lnTo>
                    <a:lnTo>
                      <a:pt x="3179" y="1681"/>
                    </a:lnTo>
                    <a:lnTo>
                      <a:pt x="2634" y="2135"/>
                    </a:lnTo>
                    <a:lnTo>
                      <a:pt x="2180" y="2679"/>
                    </a:lnTo>
                    <a:lnTo>
                      <a:pt x="1771" y="3224"/>
                    </a:lnTo>
                    <a:lnTo>
                      <a:pt x="1408" y="3814"/>
                    </a:lnTo>
                    <a:lnTo>
                      <a:pt x="1136" y="4450"/>
                    </a:lnTo>
                    <a:lnTo>
                      <a:pt x="863" y="5040"/>
                    </a:lnTo>
                    <a:lnTo>
                      <a:pt x="636" y="5676"/>
                    </a:lnTo>
                    <a:lnTo>
                      <a:pt x="455" y="6311"/>
                    </a:lnTo>
                    <a:lnTo>
                      <a:pt x="182" y="7537"/>
                    </a:lnTo>
                    <a:lnTo>
                      <a:pt x="137" y="7991"/>
                    </a:lnTo>
                    <a:lnTo>
                      <a:pt x="91" y="8627"/>
                    </a:lnTo>
                    <a:lnTo>
                      <a:pt x="46" y="10216"/>
                    </a:lnTo>
                    <a:lnTo>
                      <a:pt x="1" y="12077"/>
                    </a:lnTo>
                    <a:lnTo>
                      <a:pt x="1" y="14029"/>
                    </a:lnTo>
                    <a:lnTo>
                      <a:pt x="91" y="17434"/>
                    </a:lnTo>
                    <a:lnTo>
                      <a:pt x="137" y="18933"/>
                    </a:lnTo>
                    <a:lnTo>
                      <a:pt x="273" y="19023"/>
                    </a:lnTo>
                    <a:lnTo>
                      <a:pt x="545" y="19069"/>
                    </a:lnTo>
                    <a:lnTo>
                      <a:pt x="1317" y="19114"/>
                    </a:lnTo>
                    <a:lnTo>
                      <a:pt x="2407" y="19160"/>
                    </a:lnTo>
                    <a:lnTo>
                      <a:pt x="3769" y="19160"/>
                    </a:lnTo>
                    <a:lnTo>
                      <a:pt x="6992" y="19114"/>
                    </a:lnTo>
                    <a:lnTo>
                      <a:pt x="10579" y="18978"/>
                    </a:lnTo>
                    <a:lnTo>
                      <a:pt x="17162" y="18660"/>
                    </a:lnTo>
                    <a:lnTo>
                      <a:pt x="20113" y="18479"/>
                    </a:lnTo>
                    <a:lnTo>
                      <a:pt x="20204" y="17616"/>
                    </a:lnTo>
                    <a:lnTo>
                      <a:pt x="20295" y="15210"/>
                    </a:lnTo>
                    <a:lnTo>
                      <a:pt x="20340" y="13575"/>
                    </a:lnTo>
                    <a:lnTo>
                      <a:pt x="20340" y="11714"/>
                    </a:lnTo>
                    <a:lnTo>
                      <a:pt x="20249" y="9671"/>
                    </a:lnTo>
                    <a:lnTo>
                      <a:pt x="20113" y="7492"/>
                    </a:lnTo>
                    <a:lnTo>
                      <a:pt x="20022" y="6720"/>
                    </a:lnTo>
                    <a:lnTo>
                      <a:pt x="19931" y="5948"/>
                    </a:lnTo>
                    <a:lnTo>
                      <a:pt x="19795" y="5267"/>
                    </a:lnTo>
                    <a:lnTo>
                      <a:pt x="19614" y="4632"/>
                    </a:lnTo>
                    <a:lnTo>
                      <a:pt x="19432" y="4041"/>
                    </a:lnTo>
                    <a:lnTo>
                      <a:pt x="19205" y="3542"/>
                    </a:lnTo>
                    <a:lnTo>
                      <a:pt x="18933" y="3043"/>
                    </a:lnTo>
                    <a:lnTo>
                      <a:pt x="18660" y="2589"/>
                    </a:lnTo>
                    <a:lnTo>
                      <a:pt x="18388" y="2225"/>
                    </a:lnTo>
                    <a:lnTo>
                      <a:pt x="18070" y="1862"/>
                    </a:lnTo>
                    <a:lnTo>
                      <a:pt x="17707" y="1544"/>
                    </a:lnTo>
                    <a:lnTo>
                      <a:pt x="17389" y="1272"/>
                    </a:lnTo>
                    <a:lnTo>
                      <a:pt x="16980" y="1000"/>
                    </a:lnTo>
                    <a:lnTo>
                      <a:pt x="16617" y="818"/>
                    </a:lnTo>
                    <a:lnTo>
                      <a:pt x="16209" y="636"/>
                    </a:lnTo>
                    <a:lnTo>
                      <a:pt x="15755" y="455"/>
                    </a:lnTo>
                    <a:lnTo>
                      <a:pt x="15346" y="319"/>
                    </a:lnTo>
                    <a:lnTo>
                      <a:pt x="14892" y="228"/>
                    </a:lnTo>
                    <a:lnTo>
                      <a:pt x="13939" y="92"/>
                    </a:lnTo>
                    <a:lnTo>
                      <a:pt x="129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0"/>
              <p:cNvSpPr/>
              <p:nvPr/>
            </p:nvSpPr>
            <p:spPr>
              <a:xfrm>
                <a:off x="1778575" y="7092875"/>
                <a:ext cx="349625" cy="1792200"/>
              </a:xfrm>
              <a:custGeom>
                <a:rect b="b" l="l" r="r" t="t"/>
                <a:pathLst>
                  <a:path extrusionOk="0" h="71688" w="13985">
                    <a:moveTo>
                      <a:pt x="6675" y="1"/>
                    </a:moveTo>
                    <a:lnTo>
                      <a:pt x="5676" y="46"/>
                    </a:lnTo>
                    <a:lnTo>
                      <a:pt x="4677" y="91"/>
                    </a:lnTo>
                    <a:lnTo>
                      <a:pt x="3724" y="182"/>
                    </a:lnTo>
                    <a:lnTo>
                      <a:pt x="2816" y="318"/>
                    </a:lnTo>
                    <a:lnTo>
                      <a:pt x="2044" y="455"/>
                    </a:lnTo>
                    <a:lnTo>
                      <a:pt x="1363" y="636"/>
                    </a:lnTo>
                    <a:lnTo>
                      <a:pt x="818" y="818"/>
                    </a:lnTo>
                    <a:lnTo>
                      <a:pt x="591" y="909"/>
                    </a:lnTo>
                    <a:lnTo>
                      <a:pt x="455" y="1045"/>
                    </a:lnTo>
                    <a:lnTo>
                      <a:pt x="319" y="1136"/>
                    </a:lnTo>
                    <a:lnTo>
                      <a:pt x="273" y="1272"/>
                    </a:lnTo>
                    <a:lnTo>
                      <a:pt x="182" y="1726"/>
                    </a:lnTo>
                    <a:lnTo>
                      <a:pt x="137" y="2498"/>
                    </a:lnTo>
                    <a:lnTo>
                      <a:pt x="92" y="4995"/>
                    </a:lnTo>
                    <a:lnTo>
                      <a:pt x="46" y="8581"/>
                    </a:lnTo>
                    <a:lnTo>
                      <a:pt x="1" y="13076"/>
                    </a:lnTo>
                    <a:lnTo>
                      <a:pt x="92" y="24108"/>
                    </a:lnTo>
                    <a:lnTo>
                      <a:pt x="273" y="36502"/>
                    </a:lnTo>
                    <a:lnTo>
                      <a:pt x="500" y="48851"/>
                    </a:lnTo>
                    <a:lnTo>
                      <a:pt x="636" y="54526"/>
                    </a:lnTo>
                    <a:lnTo>
                      <a:pt x="818" y="59611"/>
                    </a:lnTo>
                    <a:lnTo>
                      <a:pt x="954" y="63969"/>
                    </a:lnTo>
                    <a:lnTo>
                      <a:pt x="1136" y="67374"/>
                    </a:lnTo>
                    <a:lnTo>
                      <a:pt x="1317" y="69644"/>
                    </a:lnTo>
                    <a:lnTo>
                      <a:pt x="1408" y="70325"/>
                    </a:lnTo>
                    <a:lnTo>
                      <a:pt x="1454" y="70598"/>
                    </a:lnTo>
                    <a:lnTo>
                      <a:pt x="1590" y="70734"/>
                    </a:lnTo>
                    <a:lnTo>
                      <a:pt x="1771" y="70825"/>
                    </a:lnTo>
                    <a:lnTo>
                      <a:pt x="2271" y="71052"/>
                    </a:lnTo>
                    <a:lnTo>
                      <a:pt x="2997" y="71233"/>
                    </a:lnTo>
                    <a:lnTo>
                      <a:pt x="3860" y="71370"/>
                    </a:lnTo>
                    <a:lnTo>
                      <a:pt x="4859" y="71506"/>
                    </a:lnTo>
                    <a:lnTo>
                      <a:pt x="5948" y="71597"/>
                    </a:lnTo>
                    <a:lnTo>
                      <a:pt x="7083" y="71642"/>
                    </a:lnTo>
                    <a:lnTo>
                      <a:pt x="8264" y="71687"/>
                    </a:lnTo>
                    <a:lnTo>
                      <a:pt x="9399" y="71642"/>
                    </a:lnTo>
                    <a:lnTo>
                      <a:pt x="10488" y="71597"/>
                    </a:lnTo>
                    <a:lnTo>
                      <a:pt x="11487" y="71506"/>
                    </a:lnTo>
                    <a:lnTo>
                      <a:pt x="12350" y="71324"/>
                    </a:lnTo>
                    <a:lnTo>
                      <a:pt x="13076" y="71097"/>
                    </a:lnTo>
                    <a:lnTo>
                      <a:pt x="13394" y="70961"/>
                    </a:lnTo>
                    <a:lnTo>
                      <a:pt x="13621" y="70825"/>
                    </a:lnTo>
                    <a:lnTo>
                      <a:pt x="13802" y="70643"/>
                    </a:lnTo>
                    <a:lnTo>
                      <a:pt x="13939" y="70507"/>
                    </a:lnTo>
                    <a:lnTo>
                      <a:pt x="13984" y="70280"/>
                    </a:lnTo>
                    <a:lnTo>
                      <a:pt x="13984" y="70098"/>
                    </a:lnTo>
                    <a:lnTo>
                      <a:pt x="13848" y="59475"/>
                    </a:lnTo>
                    <a:lnTo>
                      <a:pt x="13666" y="48533"/>
                    </a:lnTo>
                    <a:lnTo>
                      <a:pt x="13439" y="35957"/>
                    </a:lnTo>
                    <a:lnTo>
                      <a:pt x="13121" y="23336"/>
                    </a:lnTo>
                    <a:lnTo>
                      <a:pt x="12940" y="17480"/>
                    </a:lnTo>
                    <a:lnTo>
                      <a:pt x="12758" y="12213"/>
                    </a:lnTo>
                    <a:lnTo>
                      <a:pt x="12531" y="7719"/>
                    </a:lnTo>
                    <a:lnTo>
                      <a:pt x="12350" y="4177"/>
                    </a:lnTo>
                    <a:lnTo>
                      <a:pt x="12213" y="2861"/>
                    </a:lnTo>
                    <a:lnTo>
                      <a:pt x="12077" y="1817"/>
                    </a:lnTo>
                    <a:lnTo>
                      <a:pt x="11986" y="1136"/>
                    </a:lnTo>
                    <a:lnTo>
                      <a:pt x="11896" y="954"/>
                    </a:lnTo>
                    <a:lnTo>
                      <a:pt x="11850" y="818"/>
                    </a:lnTo>
                    <a:lnTo>
                      <a:pt x="11714" y="727"/>
                    </a:lnTo>
                    <a:lnTo>
                      <a:pt x="11487" y="591"/>
                    </a:lnTo>
                    <a:lnTo>
                      <a:pt x="10988" y="409"/>
                    </a:lnTo>
                    <a:lnTo>
                      <a:pt x="10307" y="273"/>
                    </a:lnTo>
                    <a:lnTo>
                      <a:pt x="9535" y="137"/>
                    </a:lnTo>
                    <a:lnTo>
                      <a:pt x="8627" y="46"/>
                    </a:lnTo>
                    <a:lnTo>
                      <a:pt x="76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0"/>
              <p:cNvSpPr/>
              <p:nvPr/>
            </p:nvSpPr>
            <p:spPr>
              <a:xfrm>
                <a:off x="1998775" y="7120125"/>
                <a:ext cx="93100" cy="1751325"/>
              </a:xfrm>
              <a:custGeom>
                <a:rect b="b" l="l" r="r" t="t"/>
                <a:pathLst>
                  <a:path extrusionOk="0" h="70053" w="3724">
                    <a:moveTo>
                      <a:pt x="137" y="0"/>
                    </a:moveTo>
                    <a:lnTo>
                      <a:pt x="0" y="91"/>
                    </a:lnTo>
                    <a:lnTo>
                      <a:pt x="91" y="227"/>
                    </a:lnTo>
                    <a:lnTo>
                      <a:pt x="137" y="500"/>
                    </a:lnTo>
                    <a:lnTo>
                      <a:pt x="273" y="1226"/>
                    </a:lnTo>
                    <a:lnTo>
                      <a:pt x="409" y="2316"/>
                    </a:lnTo>
                    <a:lnTo>
                      <a:pt x="545" y="3723"/>
                    </a:lnTo>
                    <a:lnTo>
                      <a:pt x="818" y="7310"/>
                    </a:lnTo>
                    <a:lnTo>
                      <a:pt x="1135" y="11850"/>
                    </a:lnTo>
                    <a:lnTo>
                      <a:pt x="1408" y="17161"/>
                    </a:lnTo>
                    <a:lnTo>
                      <a:pt x="1726" y="23018"/>
                    </a:lnTo>
                    <a:lnTo>
                      <a:pt x="2270" y="35639"/>
                    </a:lnTo>
                    <a:lnTo>
                      <a:pt x="2770" y="48170"/>
                    </a:lnTo>
                    <a:lnTo>
                      <a:pt x="3178" y="59111"/>
                    </a:lnTo>
                    <a:lnTo>
                      <a:pt x="3542" y="70053"/>
                    </a:lnTo>
                    <a:lnTo>
                      <a:pt x="3723" y="70007"/>
                    </a:lnTo>
                    <a:lnTo>
                      <a:pt x="3315" y="58203"/>
                    </a:lnTo>
                    <a:lnTo>
                      <a:pt x="2906" y="47216"/>
                    </a:lnTo>
                    <a:lnTo>
                      <a:pt x="2407" y="34822"/>
                    </a:lnTo>
                    <a:lnTo>
                      <a:pt x="1862" y="22428"/>
                    </a:lnTo>
                    <a:lnTo>
                      <a:pt x="1544" y="16662"/>
                    </a:lnTo>
                    <a:lnTo>
                      <a:pt x="1272" y="11486"/>
                    </a:lnTo>
                    <a:lnTo>
                      <a:pt x="999" y="7083"/>
                    </a:lnTo>
                    <a:lnTo>
                      <a:pt x="681" y="3541"/>
                    </a:lnTo>
                    <a:lnTo>
                      <a:pt x="545" y="2179"/>
                    </a:lnTo>
                    <a:lnTo>
                      <a:pt x="409" y="1135"/>
                    </a:lnTo>
                    <a:lnTo>
                      <a:pt x="273" y="409"/>
                    </a:lnTo>
                    <a:lnTo>
                      <a:pt x="227" y="136"/>
                    </a:lnTo>
                    <a:lnTo>
                      <a:pt x="13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0"/>
              <p:cNvSpPr/>
              <p:nvPr/>
            </p:nvSpPr>
            <p:spPr>
              <a:xfrm>
                <a:off x="1889800" y="7153025"/>
                <a:ext cx="26150" cy="1721825"/>
              </a:xfrm>
              <a:custGeom>
                <a:rect b="b" l="l" r="r" t="t"/>
                <a:pathLst>
                  <a:path extrusionOk="0" h="68873" w="1046">
                    <a:moveTo>
                      <a:pt x="1" y="1"/>
                    </a:moveTo>
                    <a:lnTo>
                      <a:pt x="92" y="10034"/>
                    </a:lnTo>
                    <a:lnTo>
                      <a:pt x="273" y="31962"/>
                    </a:lnTo>
                    <a:lnTo>
                      <a:pt x="410" y="44084"/>
                    </a:lnTo>
                    <a:lnTo>
                      <a:pt x="546" y="55117"/>
                    </a:lnTo>
                    <a:lnTo>
                      <a:pt x="727" y="63833"/>
                    </a:lnTo>
                    <a:lnTo>
                      <a:pt x="773" y="66921"/>
                    </a:lnTo>
                    <a:lnTo>
                      <a:pt x="864" y="68873"/>
                    </a:lnTo>
                    <a:lnTo>
                      <a:pt x="1045" y="68827"/>
                    </a:lnTo>
                    <a:lnTo>
                      <a:pt x="954" y="66875"/>
                    </a:lnTo>
                    <a:lnTo>
                      <a:pt x="864" y="63833"/>
                    </a:lnTo>
                    <a:lnTo>
                      <a:pt x="727" y="55117"/>
                    </a:lnTo>
                    <a:lnTo>
                      <a:pt x="546" y="44039"/>
                    </a:lnTo>
                    <a:lnTo>
                      <a:pt x="455" y="31962"/>
                    </a:lnTo>
                    <a:lnTo>
                      <a:pt x="228" y="10034"/>
                    </a:lnTo>
                    <a:lnTo>
                      <a:pt x="18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0"/>
              <p:cNvSpPr/>
              <p:nvPr/>
            </p:nvSpPr>
            <p:spPr>
              <a:xfrm>
                <a:off x="1813775" y="7121250"/>
                <a:ext cx="19300" cy="1736575"/>
              </a:xfrm>
              <a:custGeom>
                <a:rect b="b" l="l" r="r" t="t"/>
                <a:pathLst>
                  <a:path extrusionOk="0" h="69463" w="772">
                    <a:moveTo>
                      <a:pt x="636" y="1"/>
                    </a:moveTo>
                    <a:lnTo>
                      <a:pt x="545" y="500"/>
                    </a:lnTo>
                    <a:lnTo>
                      <a:pt x="500" y="1363"/>
                    </a:lnTo>
                    <a:lnTo>
                      <a:pt x="409" y="3996"/>
                    </a:lnTo>
                    <a:lnTo>
                      <a:pt x="318" y="7673"/>
                    </a:lnTo>
                    <a:lnTo>
                      <a:pt x="273" y="12259"/>
                    </a:lnTo>
                    <a:lnTo>
                      <a:pt x="136" y="23382"/>
                    </a:lnTo>
                    <a:lnTo>
                      <a:pt x="46" y="35821"/>
                    </a:lnTo>
                    <a:lnTo>
                      <a:pt x="0" y="58839"/>
                    </a:lnTo>
                    <a:lnTo>
                      <a:pt x="0" y="69463"/>
                    </a:lnTo>
                    <a:lnTo>
                      <a:pt x="136" y="69463"/>
                    </a:lnTo>
                    <a:lnTo>
                      <a:pt x="182" y="58839"/>
                    </a:lnTo>
                    <a:lnTo>
                      <a:pt x="227" y="35821"/>
                    </a:lnTo>
                    <a:lnTo>
                      <a:pt x="318" y="23382"/>
                    </a:lnTo>
                    <a:lnTo>
                      <a:pt x="409" y="12304"/>
                    </a:lnTo>
                    <a:lnTo>
                      <a:pt x="500" y="7719"/>
                    </a:lnTo>
                    <a:lnTo>
                      <a:pt x="590" y="3996"/>
                    </a:lnTo>
                    <a:lnTo>
                      <a:pt x="681" y="1363"/>
                    </a:lnTo>
                    <a:lnTo>
                      <a:pt x="727" y="545"/>
                    </a:lnTo>
                    <a:lnTo>
                      <a:pt x="77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0"/>
              <p:cNvSpPr/>
              <p:nvPr/>
            </p:nvSpPr>
            <p:spPr>
              <a:xfrm>
                <a:off x="1920450" y="7136000"/>
                <a:ext cx="109000" cy="1749075"/>
              </a:xfrm>
              <a:custGeom>
                <a:rect b="b" l="l" r="r" t="t"/>
                <a:pathLst>
                  <a:path extrusionOk="0" h="69963" w="4360">
                    <a:moveTo>
                      <a:pt x="182" y="1"/>
                    </a:moveTo>
                    <a:lnTo>
                      <a:pt x="1" y="46"/>
                    </a:lnTo>
                    <a:lnTo>
                      <a:pt x="818" y="10352"/>
                    </a:lnTo>
                    <a:lnTo>
                      <a:pt x="1590" y="20839"/>
                    </a:lnTo>
                    <a:lnTo>
                      <a:pt x="2452" y="32961"/>
                    </a:lnTo>
                    <a:lnTo>
                      <a:pt x="3270" y="45310"/>
                    </a:lnTo>
                    <a:lnTo>
                      <a:pt x="3587" y="51167"/>
                    </a:lnTo>
                    <a:lnTo>
                      <a:pt x="3860" y="56524"/>
                    </a:lnTo>
                    <a:lnTo>
                      <a:pt x="4087" y="61291"/>
                    </a:lnTo>
                    <a:lnTo>
                      <a:pt x="4178" y="65241"/>
                    </a:lnTo>
                    <a:lnTo>
                      <a:pt x="4178" y="66830"/>
                    </a:lnTo>
                    <a:lnTo>
                      <a:pt x="4178" y="68146"/>
                    </a:lnTo>
                    <a:lnTo>
                      <a:pt x="4132" y="69191"/>
                    </a:lnTo>
                    <a:lnTo>
                      <a:pt x="4041" y="69962"/>
                    </a:lnTo>
                    <a:lnTo>
                      <a:pt x="4223" y="69962"/>
                    </a:lnTo>
                    <a:lnTo>
                      <a:pt x="4314" y="69236"/>
                    </a:lnTo>
                    <a:lnTo>
                      <a:pt x="4359" y="68192"/>
                    </a:lnTo>
                    <a:lnTo>
                      <a:pt x="4359" y="66830"/>
                    </a:lnTo>
                    <a:lnTo>
                      <a:pt x="4359" y="65241"/>
                    </a:lnTo>
                    <a:lnTo>
                      <a:pt x="4223" y="61291"/>
                    </a:lnTo>
                    <a:lnTo>
                      <a:pt x="4041" y="56569"/>
                    </a:lnTo>
                    <a:lnTo>
                      <a:pt x="3769" y="51167"/>
                    </a:lnTo>
                    <a:lnTo>
                      <a:pt x="3406" y="45310"/>
                    </a:lnTo>
                    <a:lnTo>
                      <a:pt x="2634" y="32961"/>
                    </a:lnTo>
                    <a:lnTo>
                      <a:pt x="1771" y="20839"/>
                    </a:lnTo>
                    <a:lnTo>
                      <a:pt x="954" y="10352"/>
                    </a:lnTo>
                    <a:lnTo>
                      <a:pt x="18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0"/>
              <p:cNvSpPr/>
              <p:nvPr/>
            </p:nvSpPr>
            <p:spPr>
              <a:xfrm>
                <a:off x="3921475" y="6988450"/>
                <a:ext cx="531200" cy="1884125"/>
              </a:xfrm>
              <a:custGeom>
                <a:rect b="b" l="l" r="r" t="t"/>
                <a:pathLst>
                  <a:path extrusionOk="0" h="75365" w="21248">
                    <a:moveTo>
                      <a:pt x="10851" y="1"/>
                    </a:moveTo>
                    <a:lnTo>
                      <a:pt x="9762" y="92"/>
                    </a:lnTo>
                    <a:lnTo>
                      <a:pt x="8718" y="182"/>
                    </a:lnTo>
                    <a:lnTo>
                      <a:pt x="7038" y="364"/>
                    </a:lnTo>
                    <a:lnTo>
                      <a:pt x="6447" y="455"/>
                    </a:lnTo>
                    <a:lnTo>
                      <a:pt x="5040" y="455"/>
                    </a:lnTo>
                    <a:lnTo>
                      <a:pt x="4586" y="546"/>
                    </a:lnTo>
                    <a:lnTo>
                      <a:pt x="4177" y="636"/>
                    </a:lnTo>
                    <a:lnTo>
                      <a:pt x="3769" y="818"/>
                    </a:lnTo>
                    <a:lnTo>
                      <a:pt x="3360" y="1000"/>
                    </a:lnTo>
                    <a:lnTo>
                      <a:pt x="3042" y="1272"/>
                    </a:lnTo>
                    <a:lnTo>
                      <a:pt x="2679" y="1544"/>
                    </a:lnTo>
                    <a:lnTo>
                      <a:pt x="2407" y="1862"/>
                    </a:lnTo>
                    <a:lnTo>
                      <a:pt x="2134" y="2180"/>
                    </a:lnTo>
                    <a:lnTo>
                      <a:pt x="1862" y="2543"/>
                    </a:lnTo>
                    <a:lnTo>
                      <a:pt x="1635" y="2952"/>
                    </a:lnTo>
                    <a:lnTo>
                      <a:pt x="1226" y="3814"/>
                    </a:lnTo>
                    <a:lnTo>
                      <a:pt x="909" y="4722"/>
                    </a:lnTo>
                    <a:lnTo>
                      <a:pt x="636" y="5676"/>
                    </a:lnTo>
                    <a:lnTo>
                      <a:pt x="409" y="6629"/>
                    </a:lnTo>
                    <a:lnTo>
                      <a:pt x="273" y="7628"/>
                    </a:lnTo>
                    <a:lnTo>
                      <a:pt x="137" y="8581"/>
                    </a:lnTo>
                    <a:lnTo>
                      <a:pt x="46" y="10352"/>
                    </a:lnTo>
                    <a:lnTo>
                      <a:pt x="1" y="11805"/>
                    </a:lnTo>
                    <a:lnTo>
                      <a:pt x="137" y="22247"/>
                    </a:lnTo>
                    <a:lnTo>
                      <a:pt x="409" y="42677"/>
                    </a:lnTo>
                    <a:lnTo>
                      <a:pt x="863" y="71597"/>
                    </a:lnTo>
                    <a:lnTo>
                      <a:pt x="1045" y="72369"/>
                    </a:lnTo>
                    <a:lnTo>
                      <a:pt x="1226" y="72959"/>
                    </a:lnTo>
                    <a:lnTo>
                      <a:pt x="1453" y="73458"/>
                    </a:lnTo>
                    <a:lnTo>
                      <a:pt x="1680" y="73821"/>
                    </a:lnTo>
                    <a:lnTo>
                      <a:pt x="1998" y="74094"/>
                    </a:lnTo>
                    <a:lnTo>
                      <a:pt x="2271" y="74321"/>
                    </a:lnTo>
                    <a:lnTo>
                      <a:pt x="2952" y="74820"/>
                    </a:lnTo>
                    <a:lnTo>
                      <a:pt x="3088" y="74911"/>
                    </a:lnTo>
                    <a:lnTo>
                      <a:pt x="3315" y="74956"/>
                    </a:lnTo>
                    <a:lnTo>
                      <a:pt x="3996" y="75093"/>
                    </a:lnTo>
                    <a:lnTo>
                      <a:pt x="4995" y="75183"/>
                    </a:lnTo>
                    <a:lnTo>
                      <a:pt x="6175" y="75274"/>
                    </a:lnTo>
                    <a:lnTo>
                      <a:pt x="9126" y="75365"/>
                    </a:lnTo>
                    <a:lnTo>
                      <a:pt x="14075" y="75365"/>
                    </a:lnTo>
                    <a:lnTo>
                      <a:pt x="15709" y="75274"/>
                    </a:lnTo>
                    <a:lnTo>
                      <a:pt x="17162" y="75229"/>
                    </a:lnTo>
                    <a:lnTo>
                      <a:pt x="18524" y="75093"/>
                    </a:lnTo>
                    <a:lnTo>
                      <a:pt x="19614" y="74956"/>
                    </a:lnTo>
                    <a:lnTo>
                      <a:pt x="20476" y="74775"/>
                    </a:lnTo>
                    <a:lnTo>
                      <a:pt x="20794" y="74684"/>
                    </a:lnTo>
                    <a:lnTo>
                      <a:pt x="21066" y="74548"/>
                    </a:lnTo>
                    <a:lnTo>
                      <a:pt x="21203" y="74457"/>
                    </a:lnTo>
                    <a:lnTo>
                      <a:pt x="21248" y="74321"/>
                    </a:lnTo>
                    <a:lnTo>
                      <a:pt x="21066" y="63561"/>
                    </a:lnTo>
                    <a:lnTo>
                      <a:pt x="20567" y="41088"/>
                    </a:lnTo>
                    <a:lnTo>
                      <a:pt x="20068" y="18161"/>
                    </a:lnTo>
                    <a:lnTo>
                      <a:pt x="19886" y="10080"/>
                    </a:lnTo>
                    <a:lnTo>
                      <a:pt x="19750" y="6130"/>
                    </a:lnTo>
                    <a:lnTo>
                      <a:pt x="19659" y="5358"/>
                    </a:lnTo>
                    <a:lnTo>
                      <a:pt x="19523" y="4632"/>
                    </a:lnTo>
                    <a:lnTo>
                      <a:pt x="19341" y="3951"/>
                    </a:lnTo>
                    <a:lnTo>
                      <a:pt x="19069" y="3360"/>
                    </a:lnTo>
                    <a:lnTo>
                      <a:pt x="18751" y="2861"/>
                    </a:lnTo>
                    <a:lnTo>
                      <a:pt x="18433" y="2362"/>
                    </a:lnTo>
                    <a:lnTo>
                      <a:pt x="18025" y="1953"/>
                    </a:lnTo>
                    <a:lnTo>
                      <a:pt x="17616" y="1590"/>
                    </a:lnTo>
                    <a:lnTo>
                      <a:pt x="17117" y="1272"/>
                    </a:lnTo>
                    <a:lnTo>
                      <a:pt x="16617" y="954"/>
                    </a:lnTo>
                    <a:lnTo>
                      <a:pt x="16118" y="727"/>
                    </a:lnTo>
                    <a:lnTo>
                      <a:pt x="15573" y="546"/>
                    </a:lnTo>
                    <a:lnTo>
                      <a:pt x="14983" y="364"/>
                    </a:lnTo>
                    <a:lnTo>
                      <a:pt x="14438" y="228"/>
                    </a:lnTo>
                    <a:lnTo>
                      <a:pt x="13848" y="137"/>
                    </a:lnTo>
                    <a:lnTo>
                      <a:pt x="13258" y="46"/>
                    </a:lnTo>
                    <a:lnTo>
                      <a:pt x="120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0"/>
              <p:cNvSpPr/>
              <p:nvPr/>
            </p:nvSpPr>
            <p:spPr>
              <a:xfrm>
                <a:off x="3920350" y="6946475"/>
                <a:ext cx="508500" cy="513025"/>
              </a:xfrm>
              <a:custGeom>
                <a:rect b="b" l="l" r="r" t="t"/>
                <a:pathLst>
                  <a:path extrusionOk="0" h="20521" w="20340">
                    <a:moveTo>
                      <a:pt x="8309" y="0"/>
                    </a:moveTo>
                    <a:lnTo>
                      <a:pt x="7673" y="45"/>
                    </a:lnTo>
                    <a:lnTo>
                      <a:pt x="7037" y="136"/>
                    </a:lnTo>
                    <a:lnTo>
                      <a:pt x="6447" y="272"/>
                    </a:lnTo>
                    <a:lnTo>
                      <a:pt x="5902" y="409"/>
                    </a:lnTo>
                    <a:lnTo>
                      <a:pt x="5357" y="590"/>
                    </a:lnTo>
                    <a:lnTo>
                      <a:pt x="4903" y="772"/>
                    </a:lnTo>
                    <a:lnTo>
                      <a:pt x="4404" y="999"/>
                    </a:lnTo>
                    <a:lnTo>
                      <a:pt x="3995" y="1226"/>
                    </a:lnTo>
                    <a:lnTo>
                      <a:pt x="3587" y="1498"/>
                    </a:lnTo>
                    <a:lnTo>
                      <a:pt x="3224" y="1771"/>
                    </a:lnTo>
                    <a:lnTo>
                      <a:pt x="2860" y="2088"/>
                    </a:lnTo>
                    <a:lnTo>
                      <a:pt x="2543" y="2406"/>
                    </a:lnTo>
                    <a:lnTo>
                      <a:pt x="2225" y="2724"/>
                    </a:lnTo>
                    <a:lnTo>
                      <a:pt x="1725" y="3450"/>
                    </a:lnTo>
                    <a:lnTo>
                      <a:pt x="1271" y="4177"/>
                    </a:lnTo>
                    <a:lnTo>
                      <a:pt x="908" y="4949"/>
                    </a:lnTo>
                    <a:lnTo>
                      <a:pt x="636" y="5720"/>
                    </a:lnTo>
                    <a:lnTo>
                      <a:pt x="409" y="6492"/>
                    </a:lnTo>
                    <a:lnTo>
                      <a:pt x="227" y="7219"/>
                    </a:lnTo>
                    <a:lnTo>
                      <a:pt x="136" y="7945"/>
                    </a:lnTo>
                    <a:lnTo>
                      <a:pt x="46" y="8626"/>
                    </a:lnTo>
                    <a:lnTo>
                      <a:pt x="46" y="9262"/>
                    </a:lnTo>
                    <a:lnTo>
                      <a:pt x="0" y="12303"/>
                    </a:lnTo>
                    <a:lnTo>
                      <a:pt x="0" y="15935"/>
                    </a:lnTo>
                    <a:lnTo>
                      <a:pt x="46" y="20248"/>
                    </a:lnTo>
                    <a:lnTo>
                      <a:pt x="227" y="20339"/>
                    </a:lnTo>
                    <a:lnTo>
                      <a:pt x="454" y="20385"/>
                    </a:lnTo>
                    <a:lnTo>
                      <a:pt x="1271" y="20475"/>
                    </a:lnTo>
                    <a:lnTo>
                      <a:pt x="2361" y="20521"/>
                    </a:lnTo>
                    <a:lnTo>
                      <a:pt x="3723" y="20521"/>
                    </a:lnTo>
                    <a:lnTo>
                      <a:pt x="6992" y="20475"/>
                    </a:lnTo>
                    <a:lnTo>
                      <a:pt x="10669" y="20385"/>
                    </a:lnTo>
                    <a:lnTo>
                      <a:pt x="17343" y="20112"/>
                    </a:lnTo>
                    <a:lnTo>
                      <a:pt x="20340" y="19976"/>
                    </a:lnTo>
                    <a:lnTo>
                      <a:pt x="20294" y="18886"/>
                    </a:lnTo>
                    <a:lnTo>
                      <a:pt x="20249" y="16072"/>
                    </a:lnTo>
                    <a:lnTo>
                      <a:pt x="20067" y="12167"/>
                    </a:lnTo>
                    <a:lnTo>
                      <a:pt x="19976" y="9988"/>
                    </a:lnTo>
                    <a:lnTo>
                      <a:pt x="19795" y="7809"/>
                    </a:lnTo>
                    <a:lnTo>
                      <a:pt x="19704" y="7128"/>
                    </a:lnTo>
                    <a:lnTo>
                      <a:pt x="19613" y="6492"/>
                    </a:lnTo>
                    <a:lnTo>
                      <a:pt x="19522" y="5902"/>
                    </a:lnTo>
                    <a:lnTo>
                      <a:pt x="19341" y="5312"/>
                    </a:lnTo>
                    <a:lnTo>
                      <a:pt x="19205" y="4812"/>
                    </a:lnTo>
                    <a:lnTo>
                      <a:pt x="19023" y="4313"/>
                    </a:lnTo>
                    <a:lnTo>
                      <a:pt x="18796" y="3859"/>
                    </a:lnTo>
                    <a:lnTo>
                      <a:pt x="18614" y="3450"/>
                    </a:lnTo>
                    <a:lnTo>
                      <a:pt x="18342" y="3042"/>
                    </a:lnTo>
                    <a:lnTo>
                      <a:pt x="18115" y="2679"/>
                    </a:lnTo>
                    <a:lnTo>
                      <a:pt x="17843" y="2361"/>
                    </a:lnTo>
                    <a:lnTo>
                      <a:pt x="17525" y="2088"/>
                    </a:lnTo>
                    <a:lnTo>
                      <a:pt x="17207" y="1816"/>
                    </a:lnTo>
                    <a:lnTo>
                      <a:pt x="16889" y="1544"/>
                    </a:lnTo>
                    <a:lnTo>
                      <a:pt x="16571" y="1317"/>
                    </a:lnTo>
                    <a:lnTo>
                      <a:pt x="16208" y="1135"/>
                    </a:lnTo>
                    <a:lnTo>
                      <a:pt x="15436" y="772"/>
                    </a:lnTo>
                    <a:lnTo>
                      <a:pt x="14665" y="499"/>
                    </a:lnTo>
                    <a:lnTo>
                      <a:pt x="13802" y="318"/>
                    </a:lnTo>
                    <a:lnTo>
                      <a:pt x="12894" y="182"/>
                    </a:lnTo>
                    <a:lnTo>
                      <a:pt x="11986" y="91"/>
                    </a:lnTo>
                    <a:lnTo>
                      <a:pt x="10987" y="45"/>
                    </a:lnTo>
                    <a:lnTo>
                      <a:pt x="899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0"/>
              <p:cNvSpPr/>
              <p:nvPr/>
            </p:nvSpPr>
            <p:spPr>
              <a:xfrm>
                <a:off x="4022500" y="7094025"/>
                <a:ext cx="349600" cy="1791050"/>
              </a:xfrm>
              <a:custGeom>
                <a:rect b="b" l="l" r="r" t="t"/>
                <a:pathLst>
                  <a:path extrusionOk="0" h="71642" w="13984">
                    <a:moveTo>
                      <a:pt x="5675" y="0"/>
                    </a:moveTo>
                    <a:lnTo>
                      <a:pt x="4677" y="45"/>
                    </a:lnTo>
                    <a:lnTo>
                      <a:pt x="3723" y="136"/>
                    </a:lnTo>
                    <a:lnTo>
                      <a:pt x="2815" y="272"/>
                    </a:lnTo>
                    <a:lnTo>
                      <a:pt x="1998" y="409"/>
                    </a:lnTo>
                    <a:lnTo>
                      <a:pt x="1317" y="590"/>
                    </a:lnTo>
                    <a:lnTo>
                      <a:pt x="772" y="772"/>
                    </a:lnTo>
                    <a:lnTo>
                      <a:pt x="590" y="908"/>
                    </a:lnTo>
                    <a:lnTo>
                      <a:pt x="409" y="999"/>
                    </a:lnTo>
                    <a:lnTo>
                      <a:pt x="318" y="1135"/>
                    </a:lnTo>
                    <a:lnTo>
                      <a:pt x="227" y="1226"/>
                    </a:lnTo>
                    <a:lnTo>
                      <a:pt x="182" y="1680"/>
                    </a:lnTo>
                    <a:lnTo>
                      <a:pt x="136" y="2452"/>
                    </a:lnTo>
                    <a:lnTo>
                      <a:pt x="46" y="4949"/>
                    </a:lnTo>
                    <a:lnTo>
                      <a:pt x="0" y="8535"/>
                    </a:lnTo>
                    <a:lnTo>
                      <a:pt x="0" y="13075"/>
                    </a:lnTo>
                    <a:lnTo>
                      <a:pt x="91" y="24062"/>
                    </a:lnTo>
                    <a:lnTo>
                      <a:pt x="227" y="36456"/>
                    </a:lnTo>
                    <a:lnTo>
                      <a:pt x="500" y="48805"/>
                    </a:lnTo>
                    <a:lnTo>
                      <a:pt x="636" y="54480"/>
                    </a:lnTo>
                    <a:lnTo>
                      <a:pt x="772" y="59610"/>
                    </a:lnTo>
                    <a:lnTo>
                      <a:pt x="954" y="63923"/>
                    </a:lnTo>
                    <a:lnTo>
                      <a:pt x="1135" y="67328"/>
                    </a:lnTo>
                    <a:lnTo>
                      <a:pt x="1271" y="69598"/>
                    </a:lnTo>
                    <a:lnTo>
                      <a:pt x="1362" y="70279"/>
                    </a:lnTo>
                    <a:lnTo>
                      <a:pt x="1453" y="70597"/>
                    </a:lnTo>
                    <a:lnTo>
                      <a:pt x="1589" y="70688"/>
                    </a:lnTo>
                    <a:lnTo>
                      <a:pt x="1771" y="70824"/>
                    </a:lnTo>
                    <a:lnTo>
                      <a:pt x="2270" y="71006"/>
                    </a:lnTo>
                    <a:lnTo>
                      <a:pt x="2997" y="71187"/>
                    </a:lnTo>
                    <a:lnTo>
                      <a:pt x="3859" y="71369"/>
                    </a:lnTo>
                    <a:lnTo>
                      <a:pt x="4858" y="71460"/>
                    </a:lnTo>
                    <a:lnTo>
                      <a:pt x="5948" y="71551"/>
                    </a:lnTo>
                    <a:lnTo>
                      <a:pt x="7083" y="71641"/>
                    </a:lnTo>
                    <a:lnTo>
                      <a:pt x="9353" y="71641"/>
                    </a:lnTo>
                    <a:lnTo>
                      <a:pt x="10442" y="71551"/>
                    </a:lnTo>
                    <a:lnTo>
                      <a:pt x="11441" y="71460"/>
                    </a:lnTo>
                    <a:lnTo>
                      <a:pt x="12349" y="71278"/>
                    </a:lnTo>
                    <a:lnTo>
                      <a:pt x="13076" y="71051"/>
                    </a:lnTo>
                    <a:lnTo>
                      <a:pt x="13348" y="70960"/>
                    </a:lnTo>
                    <a:lnTo>
                      <a:pt x="13620" y="70779"/>
                    </a:lnTo>
                    <a:lnTo>
                      <a:pt x="13802" y="70643"/>
                    </a:lnTo>
                    <a:lnTo>
                      <a:pt x="13893" y="70461"/>
                    </a:lnTo>
                    <a:lnTo>
                      <a:pt x="13984" y="70279"/>
                    </a:lnTo>
                    <a:lnTo>
                      <a:pt x="13938" y="70052"/>
                    </a:lnTo>
                    <a:lnTo>
                      <a:pt x="13802" y="59429"/>
                    </a:lnTo>
                    <a:lnTo>
                      <a:pt x="13620" y="48487"/>
                    </a:lnTo>
                    <a:lnTo>
                      <a:pt x="13393" y="35911"/>
                    </a:lnTo>
                    <a:lnTo>
                      <a:pt x="13076" y="23290"/>
                    </a:lnTo>
                    <a:lnTo>
                      <a:pt x="12939" y="17434"/>
                    </a:lnTo>
                    <a:lnTo>
                      <a:pt x="12712" y="12167"/>
                    </a:lnTo>
                    <a:lnTo>
                      <a:pt x="12531" y="7673"/>
                    </a:lnTo>
                    <a:lnTo>
                      <a:pt x="12304" y="4131"/>
                    </a:lnTo>
                    <a:lnTo>
                      <a:pt x="12213" y="2815"/>
                    </a:lnTo>
                    <a:lnTo>
                      <a:pt x="12077" y="1771"/>
                    </a:lnTo>
                    <a:lnTo>
                      <a:pt x="11941" y="1090"/>
                    </a:lnTo>
                    <a:lnTo>
                      <a:pt x="11895" y="908"/>
                    </a:lnTo>
                    <a:lnTo>
                      <a:pt x="11850" y="772"/>
                    </a:lnTo>
                    <a:lnTo>
                      <a:pt x="11668" y="681"/>
                    </a:lnTo>
                    <a:lnTo>
                      <a:pt x="11487" y="545"/>
                    </a:lnTo>
                    <a:lnTo>
                      <a:pt x="10987" y="363"/>
                    </a:lnTo>
                    <a:lnTo>
                      <a:pt x="10306" y="227"/>
                    </a:lnTo>
                    <a:lnTo>
                      <a:pt x="9489" y="91"/>
                    </a:lnTo>
                    <a:lnTo>
                      <a:pt x="8626" y="45"/>
                    </a:lnTo>
                    <a:lnTo>
                      <a:pt x="76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0"/>
              <p:cNvSpPr/>
              <p:nvPr/>
            </p:nvSpPr>
            <p:spPr>
              <a:xfrm>
                <a:off x="4254025" y="7109900"/>
                <a:ext cx="82900" cy="1730900"/>
              </a:xfrm>
              <a:custGeom>
                <a:rect b="b" l="l" r="r" t="t"/>
                <a:pathLst>
                  <a:path extrusionOk="0" h="69236" w="3316">
                    <a:moveTo>
                      <a:pt x="137" y="1"/>
                    </a:moveTo>
                    <a:lnTo>
                      <a:pt x="1" y="91"/>
                    </a:lnTo>
                    <a:lnTo>
                      <a:pt x="46" y="228"/>
                    </a:lnTo>
                    <a:lnTo>
                      <a:pt x="137" y="500"/>
                    </a:lnTo>
                    <a:lnTo>
                      <a:pt x="273" y="1226"/>
                    </a:lnTo>
                    <a:lnTo>
                      <a:pt x="410" y="2316"/>
                    </a:lnTo>
                    <a:lnTo>
                      <a:pt x="546" y="3678"/>
                    </a:lnTo>
                    <a:lnTo>
                      <a:pt x="773" y="7219"/>
                    </a:lnTo>
                    <a:lnTo>
                      <a:pt x="1045" y="11714"/>
                    </a:lnTo>
                    <a:lnTo>
                      <a:pt x="1318" y="16980"/>
                    </a:lnTo>
                    <a:lnTo>
                      <a:pt x="1590" y="22746"/>
                    </a:lnTo>
                    <a:lnTo>
                      <a:pt x="2044" y="35231"/>
                    </a:lnTo>
                    <a:lnTo>
                      <a:pt x="2498" y="47625"/>
                    </a:lnTo>
                    <a:lnTo>
                      <a:pt x="2816" y="58431"/>
                    </a:lnTo>
                    <a:lnTo>
                      <a:pt x="3134" y="69236"/>
                    </a:lnTo>
                    <a:lnTo>
                      <a:pt x="3315" y="69236"/>
                    </a:lnTo>
                    <a:lnTo>
                      <a:pt x="2952" y="57523"/>
                    </a:lnTo>
                    <a:lnTo>
                      <a:pt x="2634" y="46672"/>
                    </a:lnTo>
                    <a:lnTo>
                      <a:pt x="2180" y="34414"/>
                    </a:lnTo>
                    <a:lnTo>
                      <a:pt x="1726" y="22156"/>
                    </a:lnTo>
                    <a:lnTo>
                      <a:pt x="1454" y="16481"/>
                    </a:lnTo>
                    <a:lnTo>
                      <a:pt x="1181" y="11396"/>
                    </a:lnTo>
                    <a:lnTo>
                      <a:pt x="954" y="6992"/>
                    </a:lnTo>
                    <a:lnTo>
                      <a:pt x="682" y="3496"/>
                    </a:lnTo>
                    <a:lnTo>
                      <a:pt x="546" y="2180"/>
                    </a:lnTo>
                    <a:lnTo>
                      <a:pt x="410" y="1136"/>
                    </a:lnTo>
                    <a:lnTo>
                      <a:pt x="273" y="409"/>
                    </a:lnTo>
                    <a:lnTo>
                      <a:pt x="228" y="137"/>
                    </a:lnTo>
                    <a:lnTo>
                      <a:pt x="13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0"/>
              <p:cNvSpPr/>
              <p:nvPr/>
            </p:nvSpPr>
            <p:spPr>
              <a:xfrm>
                <a:off x="4145075" y="7142825"/>
                <a:ext cx="15925" cy="1701375"/>
              </a:xfrm>
              <a:custGeom>
                <a:rect b="b" l="l" r="r" t="t"/>
                <a:pathLst>
                  <a:path extrusionOk="0" h="68055" w="637">
                    <a:moveTo>
                      <a:pt x="1" y="0"/>
                    </a:moveTo>
                    <a:lnTo>
                      <a:pt x="1" y="9897"/>
                    </a:lnTo>
                    <a:lnTo>
                      <a:pt x="46" y="31553"/>
                    </a:lnTo>
                    <a:lnTo>
                      <a:pt x="91" y="43494"/>
                    </a:lnTo>
                    <a:lnTo>
                      <a:pt x="182" y="54435"/>
                    </a:lnTo>
                    <a:lnTo>
                      <a:pt x="318" y="63061"/>
                    </a:lnTo>
                    <a:lnTo>
                      <a:pt x="364" y="66103"/>
                    </a:lnTo>
                    <a:lnTo>
                      <a:pt x="455" y="68055"/>
                    </a:lnTo>
                    <a:lnTo>
                      <a:pt x="636" y="68055"/>
                    </a:lnTo>
                    <a:lnTo>
                      <a:pt x="545" y="66103"/>
                    </a:lnTo>
                    <a:lnTo>
                      <a:pt x="455" y="63061"/>
                    </a:lnTo>
                    <a:lnTo>
                      <a:pt x="364" y="54435"/>
                    </a:lnTo>
                    <a:lnTo>
                      <a:pt x="273" y="43494"/>
                    </a:lnTo>
                    <a:lnTo>
                      <a:pt x="228" y="31553"/>
                    </a:lnTo>
                    <a:lnTo>
                      <a:pt x="182" y="9897"/>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0"/>
              <p:cNvSpPr/>
              <p:nvPr/>
            </p:nvSpPr>
            <p:spPr>
              <a:xfrm>
                <a:off x="4057675" y="7111050"/>
                <a:ext cx="30675" cy="1716125"/>
              </a:xfrm>
              <a:custGeom>
                <a:rect b="b" l="l" r="r" t="t"/>
                <a:pathLst>
                  <a:path extrusionOk="0" h="68645" w="1227">
                    <a:moveTo>
                      <a:pt x="1090" y="0"/>
                    </a:moveTo>
                    <a:lnTo>
                      <a:pt x="999" y="499"/>
                    </a:lnTo>
                    <a:lnTo>
                      <a:pt x="954" y="1362"/>
                    </a:lnTo>
                    <a:lnTo>
                      <a:pt x="863" y="3950"/>
                    </a:lnTo>
                    <a:lnTo>
                      <a:pt x="727" y="7627"/>
                    </a:lnTo>
                    <a:lnTo>
                      <a:pt x="636" y="12167"/>
                    </a:lnTo>
                    <a:lnTo>
                      <a:pt x="455" y="23109"/>
                    </a:lnTo>
                    <a:lnTo>
                      <a:pt x="318" y="35412"/>
                    </a:lnTo>
                    <a:lnTo>
                      <a:pt x="91" y="58158"/>
                    </a:lnTo>
                    <a:lnTo>
                      <a:pt x="1" y="68645"/>
                    </a:lnTo>
                    <a:lnTo>
                      <a:pt x="182" y="68645"/>
                    </a:lnTo>
                    <a:lnTo>
                      <a:pt x="273" y="58158"/>
                    </a:lnTo>
                    <a:lnTo>
                      <a:pt x="455" y="35457"/>
                    </a:lnTo>
                    <a:lnTo>
                      <a:pt x="636" y="23154"/>
                    </a:lnTo>
                    <a:lnTo>
                      <a:pt x="818" y="12167"/>
                    </a:lnTo>
                    <a:lnTo>
                      <a:pt x="909" y="7627"/>
                    </a:lnTo>
                    <a:lnTo>
                      <a:pt x="999" y="3950"/>
                    </a:lnTo>
                    <a:lnTo>
                      <a:pt x="1136" y="1362"/>
                    </a:lnTo>
                    <a:lnTo>
                      <a:pt x="1181" y="545"/>
                    </a:lnTo>
                    <a:lnTo>
                      <a:pt x="122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0"/>
              <p:cNvSpPr/>
              <p:nvPr/>
            </p:nvSpPr>
            <p:spPr>
              <a:xfrm>
                <a:off x="4175725" y="7125800"/>
                <a:ext cx="72650" cy="1733175"/>
              </a:xfrm>
              <a:custGeom>
                <a:rect b="b" l="l" r="r" t="t"/>
                <a:pathLst>
                  <a:path extrusionOk="0" h="69327" w="2906">
                    <a:moveTo>
                      <a:pt x="182" y="0"/>
                    </a:moveTo>
                    <a:lnTo>
                      <a:pt x="0" y="46"/>
                    </a:lnTo>
                    <a:lnTo>
                      <a:pt x="591" y="10261"/>
                    </a:lnTo>
                    <a:lnTo>
                      <a:pt x="1135" y="20612"/>
                    </a:lnTo>
                    <a:lnTo>
                      <a:pt x="1680" y="32597"/>
                    </a:lnTo>
                    <a:lnTo>
                      <a:pt x="2225" y="44856"/>
                    </a:lnTo>
                    <a:lnTo>
                      <a:pt x="2452" y="50667"/>
                    </a:lnTo>
                    <a:lnTo>
                      <a:pt x="2634" y="55979"/>
                    </a:lnTo>
                    <a:lnTo>
                      <a:pt x="2724" y="60700"/>
                    </a:lnTo>
                    <a:lnTo>
                      <a:pt x="2770" y="64559"/>
                    </a:lnTo>
                    <a:lnTo>
                      <a:pt x="2724" y="66194"/>
                    </a:lnTo>
                    <a:lnTo>
                      <a:pt x="2679" y="67510"/>
                    </a:lnTo>
                    <a:lnTo>
                      <a:pt x="2634" y="68554"/>
                    </a:lnTo>
                    <a:lnTo>
                      <a:pt x="2543" y="69281"/>
                    </a:lnTo>
                    <a:lnTo>
                      <a:pt x="2724" y="69326"/>
                    </a:lnTo>
                    <a:lnTo>
                      <a:pt x="2815" y="68554"/>
                    </a:lnTo>
                    <a:lnTo>
                      <a:pt x="2861" y="67510"/>
                    </a:lnTo>
                    <a:lnTo>
                      <a:pt x="2906" y="66194"/>
                    </a:lnTo>
                    <a:lnTo>
                      <a:pt x="2906" y="64605"/>
                    </a:lnTo>
                    <a:lnTo>
                      <a:pt x="2906" y="60700"/>
                    </a:lnTo>
                    <a:lnTo>
                      <a:pt x="2770" y="55979"/>
                    </a:lnTo>
                    <a:lnTo>
                      <a:pt x="2634" y="50667"/>
                    </a:lnTo>
                    <a:lnTo>
                      <a:pt x="2407" y="44856"/>
                    </a:lnTo>
                    <a:lnTo>
                      <a:pt x="1862" y="32597"/>
                    </a:lnTo>
                    <a:lnTo>
                      <a:pt x="1272" y="20612"/>
                    </a:lnTo>
                    <a:lnTo>
                      <a:pt x="727" y="10261"/>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0"/>
              <p:cNvSpPr/>
              <p:nvPr/>
            </p:nvSpPr>
            <p:spPr>
              <a:xfrm>
                <a:off x="2186050" y="6988450"/>
                <a:ext cx="597050" cy="1896625"/>
              </a:xfrm>
              <a:custGeom>
                <a:rect b="b" l="l" r="r" t="t"/>
                <a:pathLst>
                  <a:path extrusionOk="0" h="75865" w="23882">
                    <a:moveTo>
                      <a:pt x="6402" y="1"/>
                    </a:moveTo>
                    <a:lnTo>
                      <a:pt x="4677"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9" y="72641"/>
                    </a:lnTo>
                    <a:lnTo>
                      <a:pt x="1635" y="73504"/>
                    </a:lnTo>
                    <a:lnTo>
                      <a:pt x="1726" y="74003"/>
                    </a:lnTo>
                    <a:lnTo>
                      <a:pt x="1907" y="74321"/>
                    </a:lnTo>
                    <a:lnTo>
                      <a:pt x="2180" y="74593"/>
                    </a:lnTo>
                    <a:lnTo>
                      <a:pt x="2497" y="74866"/>
                    </a:lnTo>
                    <a:lnTo>
                      <a:pt x="2951" y="75093"/>
                    </a:lnTo>
                    <a:lnTo>
                      <a:pt x="3451" y="75274"/>
                    </a:lnTo>
                    <a:lnTo>
                      <a:pt x="4041" y="75410"/>
                    </a:lnTo>
                    <a:lnTo>
                      <a:pt x="4677" y="75547"/>
                    </a:lnTo>
                    <a:lnTo>
                      <a:pt x="5358" y="75683"/>
                    </a:lnTo>
                    <a:lnTo>
                      <a:pt x="6901" y="75819"/>
                    </a:lnTo>
                    <a:lnTo>
                      <a:pt x="8627" y="75864"/>
                    </a:lnTo>
                    <a:lnTo>
                      <a:pt x="10397" y="75864"/>
                    </a:lnTo>
                    <a:lnTo>
                      <a:pt x="12259" y="75774"/>
                    </a:lnTo>
                    <a:lnTo>
                      <a:pt x="14075" y="75683"/>
                    </a:lnTo>
                    <a:lnTo>
                      <a:pt x="15891" y="75501"/>
                    </a:lnTo>
                    <a:lnTo>
                      <a:pt x="17570" y="75320"/>
                    </a:lnTo>
                    <a:lnTo>
                      <a:pt x="19114" y="75093"/>
                    </a:lnTo>
                    <a:lnTo>
                      <a:pt x="20431" y="74911"/>
                    </a:lnTo>
                    <a:lnTo>
                      <a:pt x="21520" y="74684"/>
                    </a:lnTo>
                    <a:lnTo>
                      <a:pt x="22292" y="74502"/>
                    </a:lnTo>
                    <a:lnTo>
                      <a:pt x="22701" y="74366"/>
                    </a:lnTo>
                    <a:lnTo>
                      <a:pt x="22928" y="74185"/>
                    </a:lnTo>
                    <a:lnTo>
                      <a:pt x="23109" y="73867"/>
                    </a:lnTo>
                    <a:lnTo>
                      <a:pt x="23245" y="73504"/>
                    </a:lnTo>
                    <a:lnTo>
                      <a:pt x="23382" y="73050"/>
                    </a:lnTo>
                    <a:lnTo>
                      <a:pt x="23472" y="72505"/>
                    </a:lnTo>
                    <a:lnTo>
                      <a:pt x="23563" y="71960"/>
                    </a:lnTo>
                    <a:lnTo>
                      <a:pt x="23654" y="70643"/>
                    </a:lnTo>
                    <a:lnTo>
                      <a:pt x="23745" y="69191"/>
                    </a:lnTo>
                    <a:lnTo>
                      <a:pt x="23790" y="67738"/>
                    </a:lnTo>
                    <a:lnTo>
                      <a:pt x="23836" y="66285"/>
                    </a:lnTo>
                    <a:lnTo>
                      <a:pt x="23881" y="64923"/>
                    </a:lnTo>
                    <a:lnTo>
                      <a:pt x="23881" y="63788"/>
                    </a:lnTo>
                    <a:lnTo>
                      <a:pt x="23881" y="61518"/>
                    </a:lnTo>
                    <a:lnTo>
                      <a:pt x="23790" y="54163"/>
                    </a:lnTo>
                    <a:lnTo>
                      <a:pt x="23382" y="33007"/>
                    </a:lnTo>
                    <a:lnTo>
                      <a:pt x="22746" y="2997"/>
                    </a:lnTo>
                    <a:lnTo>
                      <a:pt x="22564" y="2271"/>
                    </a:lnTo>
                    <a:lnTo>
                      <a:pt x="22428" y="1771"/>
                    </a:lnTo>
                    <a:lnTo>
                      <a:pt x="22292" y="1454"/>
                    </a:lnTo>
                    <a:lnTo>
                      <a:pt x="22156" y="1227"/>
                    </a:lnTo>
                    <a:lnTo>
                      <a:pt x="21974" y="1136"/>
                    </a:lnTo>
                    <a:lnTo>
                      <a:pt x="21747" y="1045"/>
                    </a:lnTo>
                    <a:lnTo>
                      <a:pt x="21475" y="909"/>
                    </a:lnTo>
                    <a:lnTo>
                      <a:pt x="21112" y="682"/>
                    </a:lnTo>
                    <a:lnTo>
                      <a:pt x="20975" y="636"/>
                    </a:lnTo>
                    <a:lnTo>
                      <a:pt x="20703" y="591"/>
                    </a:lnTo>
                    <a:lnTo>
                      <a:pt x="19931" y="455"/>
                    </a:lnTo>
                    <a:lnTo>
                      <a:pt x="18796" y="319"/>
                    </a:lnTo>
                    <a:lnTo>
                      <a:pt x="17389" y="228"/>
                    </a:lnTo>
                    <a:lnTo>
                      <a:pt x="13984" y="92"/>
                    </a:lnTo>
                    <a:lnTo>
                      <a:pt x="101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0"/>
              <p:cNvSpPr/>
              <p:nvPr/>
            </p:nvSpPr>
            <p:spPr>
              <a:xfrm>
                <a:off x="2186050" y="7120125"/>
                <a:ext cx="582275" cy="74925"/>
              </a:xfrm>
              <a:custGeom>
                <a:rect b="b" l="l" r="r" t="t"/>
                <a:pathLst>
                  <a:path extrusionOk="0" h="2997" w="23291">
                    <a:moveTo>
                      <a:pt x="91" y="0"/>
                    </a:moveTo>
                    <a:lnTo>
                      <a:pt x="46" y="454"/>
                    </a:lnTo>
                    <a:lnTo>
                      <a:pt x="0" y="1408"/>
                    </a:lnTo>
                    <a:lnTo>
                      <a:pt x="0" y="1952"/>
                    </a:lnTo>
                    <a:lnTo>
                      <a:pt x="91" y="2452"/>
                    </a:lnTo>
                    <a:lnTo>
                      <a:pt x="137" y="2633"/>
                    </a:lnTo>
                    <a:lnTo>
                      <a:pt x="227" y="2770"/>
                    </a:lnTo>
                    <a:lnTo>
                      <a:pt x="318" y="2906"/>
                    </a:lnTo>
                    <a:lnTo>
                      <a:pt x="409"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0"/>
              <p:cNvSpPr/>
              <p:nvPr/>
            </p:nvSpPr>
            <p:spPr>
              <a:xfrm>
                <a:off x="2182650" y="7248375"/>
                <a:ext cx="578875" cy="76075"/>
              </a:xfrm>
              <a:custGeom>
                <a:rect b="b" l="l" r="r" t="t"/>
                <a:pathLst>
                  <a:path extrusionOk="0" h="3043" w="23155">
                    <a:moveTo>
                      <a:pt x="91" y="0"/>
                    </a:moveTo>
                    <a:lnTo>
                      <a:pt x="46" y="454"/>
                    </a:lnTo>
                    <a:lnTo>
                      <a:pt x="0" y="1408"/>
                    </a:lnTo>
                    <a:lnTo>
                      <a:pt x="0" y="1953"/>
                    </a:lnTo>
                    <a:lnTo>
                      <a:pt x="91" y="2452"/>
                    </a:lnTo>
                    <a:lnTo>
                      <a:pt x="136" y="2634"/>
                    </a:lnTo>
                    <a:lnTo>
                      <a:pt x="227" y="2815"/>
                    </a:lnTo>
                    <a:lnTo>
                      <a:pt x="318" y="2906"/>
                    </a:lnTo>
                    <a:lnTo>
                      <a:pt x="454" y="2951"/>
                    </a:lnTo>
                    <a:lnTo>
                      <a:pt x="1589" y="2997"/>
                    </a:lnTo>
                    <a:lnTo>
                      <a:pt x="4268" y="3042"/>
                    </a:lnTo>
                    <a:lnTo>
                      <a:pt x="11941"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0"/>
              <p:cNvSpPr/>
              <p:nvPr/>
            </p:nvSpPr>
            <p:spPr>
              <a:xfrm>
                <a:off x="2342675" y="7461750"/>
                <a:ext cx="284925" cy="1001100"/>
              </a:xfrm>
              <a:custGeom>
                <a:rect b="b" l="l" r="r" t="t"/>
                <a:pathLst>
                  <a:path extrusionOk="0" h="40044" w="11397">
                    <a:moveTo>
                      <a:pt x="46" y="1"/>
                    </a:moveTo>
                    <a:lnTo>
                      <a:pt x="46" y="5766"/>
                    </a:lnTo>
                    <a:lnTo>
                      <a:pt x="1" y="18615"/>
                    </a:lnTo>
                    <a:lnTo>
                      <a:pt x="1" y="25606"/>
                    </a:lnTo>
                    <a:lnTo>
                      <a:pt x="46" y="31872"/>
                    </a:lnTo>
                    <a:lnTo>
                      <a:pt x="137" y="36548"/>
                    </a:lnTo>
                    <a:lnTo>
                      <a:pt x="182" y="38046"/>
                    </a:lnTo>
                    <a:lnTo>
                      <a:pt x="228"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857" y="40044"/>
                    </a:lnTo>
                    <a:lnTo>
                      <a:pt x="7855" y="39998"/>
                    </a:lnTo>
                    <a:lnTo>
                      <a:pt x="9626" y="39862"/>
                    </a:lnTo>
                    <a:lnTo>
                      <a:pt x="11351" y="39680"/>
                    </a:lnTo>
                    <a:lnTo>
                      <a:pt x="11396" y="38001"/>
                    </a:lnTo>
                    <a:lnTo>
                      <a:pt x="11351" y="33506"/>
                    </a:lnTo>
                    <a:lnTo>
                      <a:pt x="11260" y="19840"/>
                    </a:lnTo>
                    <a:lnTo>
                      <a:pt x="1112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0"/>
              <p:cNvSpPr/>
              <p:nvPr/>
            </p:nvSpPr>
            <p:spPr>
              <a:xfrm>
                <a:off x="2752425" y="6988450"/>
                <a:ext cx="598175" cy="1896625"/>
              </a:xfrm>
              <a:custGeom>
                <a:rect b="b" l="l" r="r" t="t"/>
                <a:pathLst>
                  <a:path extrusionOk="0" h="75865" w="23927">
                    <a:moveTo>
                      <a:pt x="6402" y="1"/>
                    </a:moveTo>
                    <a:lnTo>
                      <a:pt x="4676"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8" y="72641"/>
                    </a:lnTo>
                    <a:lnTo>
                      <a:pt x="1635" y="73504"/>
                    </a:lnTo>
                    <a:lnTo>
                      <a:pt x="1725" y="74003"/>
                    </a:lnTo>
                    <a:lnTo>
                      <a:pt x="1907" y="74321"/>
                    </a:lnTo>
                    <a:lnTo>
                      <a:pt x="2179" y="74593"/>
                    </a:lnTo>
                    <a:lnTo>
                      <a:pt x="2543" y="74866"/>
                    </a:lnTo>
                    <a:lnTo>
                      <a:pt x="2951" y="75093"/>
                    </a:lnTo>
                    <a:lnTo>
                      <a:pt x="3451" y="75274"/>
                    </a:lnTo>
                    <a:lnTo>
                      <a:pt x="4041" y="75410"/>
                    </a:lnTo>
                    <a:lnTo>
                      <a:pt x="4676" y="75547"/>
                    </a:lnTo>
                    <a:lnTo>
                      <a:pt x="5403" y="75683"/>
                    </a:lnTo>
                    <a:lnTo>
                      <a:pt x="6901" y="75819"/>
                    </a:lnTo>
                    <a:lnTo>
                      <a:pt x="8626" y="75864"/>
                    </a:lnTo>
                    <a:lnTo>
                      <a:pt x="10397" y="75864"/>
                    </a:lnTo>
                    <a:lnTo>
                      <a:pt x="12258" y="75774"/>
                    </a:lnTo>
                    <a:lnTo>
                      <a:pt x="14120" y="75683"/>
                    </a:lnTo>
                    <a:lnTo>
                      <a:pt x="15890" y="75501"/>
                    </a:lnTo>
                    <a:lnTo>
                      <a:pt x="17570" y="75320"/>
                    </a:lnTo>
                    <a:lnTo>
                      <a:pt x="19114" y="75093"/>
                    </a:lnTo>
                    <a:lnTo>
                      <a:pt x="20430" y="74911"/>
                    </a:lnTo>
                    <a:lnTo>
                      <a:pt x="21520" y="74684"/>
                    </a:lnTo>
                    <a:lnTo>
                      <a:pt x="22292" y="74502"/>
                    </a:lnTo>
                    <a:lnTo>
                      <a:pt x="22746" y="74366"/>
                    </a:lnTo>
                    <a:lnTo>
                      <a:pt x="22927" y="74185"/>
                    </a:lnTo>
                    <a:lnTo>
                      <a:pt x="23109" y="73867"/>
                    </a:lnTo>
                    <a:lnTo>
                      <a:pt x="23245" y="73504"/>
                    </a:lnTo>
                    <a:lnTo>
                      <a:pt x="23381" y="73050"/>
                    </a:lnTo>
                    <a:lnTo>
                      <a:pt x="23472" y="72505"/>
                    </a:lnTo>
                    <a:lnTo>
                      <a:pt x="23563" y="71960"/>
                    </a:lnTo>
                    <a:lnTo>
                      <a:pt x="23699" y="70643"/>
                    </a:lnTo>
                    <a:lnTo>
                      <a:pt x="23745" y="69191"/>
                    </a:lnTo>
                    <a:lnTo>
                      <a:pt x="23790" y="67738"/>
                    </a:lnTo>
                    <a:lnTo>
                      <a:pt x="23835" y="66285"/>
                    </a:lnTo>
                    <a:lnTo>
                      <a:pt x="23881" y="64923"/>
                    </a:lnTo>
                    <a:lnTo>
                      <a:pt x="23926" y="63788"/>
                    </a:lnTo>
                    <a:lnTo>
                      <a:pt x="23881" y="61518"/>
                    </a:lnTo>
                    <a:lnTo>
                      <a:pt x="23790" y="54163"/>
                    </a:lnTo>
                    <a:lnTo>
                      <a:pt x="23381" y="33007"/>
                    </a:lnTo>
                    <a:lnTo>
                      <a:pt x="22746" y="2997"/>
                    </a:lnTo>
                    <a:lnTo>
                      <a:pt x="22610" y="2271"/>
                    </a:lnTo>
                    <a:lnTo>
                      <a:pt x="22428" y="1771"/>
                    </a:lnTo>
                    <a:lnTo>
                      <a:pt x="22292" y="1454"/>
                    </a:lnTo>
                    <a:lnTo>
                      <a:pt x="22156" y="1227"/>
                    </a:lnTo>
                    <a:lnTo>
                      <a:pt x="21974" y="1136"/>
                    </a:lnTo>
                    <a:lnTo>
                      <a:pt x="21747" y="1045"/>
                    </a:lnTo>
                    <a:lnTo>
                      <a:pt x="21475" y="909"/>
                    </a:lnTo>
                    <a:lnTo>
                      <a:pt x="21111" y="682"/>
                    </a:lnTo>
                    <a:lnTo>
                      <a:pt x="20975" y="636"/>
                    </a:lnTo>
                    <a:lnTo>
                      <a:pt x="20703" y="591"/>
                    </a:lnTo>
                    <a:lnTo>
                      <a:pt x="19931" y="455"/>
                    </a:lnTo>
                    <a:lnTo>
                      <a:pt x="18796" y="319"/>
                    </a:lnTo>
                    <a:lnTo>
                      <a:pt x="17389" y="228"/>
                    </a:lnTo>
                    <a:lnTo>
                      <a:pt x="13984" y="92"/>
                    </a:lnTo>
                    <a:lnTo>
                      <a:pt x="101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0"/>
              <p:cNvSpPr/>
              <p:nvPr/>
            </p:nvSpPr>
            <p:spPr>
              <a:xfrm>
                <a:off x="2752425" y="7120125"/>
                <a:ext cx="582275" cy="74925"/>
              </a:xfrm>
              <a:custGeom>
                <a:rect b="b" l="l" r="r" t="t"/>
                <a:pathLst>
                  <a:path extrusionOk="0" h="2997" w="23291">
                    <a:moveTo>
                      <a:pt x="91" y="0"/>
                    </a:moveTo>
                    <a:lnTo>
                      <a:pt x="46" y="454"/>
                    </a:lnTo>
                    <a:lnTo>
                      <a:pt x="0" y="1408"/>
                    </a:lnTo>
                    <a:lnTo>
                      <a:pt x="0" y="1952"/>
                    </a:lnTo>
                    <a:lnTo>
                      <a:pt x="91" y="2452"/>
                    </a:lnTo>
                    <a:lnTo>
                      <a:pt x="136" y="2633"/>
                    </a:lnTo>
                    <a:lnTo>
                      <a:pt x="227" y="2770"/>
                    </a:lnTo>
                    <a:lnTo>
                      <a:pt x="318" y="2906"/>
                    </a:lnTo>
                    <a:lnTo>
                      <a:pt x="454"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0"/>
              <p:cNvSpPr/>
              <p:nvPr/>
            </p:nvSpPr>
            <p:spPr>
              <a:xfrm>
                <a:off x="2749025" y="7248375"/>
                <a:ext cx="578875" cy="76075"/>
              </a:xfrm>
              <a:custGeom>
                <a:rect b="b" l="l" r="r" t="t"/>
                <a:pathLst>
                  <a:path extrusionOk="0" h="3043" w="23155">
                    <a:moveTo>
                      <a:pt x="91" y="0"/>
                    </a:moveTo>
                    <a:lnTo>
                      <a:pt x="45" y="454"/>
                    </a:lnTo>
                    <a:lnTo>
                      <a:pt x="0" y="1408"/>
                    </a:lnTo>
                    <a:lnTo>
                      <a:pt x="0" y="1953"/>
                    </a:lnTo>
                    <a:lnTo>
                      <a:pt x="91" y="2452"/>
                    </a:lnTo>
                    <a:lnTo>
                      <a:pt x="136" y="2634"/>
                    </a:lnTo>
                    <a:lnTo>
                      <a:pt x="227" y="2815"/>
                    </a:lnTo>
                    <a:lnTo>
                      <a:pt x="318" y="2906"/>
                    </a:lnTo>
                    <a:lnTo>
                      <a:pt x="454" y="2951"/>
                    </a:lnTo>
                    <a:lnTo>
                      <a:pt x="1589" y="2997"/>
                    </a:lnTo>
                    <a:lnTo>
                      <a:pt x="4268" y="3042"/>
                    </a:lnTo>
                    <a:lnTo>
                      <a:pt x="11940"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0"/>
              <p:cNvSpPr/>
              <p:nvPr/>
            </p:nvSpPr>
            <p:spPr>
              <a:xfrm>
                <a:off x="2909050" y="7461750"/>
                <a:ext cx="284900" cy="1001100"/>
              </a:xfrm>
              <a:custGeom>
                <a:rect b="b" l="l" r="r" t="t"/>
                <a:pathLst>
                  <a:path extrusionOk="0" h="40044" w="11396">
                    <a:moveTo>
                      <a:pt x="46" y="1"/>
                    </a:moveTo>
                    <a:lnTo>
                      <a:pt x="46" y="5766"/>
                    </a:lnTo>
                    <a:lnTo>
                      <a:pt x="0" y="18615"/>
                    </a:lnTo>
                    <a:lnTo>
                      <a:pt x="0" y="25606"/>
                    </a:lnTo>
                    <a:lnTo>
                      <a:pt x="46" y="31872"/>
                    </a:lnTo>
                    <a:lnTo>
                      <a:pt x="137" y="36548"/>
                    </a:lnTo>
                    <a:lnTo>
                      <a:pt x="182" y="38046"/>
                    </a:lnTo>
                    <a:lnTo>
                      <a:pt x="227"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903" y="40044"/>
                    </a:lnTo>
                    <a:lnTo>
                      <a:pt x="7855" y="39998"/>
                    </a:lnTo>
                    <a:lnTo>
                      <a:pt x="9625" y="39862"/>
                    </a:lnTo>
                    <a:lnTo>
                      <a:pt x="11351" y="39680"/>
                    </a:lnTo>
                    <a:lnTo>
                      <a:pt x="11396" y="38001"/>
                    </a:lnTo>
                    <a:lnTo>
                      <a:pt x="11351" y="33506"/>
                    </a:lnTo>
                    <a:lnTo>
                      <a:pt x="11305" y="19840"/>
                    </a:lnTo>
                    <a:lnTo>
                      <a:pt x="11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6" name="Google Shape;1466;p30"/>
            <p:cNvGrpSpPr/>
            <p:nvPr/>
          </p:nvGrpSpPr>
          <p:grpSpPr>
            <a:xfrm>
              <a:off x="2048375" y="1239475"/>
              <a:ext cx="1551808" cy="3080679"/>
              <a:chOff x="2048375" y="1239475"/>
              <a:chExt cx="1551808" cy="3080679"/>
            </a:xfrm>
          </p:grpSpPr>
          <p:sp>
            <p:nvSpPr>
              <p:cNvPr id="1467" name="Google Shape;1467;p30"/>
              <p:cNvSpPr/>
              <p:nvPr/>
            </p:nvSpPr>
            <p:spPr>
              <a:xfrm>
                <a:off x="2340739" y="1590339"/>
                <a:ext cx="953526" cy="1238237"/>
              </a:xfrm>
              <a:custGeom>
                <a:rect b="b" l="l" r="r" t="t"/>
                <a:pathLst>
                  <a:path extrusionOk="0" h="27495" w="21173">
                    <a:moveTo>
                      <a:pt x="15131" y="0"/>
                    </a:moveTo>
                    <a:lnTo>
                      <a:pt x="10803" y="1186"/>
                    </a:lnTo>
                    <a:lnTo>
                      <a:pt x="10859" y="1506"/>
                    </a:lnTo>
                    <a:lnTo>
                      <a:pt x="10878" y="1882"/>
                    </a:lnTo>
                    <a:lnTo>
                      <a:pt x="10897" y="2334"/>
                    </a:lnTo>
                    <a:lnTo>
                      <a:pt x="10878" y="2597"/>
                    </a:lnTo>
                    <a:lnTo>
                      <a:pt x="10859" y="2879"/>
                    </a:lnTo>
                    <a:lnTo>
                      <a:pt x="10803" y="3180"/>
                    </a:lnTo>
                    <a:lnTo>
                      <a:pt x="10746" y="3482"/>
                    </a:lnTo>
                    <a:lnTo>
                      <a:pt x="10671" y="3801"/>
                    </a:lnTo>
                    <a:lnTo>
                      <a:pt x="10577" y="4121"/>
                    </a:lnTo>
                    <a:lnTo>
                      <a:pt x="10445" y="4441"/>
                    </a:lnTo>
                    <a:lnTo>
                      <a:pt x="10295" y="4761"/>
                    </a:lnTo>
                    <a:lnTo>
                      <a:pt x="10201" y="4912"/>
                    </a:lnTo>
                    <a:lnTo>
                      <a:pt x="10106" y="5062"/>
                    </a:lnTo>
                    <a:lnTo>
                      <a:pt x="10012" y="5175"/>
                    </a:lnTo>
                    <a:lnTo>
                      <a:pt x="9899" y="5269"/>
                    </a:lnTo>
                    <a:lnTo>
                      <a:pt x="9787" y="5363"/>
                    </a:lnTo>
                    <a:lnTo>
                      <a:pt x="9674" y="5439"/>
                    </a:lnTo>
                    <a:lnTo>
                      <a:pt x="9561" y="5514"/>
                    </a:lnTo>
                    <a:lnTo>
                      <a:pt x="9448" y="5570"/>
                    </a:lnTo>
                    <a:lnTo>
                      <a:pt x="9184" y="5646"/>
                    </a:lnTo>
                    <a:lnTo>
                      <a:pt x="8921" y="5702"/>
                    </a:lnTo>
                    <a:lnTo>
                      <a:pt x="8639" y="5740"/>
                    </a:lnTo>
                    <a:lnTo>
                      <a:pt x="8337" y="5759"/>
                    </a:lnTo>
                    <a:lnTo>
                      <a:pt x="7698" y="5815"/>
                    </a:lnTo>
                    <a:lnTo>
                      <a:pt x="7378" y="5853"/>
                    </a:lnTo>
                    <a:lnTo>
                      <a:pt x="7039" y="5909"/>
                    </a:lnTo>
                    <a:lnTo>
                      <a:pt x="6700" y="6003"/>
                    </a:lnTo>
                    <a:lnTo>
                      <a:pt x="6361" y="6154"/>
                    </a:lnTo>
                    <a:lnTo>
                      <a:pt x="6173" y="6229"/>
                    </a:lnTo>
                    <a:lnTo>
                      <a:pt x="6004" y="6323"/>
                    </a:lnTo>
                    <a:lnTo>
                      <a:pt x="5835" y="6436"/>
                    </a:lnTo>
                    <a:lnTo>
                      <a:pt x="5646" y="6568"/>
                    </a:lnTo>
                    <a:lnTo>
                      <a:pt x="5571" y="6662"/>
                    </a:lnTo>
                    <a:lnTo>
                      <a:pt x="5477" y="6756"/>
                    </a:lnTo>
                    <a:lnTo>
                      <a:pt x="5270" y="7019"/>
                    </a:lnTo>
                    <a:lnTo>
                      <a:pt x="5044" y="7358"/>
                    </a:lnTo>
                    <a:lnTo>
                      <a:pt x="4818" y="7753"/>
                    </a:lnTo>
                    <a:lnTo>
                      <a:pt x="4555" y="8224"/>
                    </a:lnTo>
                    <a:lnTo>
                      <a:pt x="4310" y="8770"/>
                    </a:lnTo>
                    <a:lnTo>
                      <a:pt x="4047" y="9353"/>
                    </a:lnTo>
                    <a:lnTo>
                      <a:pt x="3764" y="9993"/>
                    </a:lnTo>
                    <a:lnTo>
                      <a:pt x="3501" y="10670"/>
                    </a:lnTo>
                    <a:lnTo>
                      <a:pt x="3219" y="11385"/>
                    </a:lnTo>
                    <a:lnTo>
                      <a:pt x="2654" y="12891"/>
                    </a:lnTo>
                    <a:lnTo>
                      <a:pt x="2127" y="14491"/>
                    </a:lnTo>
                    <a:lnTo>
                      <a:pt x="1600" y="16147"/>
                    </a:lnTo>
                    <a:lnTo>
                      <a:pt x="1130" y="17765"/>
                    </a:lnTo>
                    <a:lnTo>
                      <a:pt x="923" y="18574"/>
                    </a:lnTo>
                    <a:lnTo>
                      <a:pt x="735" y="19346"/>
                    </a:lnTo>
                    <a:lnTo>
                      <a:pt x="546" y="20117"/>
                    </a:lnTo>
                    <a:lnTo>
                      <a:pt x="396" y="20851"/>
                    </a:lnTo>
                    <a:lnTo>
                      <a:pt x="264" y="21529"/>
                    </a:lnTo>
                    <a:lnTo>
                      <a:pt x="151" y="22188"/>
                    </a:lnTo>
                    <a:lnTo>
                      <a:pt x="76" y="22809"/>
                    </a:lnTo>
                    <a:lnTo>
                      <a:pt x="19" y="23354"/>
                    </a:lnTo>
                    <a:lnTo>
                      <a:pt x="1" y="23862"/>
                    </a:lnTo>
                    <a:lnTo>
                      <a:pt x="19" y="24295"/>
                    </a:lnTo>
                    <a:lnTo>
                      <a:pt x="57" y="24672"/>
                    </a:lnTo>
                    <a:lnTo>
                      <a:pt x="95" y="24822"/>
                    </a:lnTo>
                    <a:lnTo>
                      <a:pt x="151" y="24954"/>
                    </a:lnTo>
                    <a:lnTo>
                      <a:pt x="208" y="25086"/>
                    </a:lnTo>
                    <a:lnTo>
                      <a:pt x="264" y="25180"/>
                    </a:lnTo>
                    <a:lnTo>
                      <a:pt x="339" y="25255"/>
                    </a:lnTo>
                    <a:lnTo>
                      <a:pt x="433" y="25311"/>
                    </a:lnTo>
                    <a:lnTo>
                      <a:pt x="659" y="25406"/>
                    </a:lnTo>
                    <a:lnTo>
                      <a:pt x="942" y="25500"/>
                    </a:lnTo>
                    <a:lnTo>
                      <a:pt x="1318" y="25594"/>
                    </a:lnTo>
                    <a:lnTo>
                      <a:pt x="1751" y="25707"/>
                    </a:lnTo>
                    <a:lnTo>
                      <a:pt x="2786" y="25932"/>
                    </a:lnTo>
                    <a:lnTo>
                      <a:pt x="4009" y="26158"/>
                    </a:lnTo>
                    <a:lnTo>
                      <a:pt x="5402" y="26384"/>
                    </a:lnTo>
                    <a:lnTo>
                      <a:pt x="6888" y="26610"/>
                    </a:lnTo>
                    <a:lnTo>
                      <a:pt x="8432" y="26817"/>
                    </a:lnTo>
                    <a:lnTo>
                      <a:pt x="10012" y="27005"/>
                    </a:lnTo>
                    <a:lnTo>
                      <a:pt x="11556" y="27175"/>
                    </a:lnTo>
                    <a:lnTo>
                      <a:pt x="13042" y="27325"/>
                    </a:lnTo>
                    <a:lnTo>
                      <a:pt x="14435" y="27419"/>
                    </a:lnTo>
                    <a:lnTo>
                      <a:pt x="15658" y="27476"/>
                    </a:lnTo>
                    <a:lnTo>
                      <a:pt x="16185" y="27494"/>
                    </a:lnTo>
                    <a:lnTo>
                      <a:pt x="16674" y="27494"/>
                    </a:lnTo>
                    <a:lnTo>
                      <a:pt x="17107" y="27476"/>
                    </a:lnTo>
                    <a:lnTo>
                      <a:pt x="17465" y="27457"/>
                    </a:lnTo>
                    <a:lnTo>
                      <a:pt x="17766" y="27400"/>
                    </a:lnTo>
                    <a:lnTo>
                      <a:pt x="17973" y="27344"/>
                    </a:lnTo>
                    <a:lnTo>
                      <a:pt x="18048" y="27306"/>
                    </a:lnTo>
                    <a:lnTo>
                      <a:pt x="18105" y="27269"/>
                    </a:lnTo>
                    <a:lnTo>
                      <a:pt x="18142" y="27212"/>
                    </a:lnTo>
                    <a:lnTo>
                      <a:pt x="18161" y="27175"/>
                    </a:lnTo>
                    <a:lnTo>
                      <a:pt x="18180" y="27024"/>
                    </a:lnTo>
                    <a:lnTo>
                      <a:pt x="18199" y="26779"/>
                    </a:lnTo>
                    <a:lnTo>
                      <a:pt x="18349" y="26102"/>
                    </a:lnTo>
                    <a:lnTo>
                      <a:pt x="18801" y="23957"/>
                    </a:lnTo>
                    <a:lnTo>
                      <a:pt x="19403" y="21115"/>
                    </a:lnTo>
                    <a:lnTo>
                      <a:pt x="19742" y="19515"/>
                    </a:lnTo>
                    <a:lnTo>
                      <a:pt x="20062" y="17878"/>
                    </a:lnTo>
                    <a:lnTo>
                      <a:pt x="20363" y="16222"/>
                    </a:lnTo>
                    <a:lnTo>
                      <a:pt x="20645" y="14622"/>
                    </a:lnTo>
                    <a:lnTo>
                      <a:pt x="20871" y="13079"/>
                    </a:lnTo>
                    <a:lnTo>
                      <a:pt x="20965" y="12364"/>
                    </a:lnTo>
                    <a:lnTo>
                      <a:pt x="21059" y="11668"/>
                    </a:lnTo>
                    <a:lnTo>
                      <a:pt x="21116" y="11009"/>
                    </a:lnTo>
                    <a:lnTo>
                      <a:pt x="21153" y="10426"/>
                    </a:lnTo>
                    <a:lnTo>
                      <a:pt x="21172" y="9861"/>
                    </a:lnTo>
                    <a:lnTo>
                      <a:pt x="21153" y="9372"/>
                    </a:lnTo>
                    <a:lnTo>
                      <a:pt x="21116" y="8939"/>
                    </a:lnTo>
                    <a:lnTo>
                      <a:pt x="21059" y="8581"/>
                    </a:lnTo>
                    <a:lnTo>
                      <a:pt x="21022" y="8431"/>
                    </a:lnTo>
                    <a:lnTo>
                      <a:pt x="20965" y="8299"/>
                    </a:lnTo>
                    <a:lnTo>
                      <a:pt x="20909" y="8186"/>
                    </a:lnTo>
                    <a:lnTo>
                      <a:pt x="20852" y="8092"/>
                    </a:lnTo>
                    <a:lnTo>
                      <a:pt x="20702" y="7923"/>
                    </a:lnTo>
                    <a:lnTo>
                      <a:pt x="20551" y="7772"/>
                    </a:lnTo>
                    <a:lnTo>
                      <a:pt x="20363" y="7622"/>
                    </a:lnTo>
                    <a:lnTo>
                      <a:pt x="20175" y="7490"/>
                    </a:lnTo>
                    <a:lnTo>
                      <a:pt x="19968" y="7358"/>
                    </a:lnTo>
                    <a:lnTo>
                      <a:pt x="19761" y="7226"/>
                    </a:lnTo>
                    <a:lnTo>
                      <a:pt x="19309" y="6982"/>
                    </a:lnTo>
                    <a:lnTo>
                      <a:pt x="18820" y="6775"/>
                    </a:lnTo>
                    <a:lnTo>
                      <a:pt x="18312" y="6568"/>
                    </a:lnTo>
                    <a:lnTo>
                      <a:pt x="17295" y="6210"/>
                    </a:lnTo>
                    <a:lnTo>
                      <a:pt x="16336" y="5890"/>
                    </a:lnTo>
                    <a:lnTo>
                      <a:pt x="15884" y="5721"/>
                    </a:lnTo>
                    <a:lnTo>
                      <a:pt x="15489" y="5552"/>
                    </a:lnTo>
                    <a:lnTo>
                      <a:pt x="15150" y="5363"/>
                    </a:lnTo>
                    <a:lnTo>
                      <a:pt x="14999" y="5288"/>
                    </a:lnTo>
                    <a:lnTo>
                      <a:pt x="14868" y="5194"/>
                    </a:lnTo>
                    <a:lnTo>
                      <a:pt x="14755" y="5081"/>
                    </a:lnTo>
                    <a:lnTo>
                      <a:pt x="14680" y="4987"/>
                    </a:lnTo>
                    <a:lnTo>
                      <a:pt x="14604" y="4874"/>
                    </a:lnTo>
                    <a:lnTo>
                      <a:pt x="14548" y="4761"/>
                    </a:lnTo>
                    <a:lnTo>
                      <a:pt x="14491" y="4517"/>
                    </a:lnTo>
                    <a:lnTo>
                      <a:pt x="14473" y="4215"/>
                    </a:lnTo>
                    <a:lnTo>
                      <a:pt x="14473" y="3877"/>
                    </a:lnTo>
                    <a:lnTo>
                      <a:pt x="14491" y="3519"/>
                    </a:lnTo>
                    <a:lnTo>
                      <a:pt x="14510" y="3124"/>
                    </a:lnTo>
                    <a:lnTo>
                      <a:pt x="14567" y="2729"/>
                    </a:lnTo>
                    <a:lnTo>
                      <a:pt x="14698" y="1920"/>
                    </a:lnTo>
                    <a:lnTo>
                      <a:pt x="14849" y="1186"/>
                    </a:lnTo>
                    <a:lnTo>
                      <a:pt x="14981" y="565"/>
                    </a:lnTo>
                    <a:lnTo>
                      <a:pt x="15131" y="0"/>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0"/>
              <p:cNvSpPr/>
              <p:nvPr/>
            </p:nvSpPr>
            <p:spPr>
              <a:xfrm>
                <a:off x="3266244" y="3909075"/>
                <a:ext cx="195812" cy="385680"/>
              </a:xfrm>
              <a:custGeom>
                <a:rect b="b" l="l" r="r" t="t"/>
                <a:pathLst>
                  <a:path extrusionOk="0" h="8564" w="4348">
                    <a:moveTo>
                      <a:pt x="998" y="1"/>
                    </a:moveTo>
                    <a:lnTo>
                      <a:pt x="941" y="189"/>
                    </a:lnTo>
                    <a:lnTo>
                      <a:pt x="772" y="716"/>
                    </a:lnTo>
                    <a:lnTo>
                      <a:pt x="546" y="1487"/>
                    </a:lnTo>
                    <a:lnTo>
                      <a:pt x="433" y="1939"/>
                    </a:lnTo>
                    <a:lnTo>
                      <a:pt x="320" y="2428"/>
                    </a:lnTo>
                    <a:lnTo>
                      <a:pt x="207" y="2936"/>
                    </a:lnTo>
                    <a:lnTo>
                      <a:pt x="113" y="3444"/>
                    </a:lnTo>
                    <a:lnTo>
                      <a:pt x="57" y="3953"/>
                    </a:lnTo>
                    <a:lnTo>
                      <a:pt x="0" y="4461"/>
                    </a:lnTo>
                    <a:lnTo>
                      <a:pt x="0" y="4950"/>
                    </a:lnTo>
                    <a:lnTo>
                      <a:pt x="19" y="5383"/>
                    </a:lnTo>
                    <a:lnTo>
                      <a:pt x="57" y="5590"/>
                    </a:lnTo>
                    <a:lnTo>
                      <a:pt x="94" y="5797"/>
                    </a:lnTo>
                    <a:lnTo>
                      <a:pt x="151" y="5966"/>
                    </a:lnTo>
                    <a:lnTo>
                      <a:pt x="226" y="6136"/>
                    </a:lnTo>
                    <a:lnTo>
                      <a:pt x="377" y="6455"/>
                    </a:lnTo>
                    <a:lnTo>
                      <a:pt x="565" y="6738"/>
                    </a:lnTo>
                    <a:lnTo>
                      <a:pt x="772" y="7020"/>
                    </a:lnTo>
                    <a:lnTo>
                      <a:pt x="998" y="7265"/>
                    </a:lnTo>
                    <a:lnTo>
                      <a:pt x="1242" y="7491"/>
                    </a:lnTo>
                    <a:lnTo>
                      <a:pt x="1487" y="7698"/>
                    </a:lnTo>
                    <a:lnTo>
                      <a:pt x="1750" y="7886"/>
                    </a:lnTo>
                    <a:lnTo>
                      <a:pt x="2014" y="8055"/>
                    </a:lnTo>
                    <a:lnTo>
                      <a:pt x="2277" y="8187"/>
                    </a:lnTo>
                    <a:lnTo>
                      <a:pt x="2560" y="8319"/>
                    </a:lnTo>
                    <a:lnTo>
                      <a:pt x="2823" y="8413"/>
                    </a:lnTo>
                    <a:lnTo>
                      <a:pt x="3086" y="8488"/>
                    </a:lnTo>
                    <a:lnTo>
                      <a:pt x="3331" y="8526"/>
                    </a:lnTo>
                    <a:lnTo>
                      <a:pt x="3576" y="8563"/>
                    </a:lnTo>
                    <a:lnTo>
                      <a:pt x="3802" y="8563"/>
                    </a:lnTo>
                    <a:lnTo>
                      <a:pt x="4027" y="8544"/>
                    </a:lnTo>
                    <a:lnTo>
                      <a:pt x="4122" y="8526"/>
                    </a:lnTo>
                    <a:lnTo>
                      <a:pt x="4197" y="8488"/>
                    </a:lnTo>
                    <a:lnTo>
                      <a:pt x="4253" y="8431"/>
                    </a:lnTo>
                    <a:lnTo>
                      <a:pt x="4291" y="8375"/>
                    </a:lnTo>
                    <a:lnTo>
                      <a:pt x="4329" y="8300"/>
                    </a:lnTo>
                    <a:lnTo>
                      <a:pt x="4347" y="8224"/>
                    </a:lnTo>
                    <a:lnTo>
                      <a:pt x="4347" y="8130"/>
                    </a:lnTo>
                    <a:lnTo>
                      <a:pt x="4347" y="8036"/>
                    </a:lnTo>
                    <a:lnTo>
                      <a:pt x="4291" y="7792"/>
                    </a:lnTo>
                    <a:lnTo>
                      <a:pt x="4216" y="7547"/>
                    </a:lnTo>
                    <a:lnTo>
                      <a:pt x="4103" y="7265"/>
                    </a:lnTo>
                    <a:lnTo>
                      <a:pt x="3971" y="6945"/>
                    </a:lnTo>
                    <a:lnTo>
                      <a:pt x="3689" y="6286"/>
                    </a:lnTo>
                    <a:lnTo>
                      <a:pt x="3369" y="5609"/>
                    </a:lnTo>
                    <a:lnTo>
                      <a:pt x="3237" y="5251"/>
                    </a:lnTo>
                    <a:lnTo>
                      <a:pt x="3124" y="4912"/>
                    </a:lnTo>
                    <a:lnTo>
                      <a:pt x="3030" y="4592"/>
                    </a:lnTo>
                    <a:lnTo>
                      <a:pt x="2974" y="4291"/>
                    </a:lnTo>
                    <a:lnTo>
                      <a:pt x="2936" y="3971"/>
                    </a:lnTo>
                    <a:lnTo>
                      <a:pt x="2936" y="3633"/>
                    </a:lnTo>
                    <a:lnTo>
                      <a:pt x="2955" y="3294"/>
                    </a:lnTo>
                    <a:lnTo>
                      <a:pt x="2974" y="2936"/>
                    </a:lnTo>
                    <a:lnTo>
                      <a:pt x="3030" y="2579"/>
                    </a:lnTo>
                    <a:lnTo>
                      <a:pt x="3086" y="2221"/>
                    </a:lnTo>
                    <a:lnTo>
                      <a:pt x="3237" y="1544"/>
                    </a:lnTo>
                    <a:lnTo>
                      <a:pt x="3388" y="923"/>
                    </a:lnTo>
                    <a:lnTo>
                      <a:pt x="3538" y="452"/>
                    </a:lnTo>
                    <a:lnTo>
                      <a:pt x="36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0"/>
              <p:cNvSpPr/>
              <p:nvPr/>
            </p:nvSpPr>
            <p:spPr>
              <a:xfrm>
                <a:off x="2761947" y="3934520"/>
                <a:ext cx="197524" cy="385635"/>
              </a:xfrm>
              <a:custGeom>
                <a:rect b="b" l="l" r="r" t="t"/>
                <a:pathLst>
                  <a:path extrusionOk="0" h="8563" w="4386">
                    <a:moveTo>
                      <a:pt x="603" y="0"/>
                    </a:moveTo>
                    <a:lnTo>
                      <a:pt x="434" y="715"/>
                    </a:lnTo>
                    <a:lnTo>
                      <a:pt x="283" y="1487"/>
                    </a:lnTo>
                    <a:lnTo>
                      <a:pt x="132" y="2428"/>
                    </a:lnTo>
                    <a:lnTo>
                      <a:pt x="76" y="2936"/>
                    </a:lnTo>
                    <a:lnTo>
                      <a:pt x="38" y="3444"/>
                    </a:lnTo>
                    <a:lnTo>
                      <a:pt x="1" y="3971"/>
                    </a:lnTo>
                    <a:lnTo>
                      <a:pt x="1" y="4460"/>
                    </a:lnTo>
                    <a:lnTo>
                      <a:pt x="20" y="4950"/>
                    </a:lnTo>
                    <a:lnTo>
                      <a:pt x="57" y="5401"/>
                    </a:lnTo>
                    <a:lnTo>
                      <a:pt x="95" y="5608"/>
                    </a:lnTo>
                    <a:lnTo>
                      <a:pt x="151" y="5796"/>
                    </a:lnTo>
                    <a:lnTo>
                      <a:pt x="208" y="5985"/>
                    </a:lnTo>
                    <a:lnTo>
                      <a:pt x="283" y="6154"/>
                    </a:lnTo>
                    <a:lnTo>
                      <a:pt x="434" y="6455"/>
                    </a:lnTo>
                    <a:lnTo>
                      <a:pt x="622" y="6756"/>
                    </a:lnTo>
                    <a:lnTo>
                      <a:pt x="829" y="7020"/>
                    </a:lnTo>
                    <a:lnTo>
                      <a:pt x="1055" y="7264"/>
                    </a:lnTo>
                    <a:lnTo>
                      <a:pt x="1299" y="7509"/>
                    </a:lnTo>
                    <a:lnTo>
                      <a:pt x="1544" y="7716"/>
                    </a:lnTo>
                    <a:lnTo>
                      <a:pt x="1807" y="7885"/>
                    </a:lnTo>
                    <a:lnTo>
                      <a:pt x="2071" y="8055"/>
                    </a:lnTo>
                    <a:lnTo>
                      <a:pt x="2353" y="8205"/>
                    </a:lnTo>
                    <a:lnTo>
                      <a:pt x="2617" y="8318"/>
                    </a:lnTo>
                    <a:lnTo>
                      <a:pt x="2880" y="8412"/>
                    </a:lnTo>
                    <a:lnTo>
                      <a:pt x="3144" y="8487"/>
                    </a:lnTo>
                    <a:lnTo>
                      <a:pt x="3407" y="8544"/>
                    </a:lnTo>
                    <a:lnTo>
                      <a:pt x="3633" y="8563"/>
                    </a:lnTo>
                    <a:lnTo>
                      <a:pt x="3877" y="8563"/>
                    </a:lnTo>
                    <a:lnTo>
                      <a:pt x="4084" y="8544"/>
                    </a:lnTo>
                    <a:lnTo>
                      <a:pt x="4179" y="8525"/>
                    </a:lnTo>
                    <a:lnTo>
                      <a:pt x="4235" y="8487"/>
                    </a:lnTo>
                    <a:lnTo>
                      <a:pt x="4291" y="8450"/>
                    </a:lnTo>
                    <a:lnTo>
                      <a:pt x="4348" y="8375"/>
                    </a:lnTo>
                    <a:lnTo>
                      <a:pt x="4367" y="8318"/>
                    </a:lnTo>
                    <a:lnTo>
                      <a:pt x="4386" y="8243"/>
                    </a:lnTo>
                    <a:lnTo>
                      <a:pt x="4386" y="8149"/>
                    </a:lnTo>
                    <a:lnTo>
                      <a:pt x="4367" y="8036"/>
                    </a:lnTo>
                    <a:lnTo>
                      <a:pt x="4310" y="7829"/>
                    </a:lnTo>
                    <a:lnTo>
                      <a:pt x="4197" y="7565"/>
                    </a:lnTo>
                    <a:lnTo>
                      <a:pt x="4084" y="7283"/>
                    </a:lnTo>
                    <a:lnTo>
                      <a:pt x="3934" y="6982"/>
                    </a:lnTo>
                    <a:lnTo>
                      <a:pt x="3595" y="6342"/>
                    </a:lnTo>
                    <a:lnTo>
                      <a:pt x="3256" y="5665"/>
                    </a:lnTo>
                    <a:lnTo>
                      <a:pt x="3087" y="5326"/>
                    </a:lnTo>
                    <a:lnTo>
                      <a:pt x="2974" y="4987"/>
                    </a:lnTo>
                    <a:lnTo>
                      <a:pt x="2861" y="4667"/>
                    </a:lnTo>
                    <a:lnTo>
                      <a:pt x="2805" y="4347"/>
                    </a:lnTo>
                    <a:lnTo>
                      <a:pt x="2767" y="4046"/>
                    </a:lnTo>
                    <a:lnTo>
                      <a:pt x="2767" y="3707"/>
                    </a:lnTo>
                    <a:lnTo>
                      <a:pt x="2786" y="3369"/>
                    </a:lnTo>
                    <a:lnTo>
                      <a:pt x="2824" y="3011"/>
                    </a:lnTo>
                    <a:lnTo>
                      <a:pt x="2861" y="2654"/>
                    </a:lnTo>
                    <a:lnTo>
                      <a:pt x="2918" y="2296"/>
                    </a:lnTo>
                    <a:lnTo>
                      <a:pt x="3068" y="1600"/>
                    </a:lnTo>
                    <a:lnTo>
                      <a:pt x="3238" y="998"/>
                    </a:lnTo>
                    <a:lnTo>
                      <a:pt x="3369" y="508"/>
                    </a:lnTo>
                    <a:lnTo>
                      <a:pt x="3520" y="75"/>
                    </a:lnTo>
                    <a:lnTo>
                      <a:pt x="6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0"/>
              <p:cNvSpPr/>
              <p:nvPr/>
            </p:nvSpPr>
            <p:spPr>
              <a:xfrm>
                <a:off x="2356862" y="2808162"/>
                <a:ext cx="687369" cy="1255216"/>
              </a:xfrm>
              <a:custGeom>
                <a:rect b="b" l="l" r="r" t="t"/>
                <a:pathLst>
                  <a:path extrusionOk="0" h="27872" w="15263">
                    <a:moveTo>
                      <a:pt x="6493" y="1"/>
                    </a:moveTo>
                    <a:lnTo>
                      <a:pt x="6003" y="20"/>
                    </a:lnTo>
                    <a:lnTo>
                      <a:pt x="5552" y="57"/>
                    </a:lnTo>
                    <a:lnTo>
                      <a:pt x="5119" y="114"/>
                    </a:lnTo>
                    <a:lnTo>
                      <a:pt x="4705" y="208"/>
                    </a:lnTo>
                    <a:lnTo>
                      <a:pt x="4310" y="340"/>
                    </a:lnTo>
                    <a:lnTo>
                      <a:pt x="3933" y="471"/>
                    </a:lnTo>
                    <a:lnTo>
                      <a:pt x="3576" y="641"/>
                    </a:lnTo>
                    <a:lnTo>
                      <a:pt x="3237" y="829"/>
                    </a:lnTo>
                    <a:lnTo>
                      <a:pt x="2917" y="1036"/>
                    </a:lnTo>
                    <a:lnTo>
                      <a:pt x="2616" y="1243"/>
                    </a:lnTo>
                    <a:lnTo>
                      <a:pt x="2334" y="1469"/>
                    </a:lnTo>
                    <a:lnTo>
                      <a:pt x="2070" y="1695"/>
                    </a:lnTo>
                    <a:lnTo>
                      <a:pt x="1807" y="1939"/>
                    </a:lnTo>
                    <a:lnTo>
                      <a:pt x="1581" y="2184"/>
                    </a:lnTo>
                    <a:lnTo>
                      <a:pt x="1374" y="2428"/>
                    </a:lnTo>
                    <a:lnTo>
                      <a:pt x="1167" y="2673"/>
                    </a:lnTo>
                    <a:lnTo>
                      <a:pt x="998" y="2918"/>
                    </a:lnTo>
                    <a:lnTo>
                      <a:pt x="678" y="3388"/>
                    </a:lnTo>
                    <a:lnTo>
                      <a:pt x="433" y="3821"/>
                    </a:lnTo>
                    <a:lnTo>
                      <a:pt x="245" y="4179"/>
                    </a:lnTo>
                    <a:lnTo>
                      <a:pt x="113" y="4461"/>
                    </a:lnTo>
                    <a:lnTo>
                      <a:pt x="0" y="4706"/>
                    </a:lnTo>
                    <a:lnTo>
                      <a:pt x="0" y="4950"/>
                    </a:lnTo>
                    <a:lnTo>
                      <a:pt x="19" y="5195"/>
                    </a:lnTo>
                    <a:lnTo>
                      <a:pt x="57" y="5439"/>
                    </a:lnTo>
                    <a:lnTo>
                      <a:pt x="113" y="5684"/>
                    </a:lnTo>
                    <a:lnTo>
                      <a:pt x="207" y="5929"/>
                    </a:lnTo>
                    <a:lnTo>
                      <a:pt x="301" y="6173"/>
                    </a:lnTo>
                    <a:lnTo>
                      <a:pt x="433" y="6399"/>
                    </a:lnTo>
                    <a:lnTo>
                      <a:pt x="565" y="6644"/>
                    </a:lnTo>
                    <a:lnTo>
                      <a:pt x="734" y="6889"/>
                    </a:lnTo>
                    <a:lnTo>
                      <a:pt x="903" y="7133"/>
                    </a:lnTo>
                    <a:lnTo>
                      <a:pt x="1299" y="7641"/>
                    </a:lnTo>
                    <a:lnTo>
                      <a:pt x="1732" y="8149"/>
                    </a:lnTo>
                    <a:lnTo>
                      <a:pt x="2183" y="8658"/>
                    </a:lnTo>
                    <a:lnTo>
                      <a:pt x="3199" y="9730"/>
                    </a:lnTo>
                    <a:lnTo>
                      <a:pt x="3708" y="10295"/>
                    </a:lnTo>
                    <a:lnTo>
                      <a:pt x="4216" y="10897"/>
                    </a:lnTo>
                    <a:lnTo>
                      <a:pt x="4705" y="11499"/>
                    </a:lnTo>
                    <a:lnTo>
                      <a:pt x="5175" y="12139"/>
                    </a:lnTo>
                    <a:lnTo>
                      <a:pt x="5401" y="12478"/>
                    </a:lnTo>
                    <a:lnTo>
                      <a:pt x="5608" y="12816"/>
                    </a:lnTo>
                    <a:lnTo>
                      <a:pt x="5815" y="13155"/>
                    </a:lnTo>
                    <a:lnTo>
                      <a:pt x="6003" y="13513"/>
                    </a:lnTo>
                    <a:lnTo>
                      <a:pt x="6154" y="13814"/>
                    </a:lnTo>
                    <a:lnTo>
                      <a:pt x="6286" y="14134"/>
                    </a:lnTo>
                    <a:lnTo>
                      <a:pt x="6418" y="14454"/>
                    </a:lnTo>
                    <a:lnTo>
                      <a:pt x="6530" y="14792"/>
                    </a:lnTo>
                    <a:lnTo>
                      <a:pt x="6643" y="15131"/>
                    </a:lnTo>
                    <a:lnTo>
                      <a:pt x="6719" y="15470"/>
                    </a:lnTo>
                    <a:lnTo>
                      <a:pt x="6888" y="16185"/>
                    </a:lnTo>
                    <a:lnTo>
                      <a:pt x="7001" y="16919"/>
                    </a:lnTo>
                    <a:lnTo>
                      <a:pt x="7095" y="17691"/>
                    </a:lnTo>
                    <a:lnTo>
                      <a:pt x="7151" y="18481"/>
                    </a:lnTo>
                    <a:lnTo>
                      <a:pt x="7189" y="19290"/>
                    </a:lnTo>
                    <a:lnTo>
                      <a:pt x="7227" y="20118"/>
                    </a:lnTo>
                    <a:lnTo>
                      <a:pt x="7246" y="20984"/>
                    </a:lnTo>
                    <a:lnTo>
                      <a:pt x="7264" y="22772"/>
                    </a:lnTo>
                    <a:lnTo>
                      <a:pt x="7302" y="24654"/>
                    </a:lnTo>
                    <a:lnTo>
                      <a:pt x="7340" y="25613"/>
                    </a:lnTo>
                    <a:lnTo>
                      <a:pt x="7415" y="26611"/>
                    </a:lnTo>
                    <a:lnTo>
                      <a:pt x="7434" y="26705"/>
                    </a:lnTo>
                    <a:lnTo>
                      <a:pt x="7471" y="26818"/>
                    </a:lnTo>
                    <a:lnTo>
                      <a:pt x="7528" y="26912"/>
                    </a:lnTo>
                    <a:lnTo>
                      <a:pt x="7603" y="26987"/>
                    </a:lnTo>
                    <a:lnTo>
                      <a:pt x="7716" y="27081"/>
                    </a:lnTo>
                    <a:lnTo>
                      <a:pt x="7829" y="27157"/>
                    </a:lnTo>
                    <a:lnTo>
                      <a:pt x="8111" y="27326"/>
                    </a:lnTo>
                    <a:lnTo>
                      <a:pt x="8450" y="27458"/>
                    </a:lnTo>
                    <a:lnTo>
                      <a:pt x="8826" y="27571"/>
                    </a:lnTo>
                    <a:lnTo>
                      <a:pt x="9240" y="27683"/>
                    </a:lnTo>
                    <a:lnTo>
                      <a:pt x="9692" y="27759"/>
                    </a:lnTo>
                    <a:lnTo>
                      <a:pt x="10144" y="27815"/>
                    </a:lnTo>
                    <a:lnTo>
                      <a:pt x="10595" y="27853"/>
                    </a:lnTo>
                    <a:lnTo>
                      <a:pt x="11028" y="27872"/>
                    </a:lnTo>
                    <a:lnTo>
                      <a:pt x="11461" y="27853"/>
                    </a:lnTo>
                    <a:lnTo>
                      <a:pt x="11856" y="27796"/>
                    </a:lnTo>
                    <a:lnTo>
                      <a:pt x="12233" y="27740"/>
                    </a:lnTo>
                    <a:lnTo>
                      <a:pt x="12383" y="27683"/>
                    </a:lnTo>
                    <a:lnTo>
                      <a:pt x="12534" y="27627"/>
                    </a:lnTo>
                    <a:lnTo>
                      <a:pt x="12684" y="27571"/>
                    </a:lnTo>
                    <a:lnTo>
                      <a:pt x="12797" y="27495"/>
                    </a:lnTo>
                    <a:lnTo>
                      <a:pt x="12948" y="27364"/>
                    </a:lnTo>
                    <a:lnTo>
                      <a:pt x="13098" y="27194"/>
                    </a:lnTo>
                    <a:lnTo>
                      <a:pt x="13268" y="27006"/>
                    </a:lnTo>
                    <a:lnTo>
                      <a:pt x="13418" y="26761"/>
                    </a:lnTo>
                    <a:lnTo>
                      <a:pt x="13550" y="26498"/>
                    </a:lnTo>
                    <a:lnTo>
                      <a:pt x="13701" y="26197"/>
                    </a:lnTo>
                    <a:lnTo>
                      <a:pt x="13851" y="25877"/>
                    </a:lnTo>
                    <a:lnTo>
                      <a:pt x="13983" y="25519"/>
                    </a:lnTo>
                    <a:lnTo>
                      <a:pt x="14115" y="25124"/>
                    </a:lnTo>
                    <a:lnTo>
                      <a:pt x="14246" y="24710"/>
                    </a:lnTo>
                    <a:lnTo>
                      <a:pt x="14378" y="24277"/>
                    </a:lnTo>
                    <a:lnTo>
                      <a:pt x="14491" y="23807"/>
                    </a:lnTo>
                    <a:lnTo>
                      <a:pt x="14698" y="22828"/>
                    </a:lnTo>
                    <a:lnTo>
                      <a:pt x="14886" y="21755"/>
                    </a:lnTo>
                    <a:lnTo>
                      <a:pt x="15037" y="20608"/>
                    </a:lnTo>
                    <a:lnTo>
                      <a:pt x="15150" y="19422"/>
                    </a:lnTo>
                    <a:lnTo>
                      <a:pt x="15206" y="18801"/>
                    </a:lnTo>
                    <a:lnTo>
                      <a:pt x="15225" y="18180"/>
                    </a:lnTo>
                    <a:lnTo>
                      <a:pt x="15244" y="17540"/>
                    </a:lnTo>
                    <a:lnTo>
                      <a:pt x="15263" y="16900"/>
                    </a:lnTo>
                    <a:lnTo>
                      <a:pt x="15263" y="16260"/>
                    </a:lnTo>
                    <a:lnTo>
                      <a:pt x="15244" y="15602"/>
                    </a:lnTo>
                    <a:lnTo>
                      <a:pt x="15225" y="14943"/>
                    </a:lnTo>
                    <a:lnTo>
                      <a:pt x="15168" y="14284"/>
                    </a:lnTo>
                    <a:lnTo>
                      <a:pt x="15112" y="13626"/>
                    </a:lnTo>
                    <a:lnTo>
                      <a:pt x="15055" y="12986"/>
                    </a:lnTo>
                    <a:lnTo>
                      <a:pt x="14961" y="12327"/>
                    </a:lnTo>
                    <a:lnTo>
                      <a:pt x="14867" y="11669"/>
                    </a:lnTo>
                    <a:lnTo>
                      <a:pt x="14773" y="11142"/>
                    </a:lnTo>
                    <a:lnTo>
                      <a:pt x="14660" y="10615"/>
                    </a:lnTo>
                    <a:lnTo>
                      <a:pt x="14547" y="10088"/>
                    </a:lnTo>
                    <a:lnTo>
                      <a:pt x="14416" y="9561"/>
                    </a:lnTo>
                    <a:lnTo>
                      <a:pt x="14265" y="9053"/>
                    </a:lnTo>
                    <a:lnTo>
                      <a:pt x="14115" y="8545"/>
                    </a:lnTo>
                    <a:lnTo>
                      <a:pt x="13945" y="8055"/>
                    </a:lnTo>
                    <a:lnTo>
                      <a:pt x="13776" y="7566"/>
                    </a:lnTo>
                    <a:lnTo>
                      <a:pt x="13588" y="7096"/>
                    </a:lnTo>
                    <a:lnTo>
                      <a:pt x="13399" y="6625"/>
                    </a:lnTo>
                    <a:lnTo>
                      <a:pt x="13192" y="6155"/>
                    </a:lnTo>
                    <a:lnTo>
                      <a:pt x="12985" y="5703"/>
                    </a:lnTo>
                    <a:lnTo>
                      <a:pt x="12778" y="5270"/>
                    </a:lnTo>
                    <a:lnTo>
                      <a:pt x="12553" y="4856"/>
                    </a:lnTo>
                    <a:lnTo>
                      <a:pt x="12327" y="4442"/>
                    </a:lnTo>
                    <a:lnTo>
                      <a:pt x="12101" y="4047"/>
                    </a:lnTo>
                    <a:lnTo>
                      <a:pt x="11856" y="3670"/>
                    </a:lnTo>
                    <a:lnTo>
                      <a:pt x="11612" y="3294"/>
                    </a:lnTo>
                    <a:lnTo>
                      <a:pt x="11367" y="2955"/>
                    </a:lnTo>
                    <a:lnTo>
                      <a:pt x="11122" y="2617"/>
                    </a:lnTo>
                    <a:lnTo>
                      <a:pt x="10878" y="2297"/>
                    </a:lnTo>
                    <a:lnTo>
                      <a:pt x="10614" y="2014"/>
                    </a:lnTo>
                    <a:lnTo>
                      <a:pt x="10370" y="1732"/>
                    </a:lnTo>
                    <a:lnTo>
                      <a:pt x="10106" y="1469"/>
                    </a:lnTo>
                    <a:lnTo>
                      <a:pt x="9843" y="1243"/>
                    </a:lnTo>
                    <a:lnTo>
                      <a:pt x="9579" y="1017"/>
                    </a:lnTo>
                    <a:lnTo>
                      <a:pt x="9334" y="829"/>
                    </a:lnTo>
                    <a:lnTo>
                      <a:pt x="9071" y="659"/>
                    </a:lnTo>
                    <a:lnTo>
                      <a:pt x="8808" y="509"/>
                    </a:lnTo>
                    <a:lnTo>
                      <a:pt x="8563" y="396"/>
                    </a:lnTo>
                    <a:lnTo>
                      <a:pt x="8299" y="283"/>
                    </a:lnTo>
                    <a:lnTo>
                      <a:pt x="8055" y="227"/>
                    </a:lnTo>
                    <a:lnTo>
                      <a:pt x="7509" y="114"/>
                    </a:lnTo>
                    <a:lnTo>
                      <a:pt x="6982" y="38"/>
                    </a:lnTo>
                    <a:lnTo>
                      <a:pt x="649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0"/>
              <p:cNvSpPr/>
              <p:nvPr/>
            </p:nvSpPr>
            <p:spPr>
              <a:xfrm>
                <a:off x="2836524" y="2792940"/>
                <a:ext cx="763658" cy="1257737"/>
              </a:xfrm>
              <a:custGeom>
                <a:rect b="b" l="l" r="r" t="t"/>
                <a:pathLst>
                  <a:path extrusionOk="0" h="27928" w="16957">
                    <a:moveTo>
                      <a:pt x="4649" y="0"/>
                    </a:moveTo>
                    <a:lnTo>
                      <a:pt x="4141" y="19"/>
                    </a:lnTo>
                    <a:lnTo>
                      <a:pt x="3671" y="57"/>
                    </a:lnTo>
                    <a:lnTo>
                      <a:pt x="3257" y="113"/>
                    </a:lnTo>
                    <a:lnTo>
                      <a:pt x="2880" y="188"/>
                    </a:lnTo>
                    <a:lnTo>
                      <a:pt x="2560" y="282"/>
                    </a:lnTo>
                    <a:lnTo>
                      <a:pt x="2316" y="376"/>
                    </a:lnTo>
                    <a:lnTo>
                      <a:pt x="2109" y="471"/>
                    </a:lnTo>
                    <a:lnTo>
                      <a:pt x="1958" y="527"/>
                    </a:lnTo>
                    <a:lnTo>
                      <a:pt x="1845" y="602"/>
                    </a:lnTo>
                    <a:lnTo>
                      <a:pt x="1318" y="1299"/>
                    </a:lnTo>
                    <a:lnTo>
                      <a:pt x="1055" y="1675"/>
                    </a:lnTo>
                    <a:lnTo>
                      <a:pt x="791" y="2089"/>
                    </a:lnTo>
                    <a:lnTo>
                      <a:pt x="547" y="2541"/>
                    </a:lnTo>
                    <a:lnTo>
                      <a:pt x="321" y="2992"/>
                    </a:lnTo>
                    <a:lnTo>
                      <a:pt x="245" y="3218"/>
                    </a:lnTo>
                    <a:lnTo>
                      <a:pt x="151" y="3463"/>
                    </a:lnTo>
                    <a:lnTo>
                      <a:pt x="95" y="3707"/>
                    </a:lnTo>
                    <a:lnTo>
                      <a:pt x="38" y="3952"/>
                    </a:lnTo>
                    <a:lnTo>
                      <a:pt x="20" y="4197"/>
                    </a:lnTo>
                    <a:lnTo>
                      <a:pt x="1" y="4460"/>
                    </a:lnTo>
                    <a:lnTo>
                      <a:pt x="1" y="4705"/>
                    </a:lnTo>
                    <a:lnTo>
                      <a:pt x="38" y="4968"/>
                    </a:lnTo>
                    <a:lnTo>
                      <a:pt x="95" y="5232"/>
                    </a:lnTo>
                    <a:lnTo>
                      <a:pt x="170" y="5495"/>
                    </a:lnTo>
                    <a:lnTo>
                      <a:pt x="283" y="5740"/>
                    </a:lnTo>
                    <a:lnTo>
                      <a:pt x="415" y="6003"/>
                    </a:lnTo>
                    <a:lnTo>
                      <a:pt x="584" y="6267"/>
                    </a:lnTo>
                    <a:lnTo>
                      <a:pt x="772" y="6530"/>
                    </a:lnTo>
                    <a:lnTo>
                      <a:pt x="1017" y="6794"/>
                    </a:lnTo>
                    <a:lnTo>
                      <a:pt x="1281" y="7057"/>
                    </a:lnTo>
                    <a:lnTo>
                      <a:pt x="1582" y="7321"/>
                    </a:lnTo>
                    <a:lnTo>
                      <a:pt x="1920" y="7584"/>
                    </a:lnTo>
                    <a:lnTo>
                      <a:pt x="2297" y="7848"/>
                    </a:lnTo>
                    <a:lnTo>
                      <a:pt x="2711" y="8111"/>
                    </a:lnTo>
                    <a:lnTo>
                      <a:pt x="3144" y="8356"/>
                    </a:lnTo>
                    <a:lnTo>
                      <a:pt x="3558" y="8619"/>
                    </a:lnTo>
                    <a:lnTo>
                      <a:pt x="3953" y="8883"/>
                    </a:lnTo>
                    <a:lnTo>
                      <a:pt x="4329" y="9146"/>
                    </a:lnTo>
                    <a:lnTo>
                      <a:pt x="4668" y="9428"/>
                    </a:lnTo>
                    <a:lnTo>
                      <a:pt x="5007" y="9711"/>
                    </a:lnTo>
                    <a:lnTo>
                      <a:pt x="5308" y="10012"/>
                    </a:lnTo>
                    <a:lnTo>
                      <a:pt x="5609" y="10313"/>
                    </a:lnTo>
                    <a:lnTo>
                      <a:pt x="5872" y="10633"/>
                    </a:lnTo>
                    <a:lnTo>
                      <a:pt x="6136" y="10971"/>
                    </a:lnTo>
                    <a:lnTo>
                      <a:pt x="6381" y="11329"/>
                    </a:lnTo>
                    <a:lnTo>
                      <a:pt x="6606" y="11724"/>
                    </a:lnTo>
                    <a:lnTo>
                      <a:pt x="6813" y="12119"/>
                    </a:lnTo>
                    <a:lnTo>
                      <a:pt x="7002" y="12552"/>
                    </a:lnTo>
                    <a:lnTo>
                      <a:pt x="7190" y="13004"/>
                    </a:lnTo>
                    <a:lnTo>
                      <a:pt x="7340" y="13493"/>
                    </a:lnTo>
                    <a:lnTo>
                      <a:pt x="7491" y="14020"/>
                    </a:lnTo>
                    <a:lnTo>
                      <a:pt x="7641" y="14566"/>
                    </a:lnTo>
                    <a:lnTo>
                      <a:pt x="7754" y="15149"/>
                    </a:lnTo>
                    <a:lnTo>
                      <a:pt x="7867" y="15770"/>
                    </a:lnTo>
                    <a:lnTo>
                      <a:pt x="7961" y="16429"/>
                    </a:lnTo>
                    <a:lnTo>
                      <a:pt x="8055" y="17144"/>
                    </a:lnTo>
                    <a:lnTo>
                      <a:pt x="8131" y="17897"/>
                    </a:lnTo>
                    <a:lnTo>
                      <a:pt x="8206" y="18687"/>
                    </a:lnTo>
                    <a:lnTo>
                      <a:pt x="8262" y="19515"/>
                    </a:lnTo>
                    <a:lnTo>
                      <a:pt x="8319" y="20419"/>
                    </a:lnTo>
                    <a:lnTo>
                      <a:pt x="8375" y="22357"/>
                    </a:lnTo>
                    <a:lnTo>
                      <a:pt x="8413" y="24502"/>
                    </a:lnTo>
                    <a:lnTo>
                      <a:pt x="8432" y="26892"/>
                    </a:lnTo>
                    <a:lnTo>
                      <a:pt x="9015" y="27118"/>
                    </a:lnTo>
                    <a:lnTo>
                      <a:pt x="9617" y="27344"/>
                    </a:lnTo>
                    <a:lnTo>
                      <a:pt x="10370" y="27570"/>
                    </a:lnTo>
                    <a:lnTo>
                      <a:pt x="10784" y="27683"/>
                    </a:lnTo>
                    <a:lnTo>
                      <a:pt x="11198" y="27777"/>
                    </a:lnTo>
                    <a:lnTo>
                      <a:pt x="11593" y="27852"/>
                    </a:lnTo>
                    <a:lnTo>
                      <a:pt x="12007" y="27909"/>
                    </a:lnTo>
                    <a:lnTo>
                      <a:pt x="12384" y="27927"/>
                    </a:lnTo>
                    <a:lnTo>
                      <a:pt x="12741" y="27927"/>
                    </a:lnTo>
                    <a:lnTo>
                      <a:pt x="12911" y="27909"/>
                    </a:lnTo>
                    <a:lnTo>
                      <a:pt x="13080" y="27871"/>
                    </a:lnTo>
                    <a:lnTo>
                      <a:pt x="13231" y="27833"/>
                    </a:lnTo>
                    <a:lnTo>
                      <a:pt x="13362" y="27796"/>
                    </a:lnTo>
                    <a:lnTo>
                      <a:pt x="13532" y="27702"/>
                    </a:lnTo>
                    <a:lnTo>
                      <a:pt x="13701" y="27607"/>
                    </a:lnTo>
                    <a:lnTo>
                      <a:pt x="13852" y="27495"/>
                    </a:lnTo>
                    <a:lnTo>
                      <a:pt x="14021" y="27363"/>
                    </a:lnTo>
                    <a:lnTo>
                      <a:pt x="14172" y="27231"/>
                    </a:lnTo>
                    <a:lnTo>
                      <a:pt x="14322" y="27080"/>
                    </a:lnTo>
                    <a:lnTo>
                      <a:pt x="14604" y="26742"/>
                    </a:lnTo>
                    <a:lnTo>
                      <a:pt x="14868" y="26347"/>
                    </a:lnTo>
                    <a:lnTo>
                      <a:pt x="15131" y="25914"/>
                    </a:lnTo>
                    <a:lnTo>
                      <a:pt x="15357" y="25443"/>
                    </a:lnTo>
                    <a:lnTo>
                      <a:pt x="15583" y="24916"/>
                    </a:lnTo>
                    <a:lnTo>
                      <a:pt x="15790" y="24371"/>
                    </a:lnTo>
                    <a:lnTo>
                      <a:pt x="15978" y="23787"/>
                    </a:lnTo>
                    <a:lnTo>
                      <a:pt x="16148" y="23185"/>
                    </a:lnTo>
                    <a:lnTo>
                      <a:pt x="16298" y="22545"/>
                    </a:lnTo>
                    <a:lnTo>
                      <a:pt x="16430" y="21868"/>
                    </a:lnTo>
                    <a:lnTo>
                      <a:pt x="16562" y="21190"/>
                    </a:lnTo>
                    <a:lnTo>
                      <a:pt x="16656" y="20494"/>
                    </a:lnTo>
                    <a:lnTo>
                      <a:pt x="16750" y="19760"/>
                    </a:lnTo>
                    <a:lnTo>
                      <a:pt x="16825" y="19045"/>
                    </a:lnTo>
                    <a:lnTo>
                      <a:pt x="16882" y="18292"/>
                    </a:lnTo>
                    <a:lnTo>
                      <a:pt x="16919" y="17558"/>
                    </a:lnTo>
                    <a:lnTo>
                      <a:pt x="16938" y="16805"/>
                    </a:lnTo>
                    <a:lnTo>
                      <a:pt x="16957" y="16053"/>
                    </a:lnTo>
                    <a:lnTo>
                      <a:pt x="16957" y="15300"/>
                    </a:lnTo>
                    <a:lnTo>
                      <a:pt x="16919" y="14566"/>
                    </a:lnTo>
                    <a:lnTo>
                      <a:pt x="16882" y="13832"/>
                    </a:lnTo>
                    <a:lnTo>
                      <a:pt x="16825" y="13117"/>
                    </a:lnTo>
                    <a:lnTo>
                      <a:pt x="16769" y="12402"/>
                    </a:lnTo>
                    <a:lnTo>
                      <a:pt x="16675" y="11724"/>
                    </a:lnTo>
                    <a:lnTo>
                      <a:pt x="16580" y="11047"/>
                    </a:lnTo>
                    <a:lnTo>
                      <a:pt x="16449" y="10407"/>
                    </a:lnTo>
                    <a:lnTo>
                      <a:pt x="16317" y="9786"/>
                    </a:lnTo>
                    <a:lnTo>
                      <a:pt x="16185" y="9184"/>
                    </a:lnTo>
                    <a:lnTo>
                      <a:pt x="16016" y="8638"/>
                    </a:lnTo>
                    <a:lnTo>
                      <a:pt x="15884" y="8262"/>
                    </a:lnTo>
                    <a:lnTo>
                      <a:pt x="15734" y="7904"/>
                    </a:lnTo>
                    <a:lnTo>
                      <a:pt x="15583" y="7565"/>
                    </a:lnTo>
                    <a:lnTo>
                      <a:pt x="15395" y="7208"/>
                    </a:lnTo>
                    <a:lnTo>
                      <a:pt x="15207" y="6869"/>
                    </a:lnTo>
                    <a:lnTo>
                      <a:pt x="14981" y="6549"/>
                    </a:lnTo>
                    <a:lnTo>
                      <a:pt x="14755" y="6210"/>
                    </a:lnTo>
                    <a:lnTo>
                      <a:pt x="14529" y="5890"/>
                    </a:lnTo>
                    <a:lnTo>
                      <a:pt x="14285" y="5589"/>
                    </a:lnTo>
                    <a:lnTo>
                      <a:pt x="14021" y="5288"/>
                    </a:lnTo>
                    <a:lnTo>
                      <a:pt x="13494" y="4705"/>
                    </a:lnTo>
                    <a:lnTo>
                      <a:pt x="12930" y="4140"/>
                    </a:lnTo>
                    <a:lnTo>
                      <a:pt x="12365" y="3632"/>
                    </a:lnTo>
                    <a:lnTo>
                      <a:pt x="11800" y="3162"/>
                    </a:lnTo>
                    <a:lnTo>
                      <a:pt x="11236" y="2729"/>
                    </a:lnTo>
                    <a:lnTo>
                      <a:pt x="10709" y="2334"/>
                    </a:lnTo>
                    <a:lnTo>
                      <a:pt x="10201" y="1976"/>
                    </a:lnTo>
                    <a:lnTo>
                      <a:pt x="9749" y="1675"/>
                    </a:lnTo>
                    <a:lnTo>
                      <a:pt x="9335" y="1430"/>
                    </a:lnTo>
                    <a:lnTo>
                      <a:pt x="8996" y="1242"/>
                    </a:lnTo>
                    <a:lnTo>
                      <a:pt x="8733" y="1092"/>
                    </a:lnTo>
                    <a:lnTo>
                      <a:pt x="8319" y="903"/>
                    </a:lnTo>
                    <a:lnTo>
                      <a:pt x="7942" y="734"/>
                    </a:lnTo>
                    <a:lnTo>
                      <a:pt x="7566" y="583"/>
                    </a:lnTo>
                    <a:lnTo>
                      <a:pt x="7190" y="471"/>
                    </a:lnTo>
                    <a:lnTo>
                      <a:pt x="6832" y="358"/>
                    </a:lnTo>
                    <a:lnTo>
                      <a:pt x="6493" y="264"/>
                    </a:lnTo>
                    <a:lnTo>
                      <a:pt x="6155" y="188"/>
                    </a:lnTo>
                    <a:lnTo>
                      <a:pt x="5835" y="113"/>
                    </a:lnTo>
                    <a:lnTo>
                      <a:pt x="5515" y="75"/>
                    </a:lnTo>
                    <a:lnTo>
                      <a:pt x="5214" y="38"/>
                    </a:lnTo>
                    <a:lnTo>
                      <a:pt x="464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0"/>
              <p:cNvSpPr/>
              <p:nvPr/>
            </p:nvSpPr>
            <p:spPr>
              <a:xfrm>
                <a:off x="2297506" y="2702241"/>
                <a:ext cx="833193" cy="517857"/>
              </a:xfrm>
              <a:custGeom>
                <a:rect b="b" l="l" r="r" t="t"/>
                <a:pathLst>
                  <a:path extrusionOk="0" h="11499" w="18501">
                    <a:moveTo>
                      <a:pt x="16242" y="0"/>
                    </a:moveTo>
                    <a:lnTo>
                      <a:pt x="904" y="4348"/>
                    </a:lnTo>
                    <a:lnTo>
                      <a:pt x="772" y="4479"/>
                    </a:lnTo>
                    <a:lnTo>
                      <a:pt x="641" y="4649"/>
                    </a:lnTo>
                    <a:lnTo>
                      <a:pt x="490" y="4875"/>
                    </a:lnTo>
                    <a:lnTo>
                      <a:pt x="321" y="5138"/>
                    </a:lnTo>
                    <a:lnTo>
                      <a:pt x="245" y="5307"/>
                    </a:lnTo>
                    <a:lnTo>
                      <a:pt x="170" y="5477"/>
                    </a:lnTo>
                    <a:lnTo>
                      <a:pt x="114" y="5665"/>
                    </a:lnTo>
                    <a:lnTo>
                      <a:pt x="76" y="5872"/>
                    </a:lnTo>
                    <a:lnTo>
                      <a:pt x="38" y="6079"/>
                    </a:lnTo>
                    <a:lnTo>
                      <a:pt x="1" y="6305"/>
                    </a:lnTo>
                    <a:lnTo>
                      <a:pt x="1" y="6531"/>
                    </a:lnTo>
                    <a:lnTo>
                      <a:pt x="20" y="6775"/>
                    </a:lnTo>
                    <a:lnTo>
                      <a:pt x="57" y="7039"/>
                    </a:lnTo>
                    <a:lnTo>
                      <a:pt x="114" y="7302"/>
                    </a:lnTo>
                    <a:lnTo>
                      <a:pt x="208" y="7584"/>
                    </a:lnTo>
                    <a:lnTo>
                      <a:pt x="321" y="7867"/>
                    </a:lnTo>
                    <a:lnTo>
                      <a:pt x="490" y="8168"/>
                    </a:lnTo>
                    <a:lnTo>
                      <a:pt x="660" y="8469"/>
                    </a:lnTo>
                    <a:lnTo>
                      <a:pt x="885" y="8770"/>
                    </a:lnTo>
                    <a:lnTo>
                      <a:pt x="1149" y="9090"/>
                    </a:lnTo>
                    <a:lnTo>
                      <a:pt x="1450" y="9429"/>
                    </a:lnTo>
                    <a:lnTo>
                      <a:pt x="1789" y="9767"/>
                    </a:lnTo>
                    <a:lnTo>
                      <a:pt x="2184" y="10106"/>
                    </a:lnTo>
                    <a:lnTo>
                      <a:pt x="2617" y="10445"/>
                    </a:lnTo>
                    <a:lnTo>
                      <a:pt x="3106" y="10803"/>
                    </a:lnTo>
                    <a:lnTo>
                      <a:pt x="3652" y="11160"/>
                    </a:lnTo>
                    <a:lnTo>
                      <a:pt x="3840" y="11254"/>
                    </a:lnTo>
                    <a:lnTo>
                      <a:pt x="4103" y="11348"/>
                    </a:lnTo>
                    <a:lnTo>
                      <a:pt x="4405" y="11405"/>
                    </a:lnTo>
                    <a:lnTo>
                      <a:pt x="4743" y="11442"/>
                    </a:lnTo>
                    <a:lnTo>
                      <a:pt x="5138" y="11480"/>
                    </a:lnTo>
                    <a:lnTo>
                      <a:pt x="5571" y="11499"/>
                    </a:lnTo>
                    <a:lnTo>
                      <a:pt x="6023" y="11499"/>
                    </a:lnTo>
                    <a:lnTo>
                      <a:pt x="6512" y="11480"/>
                    </a:lnTo>
                    <a:lnTo>
                      <a:pt x="7566" y="11424"/>
                    </a:lnTo>
                    <a:lnTo>
                      <a:pt x="8695" y="11348"/>
                    </a:lnTo>
                    <a:lnTo>
                      <a:pt x="9881" y="11217"/>
                    </a:lnTo>
                    <a:lnTo>
                      <a:pt x="11066" y="11066"/>
                    </a:lnTo>
                    <a:lnTo>
                      <a:pt x="12214" y="10915"/>
                    </a:lnTo>
                    <a:lnTo>
                      <a:pt x="13325" y="10746"/>
                    </a:lnTo>
                    <a:lnTo>
                      <a:pt x="15263" y="10445"/>
                    </a:lnTo>
                    <a:lnTo>
                      <a:pt x="16599" y="10219"/>
                    </a:lnTo>
                    <a:lnTo>
                      <a:pt x="17107" y="10125"/>
                    </a:lnTo>
                    <a:lnTo>
                      <a:pt x="17277" y="10106"/>
                    </a:lnTo>
                    <a:lnTo>
                      <a:pt x="17427" y="10087"/>
                    </a:lnTo>
                    <a:lnTo>
                      <a:pt x="17559" y="10050"/>
                    </a:lnTo>
                    <a:lnTo>
                      <a:pt x="17691" y="9993"/>
                    </a:lnTo>
                    <a:lnTo>
                      <a:pt x="17804" y="9937"/>
                    </a:lnTo>
                    <a:lnTo>
                      <a:pt x="17917" y="9862"/>
                    </a:lnTo>
                    <a:lnTo>
                      <a:pt x="18011" y="9767"/>
                    </a:lnTo>
                    <a:lnTo>
                      <a:pt x="18105" y="9673"/>
                    </a:lnTo>
                    <a:lnTo>
                      <a:pt x="18180" y="9560"/>
                    </a:lnTo>
                    <a:lnTo>
                      <a:pt x="18255" y="9429"/>
                    </a:lnTo>
                    <a:lnTo>
                      <a:pt x="18312" y="9297"/>
                    </a:lnTo>
                    <a:lnTo>
                      <a:pt x="18368" y="9165"/>
                    </a:lnTo>
                    <a:lnTo>
                      <a:pt x="18444" y="8864"/>
                    </a:lnTo>
                    <a:lnTo>
                      <a:pt x="18481" y="8507"/>
                    </a:lnTo>
                    <a:lnTo>
                      <a:pt x="18500" y="8149"/>
                    </a:lnTo>
                    <a:lnTo>
                      <a:pt x="18500" y="7754"/>
                    </a:lnTo>
                    <a:lnTo>
                      <a:pt x="18462" y="7340"/>
                    </a:lnTo>
                    <a:lnTo>
                      <a:pt x="18406" y="6888"/>
                    </a:lnTo>
                    <a:lnTo>
                      <a:pt x="18331" y="6437"/>
                    </a:lnTo>
                    <a:lnTo>
                      <a:pt x="18237" y="5985"/>
                    </a:lnTo>
                    <a:lnTo>
                      <a:pt x="18142" y="5514"/>
                    </a:lnTo>
                    <a:lnTo>
                      <a:pt x="18011" y="5044"/>
                    </a:lnTo>
                    <a:lnTo>
                      <a:pt x="17747" y="4103"/>
                    </a:lnTo>
                    <a:lnTo>
                      <a:pt x="17465" y="3200"/>
                    </a:lnTo>
                    <a:lnTo>
                      <a:pt x="17164" y="2334"/>
                    </a:lnTo>
                    <a:lnTo>
                      <a:pt x="16882" y="1581"/>
                    </a:lnTo>
                    <a:lnTo>
                      <a:pt x="16411" y="433"/>
                    </a:lnTo>
                    <a:lnTo>
                      <a:pt x="162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0"/>
              <p:cNvSpPr/>
              <p:nvPr/>
            </p:nvSpPr>
            <p:spPr>
              <a:xfrm>
                <a:off x="2279717" y="1837803"/>
                <a:ext cx="1030626" cy="1147537"/>
              </a:xfrm>
              <a:custGeom>
                <a:rect b="b" l="l" r="r" t="t"/>
                <a:pathLst>
                  <a:path extrusionOk="0" h="25481" w="22885">
                    <a:moveTo>
                      <a:pt x="10784" y="0"/>
                    </a:moveTo>
                    <a:lnTo>
                      <a:pt x="10257" y="57"/>
                    </a:lnTo>
                    <a:lnTo>
                      <a:pt x="9391" y="170"/>
                    </a:lnTo>
                    <a:lnTo>
                      <a:pt x="8281" y="339"/>
                    </a:lnTo>
                    <a:lnTo>
                      <a:pt x="7679" y="452"/>
                    </a:lnTo>
                    <a:lnTo>
                      <a:pt x="7039" y="565"/>
                    </a:lnTo>
                    <a:lnTo>
                      <a:pt x="6418" y="715"/>
                    </a:lnTo>
                    <a:lnTo>
                      <a:pt x="5797" y="885"/>
                    </a:lnTo>
                    <a:lnTo>
                      <a:pt x="5214" y="1054"/>
                    </a:lnTo>
                    <a:lnTo>
                      <a:pt x="4649" y="1261"/>
                    </a:lnTo>
                    <a:lnTo>
                      <a:pt x="4160" y="1487"/>
                    </a:lnTo>
                    <a:lnTo>
                      <a:pt x="3934" y="1600"/>
                    </a:lnTo>
                    <a:lnTo>
                      <a:pt x="3727" y="1731"/>
                    </a:lnTo>
                    <a:lnTo>
                      <a:pt x="3557" y="1844"/>
                    </a:lnTo>
                    <a:lnTo>
                      <a:pt x="3388" y="1995"/>
                    </a:lnTo>
                    <a:lnTo>
                      <a:pt x="3256" y="2127"/>
                    </a:lnTo>
                    <a:lnTo>
                      <a:pt x="3143" y="2277"/>
                    </a:lnTo>
                    <a:lnTo>
                      <a:pt x="2993" y="2541"/>
                    </a:lnTo>
                    <a:lnTo>
                      <a:pt x="2861" y="2898"/>
                    </a:lnTo>
                    <a:lnTo>
                      <a:pt x="2711" y="3331"/>
                    </a:lnTo>
                    <a:lnTo>
                      <a:pt x="2579" y="3839"/>
                    </a:lnTo>
                    <a:lnTo>
                      <a:pt x="2447" y="4404"/>
                    </a:lnTo>
                    <a:lnTo>
                      <a:pt x="2315" y="5025"/>
                    </a:lnTo>
                    <a:lnTo>
                      <a:pt x="2184" y="5702"/>
                    </a:lnTo>
                    <a:lnTo>
                      <a:pt x="2052" y="6436"/>
                    </a:lnTo>
                    <a:lnTo>
                      <a:pt x="1807" y="8017"/>
                    </a:lnTo>
                    <a:lnTo>
                      <a:pt x="1581" y="9730"/>
                    </a:lnTo>
                    <a:lnTo>
                      <a:pt x="1356" y="11517"/>
                    </a:lnTo>
                    <a:lnTo>
                      <a:pt x="1149" y="13362"/>
                    </a:lnTo>
                    <a:lnTo>
                      <a:pt x="791" y="16975"/>
                    </a:lnTo>
                    <a:lnTo>
                      <a:pt x="471" y="20249"/>
                    </a:lnTo>
                    <a:lnTo>
                      <a:pt x="208" y="22809"/>
                    </a:lnTo>
                    <a:lnTo>
                      <a:pt x="114" y="23712"/>
                    </a:lnTo>
                    <a:lnTo>
                      <a:pt x="19" y="24314"/>
                    </a:lnTo>
                    <a:lnTo>
                      <a:pt x="1" y="24521"/>
                    </a:lnTo>
                    <a:lnTo>
                      <a:pt x="1" y="24709"/>
                    </a:lnTo>
                    <a:lnTo>
                      <a:pt x="38" y="24879"/>
                    </a:lnTo>
                    <a:lnTo>
                      <a:pt x="114" y="25010"/>
                    </a:lnTo>
                    <a:lnTo>
                      <a:pt x="208" y="25142"/>
                    </a:lnTo>
                    <a:lnTo>
                      <a:pt x="321" y="25236"/>
                    </a:lnTo>
                    <a:lnTo>
                      <a:pt x="452" y="25312"/>
                    </a:lnTo>
                    <a:lnTo>
                      <a:pt x="622" y="25387"/>
                    </a:lnTo>
                    <a:lnTo>
                      <a:pt x="810" y="25443"/>
                    </a:lnTo>
                    <a:lnTo>
                      <a:pt x="1017" y="25462"/>
                    </a:lnTo>
                    <a:lnTo>
                      <a:pt x="1243" y="25481"/>
                    </a:lnTo>
                    <a:lnTo>
                      <a:pt x="1487" y="25481"/>
                    </a:lnTo>
                    <a:lnTo>
                      <a:pt x="1732" y="25462"/>
                    </a:lnTo>
                    <a:lnTo>
                      <a:pt x="1995" y="25443"/>
                    </a:lnTo>
                    <a:lnTo>
                      <a:pt x="2579" y="25349"/>
                    </a:lnTo>
                    <a:lnTo>
                      <a:pt x="3181" y="25199"/>
                    </a:lnTo>
                    <a:lnTo>
                      <a:pt x="3821" y="25010"/>
                    </a:lnTo>
                    <a:lnTo>
                      <a:pt x="4480" y="24785"/>
                    </a:lnTo>
                    <a:lnTo>
                      <a:pt x="5138" y="24521"/>
                    </a:lnTo>
                    <a:lnTo>
                      <a:pt x="5778" y="24239"/>
                    </a:lnTo>
                    <a:lnTo>
                      <a:pt x="6399" y="23938"/>
                    </a:lnTo>
                    <a:lnTo>
                      <a:pt x="6983" y="23599"/>
                    </a:lnTo>
                    <a:lnTo>
                      <a:pt x="7528" y="23279"/>
                    </a:lnTo>
                    <a:lnTo>
                      <a:pt x="7867" y="23072"/>
                    </a:lnTo>
                    <a:lnTo>
                      <a:pt x="8225" y="22903"/>
                    </a:lnTo>
                    <a:lnTo>
                      <a:pt x="8620" y="22733"/>
                    </a:lnTo>
                    <a:lnTo>
                      <a:pt x="9034" y="22602"/>
                    </a:lnTo>
                    <a:lnTo>
                      <a:pt x="9467" y="22470"/>
                    </a:lnTo>
                    <a:lnTo>
                      <a:pt x="9937" y="22357"/>
                    </a:lnTo>
                    <a:lnTo>
                      <a:pt x="10426" y="22263"/>
                    </a:lnTo>
                    <a:lnTo>
                      <a:pt x="10916" y="22188"/>
                    </a:lnTo>
                    <a:lnTo>
                      <a:pt x="11443" y="22112"/>
                    </a:lnTo>
                    <a:lnTo>
                      <a:pt x="11970" y="22056"/>
                    </a:lnTo>
                    <a:lnTo>
                      <a:pt x="12497" y="22018"/>
                    </a:lnTo>
                    <a:lnTo>
                      <a:pt x="13042" y="21981"/>
                    </a:lnTo>
                    <a:lnTo>
                      <a:pt x="14134" y="21943"/>
                    </a:lnTo>
                    <a:lnTo>
                      <a:pt x="15225" y="21943"/>
                    </a:lnTo>
                    <a:lnTo>
                      <a:pt x="16279" y="21962"/>
                    </a:lnTo>
                    <a:lnTo>
                      <a:pt x="17277" y="21999"/>
                    </a:lnTo>
                    <a:lnTo>
                      <a:pt x="18218" y="22056"/>
                    </a:lnTo>
                    <a:lnTo>
                      <a:pt x="19064" y="22112"/>
                    </a:lnTo>
                    <a:lnTo>
                      <a:pt x="20382" y="22225"/>
                    </a:lnTo>
                    <a:lnTo>
                      <a:pt x="21097" y="22301"/>
                    </a:lnTo>
                    <a:lnTo>
                      <a:pt x="21135" y="22301"/>
                    </a:lnTo>
                    <a:lnTo>
                      <a:pt x="21172" y="22263"/>
                    </a:lnTo>
                    <a:lnTo>
                      <a:pt x="21229" y="22225"/>
                    </a:lnTo>
                    <a:lnTo>
                      <a:pt x="21266" y="22150"/>
                    </a:lnTo>
                    <a:lnTo>
                      <a:pt x="21360" y="21943"/>
                    </a:lnTo>
                    <a:lnTo>
                      <a:pt x="21454" y="21661"/>
                    </a:lnTo>
                    <a:lnTo>
                      <a:pt x="21549" y="21303"/>
                    </a:lnTo>
                    <a:lnTo>
                      <a:pt x="21661" y="20870"/>
                    </a:lnTo>
                    <a:lnTo>
                      <a:pt x="21850" y="19854"/>
                    </a:lnTo>
                    <a:lnTo>
                      <a:pt x="22038" y="18612"/>
                    </a:lnTo>
                    <a:lnTo>
                      <a:pt x="22226" y="17238"/>
                    </a:lnTo>
                    <a:lnTo>
                      <a:pt x="22414" y="15733"/>
                    </a:lnTo>
                    <a:lnTo>
                      <a:pt x="22565" y="14133"/>
                    </a:lnTo>
                    <a:lnTo>
                      <a:pt x="22697" y="12515"/>
                    </a:lnTo>
                    <a:lnTo>
                      <a:pt x="22791" y="10896"/>
                    </a:lnTo>
                    <a:lnTo>
                      <a:pt x="22866" y="9334"/>
                    </a:lnTo>
                    <a:lnTo>
                      <a:pt x="22885" y="7866"/>
                    </a:lnTo>
                    <a:lnTo>
                      <a:pt x="22885" y="7170"/>
                    </a:lnTo>
                    <a:lnTo>
                      <a:pt x="22885" y="6530"/>
                    </a:lnTo>
                    <a:lnTo>
                      <a:pt x="22847" y="5909"/>
                    </a:lnTo>
                    <a:lnTo>
                      <a:pt x="22809" y="5364"/>
                    </a:lnTo>
                    <a:lnTo>
                      <a:pt x="22772" y="4855"/>
                    </a:lnTo>
                    <a:lnTo>
                      <a:pt x="22697" y="4404"/>
                    </a:lnTo>
                    <a:lnTo>
                      <a:pt x="22621" y="4027"/>
                    </a:lnTo>
                    <a:lnTo>
                      <a:pt x="22527" y="3726"/>
                    </a:lnTo>
                    <a:lnTo>
                      <a:pt x="22414" y="3444"/>
                    </a:lnTo>
                    <a:lnTo>
                      <a:pt x="22301" y="3199"/>
                    </a:lnTo>
                    <a:lnTo>
                      <a:pt x="22170" y="2974"/>
                    </a:lnTo>
                    <a:lnTo>
                      <a:pt x="22038" y="2767"/>
                    </a:lnTo>
                    <a:lnTo>
                      <a:pt x="21906" y="2560"/>
                    </a:lnTo>
                    <a:lnTo>
                      <a:pt x="21774" y="2371"/>
                    </a:lnTo>
                    <a:lnTo>
                      <a:pt x="21624" y="2202"/>
                    </a:lnTo>
                    <a:lnTo>
                      <a:pt x="21473" y="2033"/>
                    </a:lnTo>
                    <a:lnTo>
                      <a:pt x="21323" y="1901"/>
                    </a:lnTo>
                    <a:lnTo>
                      <a:pt x="21153" y="1750"/>
                    </a:lnTo>
                    <a:lnTo>
                      <a:pt x="20833" y="1524"/>
                    </a:lnTo>
                    <a:lnTo>
                      <a:pt x="20476" y="1317"/>
                    </a:lnTo>
                    <a:lnTo>
                      <a:pt x="20118" y="1129"/>
                    </a:lnTo>
                    <a:lnTo>
                      <a:pt x="19742" y="998"/>
                    </a:lnTo>
                    <a:lnTo>
                      <a:pt x="19366" y="866"/>
                    </a:lnTo>
                    <a:lnTo>
                      <a:pt x="18613" y="640"/>
                    </a:lnTo>
                    <a:lnTo>
                      <a:pt x="17860" y="433"/>
                    </a:lnTo>
                    <a:lnTo>
                      <a:pt x="17484" y="301"/>
                    </a:lnTo>
                    <a:lnTo>
                      <a:pt x="17126" y="170"/>
                    </a:lnTo>
                    <a:lnTo>
                      <a:pt x="17088" y="301"/>
                    </a:lnTo>
                    <a:lnTo>
                      <a:pt x="16994" y="640"/>
                    </a:lnTo>
                    <a:lnTo>
                      <a:pt x="16900" y="866"/>
                    </a:lnTo>
                    <a:lnTo>
                      <a:pt x="16787" y="1110"/>
                    </a:lnTo>
                    <a:lnTo>
                      <a:pt x="16656" y="1374"/>
                    </a:lnTo>
                    <a:lnTo>
                      <a:pt x="16486" y="1656"/>
                    </a:lnTo>
                    <a:lnTo>
                      <a:pt x="16279" y="1920"/>
                    </a:lnTo>
                    <a:lnTo>
                      <a:pt x="16035" y="2183"/>
                    </a:lnTo>
                    <a:lnTo>
                      <a:pt x="15922" y="2296"/>
                    </a:lnTo>
                    <a:lnTo>
                      <a:pt x="15771" y="2409"/>
                    </a:lnTo>
                    <a:lnTo>
                      <a:pt x="15621" y="2522"/>
                    </a:lnTo>
                    <a:lnTo>
                      <a:pt x="15451" y="2616"/>
                    </a:lnTo>
                    <a:lnTo>
                      <a:pt x="15282" y="2691"/>
                    </a:lnTo>
                    <a:lnTo>
                      <a:pt x="15112" y="2785"/>
                    </a:lnTo>
                    <a:lnTo>
                      <a:pt x="14924" y="2842"/>
                    </a:lnTo>
                    <a:lnTo>
                      <a:pt x="14717" y="2898"/>
                    </a:lnTo>
                    <a:lnTo>
                      <a:pt x="14491" y="2936"/>
                    </a:lnTo>
                    <a:lnTo>
                      <a:pt x="14266" y="2955"/>
                    </a:lnTo>
                    <a:lnTo>
                      <a:pt x="14040" y="2955"/>
                    </a:lnTo>
                    <a:lnTo>
                      <a:pt x="13795" y="2936"/>
                    </a:lnTo>
                    <a:lnTo>
                      <a:pt x="13513" y="2898"/>
                    </a:lnTo>
                    <a:lnTo>
                      <a:pt x="13230" y="2861"/>
                    </a:lnTo>
                    <a:lnTo>
                      <a:pt x="12986" y="2804"/>
                    </a:lnTo>
                    <a:lnTo>
                      <a:pt x="12760" y="2729"/>
                    </a:lnTo>
                    <a:lnTo>
                      <a:pt x="12553" y="2654"/>
                    </a:lnTo>
                    <a:lnTo>
                      <a:pt x="12346" y="2560"/>
                    </a:lnTo>
                    <a:lnTo>
                      <a:pt x="12158" y="2465"/>
                    </a:lnTo>
                    <a:lnTo>
                      <a:pt x="12007" y="2353"/>
                    </a:lnTo>
                    <a:lnTo>
                      <a:pt x="11838" y="2258"/>
                    </a:lnTo>
                    <a:lnTo>
                      <a:pt x="11706" y="2127"/>
                    </a:lnTo>
                    <a:lnTo>
                      <a:pt x="11574" y="2014"/>
                    </a:lnTo>
                    <a:lnTo>
                      <a:pt x="11461" y="1882"/>
                    </a:lnTo>
                    <a:lnTo>
                      <a:pt x="11273" y="1637"/>
                    </a:lnTo>
                    <a:lnTo>
                      <a:pt x="11104" y="1374"/>
                    </a:lnTo>
                    <a:lnTo>
                      <a:pt x="10991" y="1110"/>
                    </a:lnTo>
                    <a:lnTo>
                      <a:pt x="10897" y="866"/>
                    </a:lnTo>
                    <a:lnTo>
                      <a:pt x="10840" y="621"/>
                    </a:lnTo>
                    <a:lnTo>
                      <a:pt x="10803" y="433"/>
                    </a:lnTo>
                    <a:lnTo>
                      <a:pt x="10784" y="113"/>
                    </a:lnTo>
                    <a:lnTo>
                      <a:pt x="1078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0"/>
              <p:cNvSpPr/>
              <p:nvPr/>
            </p:nvSpPr>
            <p:spPr>
              <a:xfrm>
                <a:off x="2822969" y="1642849"/>
                <a:ext cx="178023" cy="166179"/>
              </a:xfrm>
              <a:custGeom>
                <a:rect b="b" l="l" r="r" t="t"/>
                <a:pathLst>
                  <a:path extrusionOk="0" h="3690" w="3953">
                    <a:moveTo>
                      <a:pt x="189" y="1"/>
                    </a:moveTo>
                    <a:lnTo>
                      <a:pt x="95" y="38"/>
                    </a:lnTo>
                    <a:lnTo>
                      <a:pt x="132" y="227"/>
                    </a:lnTo>
                    <a:lnTo>
                      <a:pt x="151" y="452"/>
                    </a:lnTo>
                    <a:lnTo>
                      <a:pt x="189" y="754"/>
                    </a:lnTo>
                    <a:lnTo>
                      <a:pt x="189" y="1130"/>
                    </a:lnTo>
                    <a:lnTo>
                      <a:pt x="170" y="1544"/>
                    </a:lnTo>
                    <a:lnTo>
                      <a:pt x="114" y="1996"/>
                    </a:lnTo>
                    <a:lnTo>
                      <a:pt x="1" y="2466"/>
                    </a:lnTo>
                    <a:lnTo>
                      <a:pt x="170" y="2654"/>
                    </a:lnTo>
                    <a:lnTo>
                      <a:pt x="377" y="2861"/>
                    </a:lnTo>
                    <a:lnTo>
                      <a:pt x="584" y="3068"/>
                    </a:lnTo>
                    <a:lnTo>
                      <a:pt x="810" y="3256"/>
                    </a:lnTo>
                    <a:lnTo>
                      <a:pt x="1017" y="3426"/>
                    </a:lnTo>
                    <a:lnTo>
                      <a:pt x="1243" y="3558"/>
                    </a:lnTo>
                    <a:lnTo>
                      <a:pt x="1431" y="3652"/>
                    </a:lnTo>
                    <a:lnTo>
                      <a:pt x="1525" y="3689"/>
                    </a:lnTo>
                    <a:lnTo>
                      <a:pt x="1920" y="3689"/>
                    </a:lnTo>
                    <a:lnTo>
                      <a:pt x="2240" y="3652"/>
                    </a:lnTo>
                    <a:lnTo>
                      <a:pt x="2541" y="3614"/>
                    </a:lnTo>
                    <a:lnTo>
                      <a:pt x="2824" y="3558"/>
                    </a:lnTo>
                    <a:lnTo>
                      <a:pt x="3087" y="3482"/>
                    </a:lnTo>
                    <a:lnTo>
                      <a:pt x="3332" y="3407"/>
                    </a:lnTo>
                    <a:lnTo>
                      <a:pt x="3576" y="3332"/>
                    </a:lnTo>
                    <a:lnTo>
                      <a:pt x="3783" y="3256"/>
                    </a:lnTo>
                    <a:lnTo>
                      <a:pt x="3765" y="3012"/>
                    </a:lnTo>
                    <a:lnTo>
                      <a:pt x="3765" y="2748"/>
                    </a:lnTo>
                    <a:lnTo>
                      <a:pt x="3783" y="2184"/>
                    </a:lnTo>
                    <a:lnTo>
                      <a:pt x="3859" y="1582"/>
                    </a:lnTo>
                    <a:lnTo>
                      <a:pt x="3953" y="961"/>
                    </a:lnTo>
                    <a:lnTo>
                      <a:pt x="3539" y="1205"/>
                    </a:lnTo>
                    <a:lnTo>
                      <a:pt x="3313" y="1337"/>
                    </a:lnTo>
                    <a:lnTo>
                      <a:pt x="3068" y="1469"/>
                    </a:lnTo>
                    <a:lnTo>
                      <a:pt x="2805" y="1563"/>
                    </a:lnTo>
                    <a:lnTo>
                      <a:pt x="2541" y="1657"/>
                    </a:lnTo>
                    <a:lnTo>
                      <a:pt x="2278" y="1713"/>
                    </a:lnTo>
                    <a:lnTo>
                      <a:pt x="2014" y="1732"/>
                    </a:lnTo>
                    <a:lnTo>
                      <a:pt x="1901" y="1732"/>
                    </a:lnTo>
                    <a:lnTo>
                      <a:pt x="1770" y="1695"/>
                    </a:lnTo>
                    <a:lnTo>
                      <a:pt x="1638" y="1638"/>
                    </a:lnTo>
                    <a:lnTo>
                      <a:pt x="1506" y="1563"/>
                    </a:lnTo>
                    <a:lnTo>
                      <a:pt x="1375" y="1469"/>
                    </a:lnTo>
                    <a:lnTo>
                      <a:pt x="1243" y="1375"/>
                    </a:lnTo>
                    <a:lnTo>
                      <a:pt x="998" y="1130"/>
                    </a:lnTo>
                    <a:lnTo>
                      <a:pt x="772" y="848"/>
                    </a:lnTo>
                    <a:lnTo>
                      <a:pt x="546" y="565"/>
                    </a:lnTo>
                    <a:lnTo>
                      <a:pt x="358" y="283"/>
                    </a:lnTo>
                    <a:lnTo>
                      <a:pt x="18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0"/>
              <p:cNvSpPr/>
              <p:nvPr/>
            </p:nvSpPr>
            <p:spPr>
              <a:xfrm>
                <a:off x="2800091" y="4154873"/>
                <a:ext cx="96645" cy="15267"/>
              </a:xfrm>
              <a:custGeom>
                <a:rect b="b" l="l" r="r" t="t"/>
                <a:pathLst>
                  <a:path extrusionOk="0" h="339" w="2146">
                    <a:moveTo>
                      <a:pt x="38" y="0"/>
                    </a:moveTo>
                    <a:lnTo>
                      <a:pt x="1" y="151"/>
                    </a:lnTo>
                    <a:lnTo>
                      <a:pt x="132" y="188"/>
                    </a:lnTo>
                    <a:lnTo>
                      <a:pt x="452" y="245"/>
                    </a:lnTo>
                    <a:lnTo>
                      <a:pt x="885" y="301"/>
                    </a:lnTo>
                    <a:lnTo>
                      <a:pt x="1111" y="320"/>
                    </a:lnTo>
                    <a:lnTo>
                      <a:pt x="1337" y="339"/>
                    </a:lnTo>
                    <a:lnTo>
                      <a:pt x="1581" y="320"/>
                    </a:lnTo>
                    <a:lnTo>
                      <a:pt x="1807" y="282"/>
                    </a:lnTo>
                    <a:lnTo>
                      <a:pt x="1995" y="226"/>
                    </a:lnTo>
                    <a:lnTo>
                      <a:pt x="2071" y="188"/>
                    </a:lnTo>
                    <a:lnTo>
                      <a:pt x="2146" y="132"/>
                    </a:lnTo>
                    <a:lnTo>
                      <a:pt x="2052" y="19"/>
                    </a:lnTo>
                    <a:lnTo>
                      <a:pt x="1977" y="75"/>
                    </a:lnTo>
                    <a:lnTo>
                      <a:pt x="1864" y="113"/>
                    </a:lnTo>
                    <a:lnTo>
                      <a:pt x="1770" y="151"/>
                    </a:lnTo>
                    <a:lnTo>
                      <a:pt x="1638" y="169"/>
                    </a:lnTo>
                    <a:lnTo>
                      <a:pt x="1374" y="188"/>
                    </a:lnTo>
                    <a:lnTo>
                      <a:pt x="1073" y="169"/>
                    </a:lnTo>
                    <a:lnTo>
                      <a:pt x="772" y="132"/>
                    </a:lnTo>
                    <a:lnTo>
                      <a:pt x="490" y="94"/>
                    </a:lnTo>
                    <a:lnTo>
                      <a:pt x="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0"/>
              <p:cNvSpPr/>
              <p:nvPr/>
            </p:nvSpPr>
            <p:spPr>
              <a:xfrm>
                <a:off x="2832291" y="4192973"/>
                <a:ext cx="71245" cy="12790"/>
              </a:xfrm>
              <a:custGeom>
                <a:rect b="b" l="l" r="r" t="t"/>
                <a:pathLst>
                  <a:path extrusionOk="0" h="284" w="1582">
                    <a:moveTo>
                      <a:pt x="57" y="1"/>
                    </a:moveTo>
                    <a:lnTo>
                      <a:pt x="1" y="133"/>
                    </a:lnTo>
                    <a:lnTo>
                      <a:pt x="95" y="170"/>
                    </a:lnTo>
                    <a:lnTo>
                      <a:pt x="302" y="227"/>
                    </a:lnTo>
                    <a:lnTo>
                      <a:pt x="584" y="264"/>
                    </a:lnTo>
                    <a:lnTo>
                      <a:pt x="753" y="283"/>
                    </a:lnTo>
                    <a:lnTo>
                      <a:pt x="1092" y="283"/>
                    </a:lnTo>
                    <a:lnTo>
                      <a:pt x="1262" y="264"/>
                    </a:lnTo>
                    <a:lnTo>
                      <a:pt x="1431" y="208"/>
                    </a:lnTo>
                    <a:lnTo>
                      <a:pt x="1582" y="133"/>
                    </a:lnTo>
                    <a:lnTo>
                      <a:pt x="1487" y="1"/>
                    </a:lnTo>
                    <a:lnTo>
                      <a:pt x="1393" y="57"/>
                    </a:lnTo>
                    <a:lnTo>
                      <a:pt x="1299" y="95"/>
                    </a:lnTo>
                    <a:lnTo>
                      <a:pt x="1186" y="114"/>
                    </a:lnTo>
                    <a:lnTo>
                      <a:pt x="1073" y="133"/>
                    </a:lnTo>
                    <a:lnTo>
                      <a:pt x="829" y="133"/>
                    </a:lnTo>
                    <a:lnTo>
                      <a:pt x="603" y="114"/>
                    </a:lnTo>
                    <a:lnTo>
                      <a:pt x="396" y="76"/>
                    </a:lnTo>
                    <a:lnTo>
                      <a:pt x="208" y="39"/>
                    </a:lnTo>
                    <a:lnTo>
                      <a:pt x="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0"/>
              <p:cNvSpPr/>
              <p:nvPr/>
            </p:nvSpPr>
            <p:spPr>
              <a:xfrm>
                <a:off x="3311999" y="4130285"/>
                <a:ext cx="96645" cy="15312"/>
              </a:xfrm>
              <a:custGeom>
                <a:rect b="b" l="l" r="r" t="t"/>
                <a:pathLst>
                  <a:path extrusionOk="0" h="340" w="2146">
                    <a:moveTo>
                      <a:pt x="38" y="0"/>
                    </a:moveTo>
                    <a:lnTo>
                      <a:pt x="0" y="151"/>
                    </a:lnTo>
                    <a:lnTo>
                      <a:pt x="132" y="189"/>
                    </a:lnTo>
                    <a:lnTo>
                      <a:pt x="452" y="245"/>
                    </a:lnTo>
                    <a:lnTo>
                      <a:pt x="866" y="320"/>
                    </a:lnTo>
                    <a:lnTo>
                      <a:pt x="1111" y="339"/>
                    </a:lnTo>
                    <a:lnTo>
                      <a:pt x="1337" y="339"/>
                    </a:lnTo>
                    <a:lnTo>
                      <a:pt x="1581" y="320"/>
                    </a:lnTo>
                    <a:lnTo>
                      <a:pt x="1788" y="301"/>
                    </a:lnTo>
                    <a:lnTo>
                      <a:pt x="1995" y="226"/>
                    </a:lnTo>
                    <a:lnTo>
                      <a:pt x="2070" y="189"/>
                    </a:lnTo>
                    <a:lnTo>
                      <a:pt x="2146" y="132"/>
                    </a:lnTo>
                    <a:lnTo>
                      <a:pt x="2033" y="19"/>
                    </a:lnTo>
                    <a:lnTo>
                      <a:pt x="1958" y="76"/>
                    </a:lnTo>
                    <a:lnTo>
                      <a:pt x="1863" y="113"/>
                    </a:lnTo>
                    <a:lnTo>
                      <a:pt x="1751" y="151"/>
                    </a:lnTo>
                    <a:lnTo>
                      <a:pt x="1638" y="170"/>
                    </a:lnTo>
                    <a:lnTo>
                      <a:pt x="1355" y="189"/>
                    </a:lnTo>
                    <a:lnTo>
                      <a:pt x="1073" y="170"/>
                    </a:lnTo>
                    <a:lnTo>
                      <a:pt x="772" y="151"/>
                    </a:lnTo>
                    <a:lnTo>
                      <a:pt x="471" y="94"/>
                    </a:lnTo>
                    <a:lnTo>
                      <a:pt x="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0"/>
              <p:cNvSpPr/>
              <p:nvPr/>
            </p:nvSpPr>
            <p:spPr>
              <a:xfrm>
                <a:off x="3344199" y="4168429"/>
                <a:ext cx="71245" cy="13601"/>
              </a:xfrm>
              <a:custGeom>
                <a:rect b="b" l="l" r="r" t="t"/>
                <a:pathLst>
                  <a:path extrusionOk="0" h="302" w="1582">
                    <a:moveTo>
                      <a:pt x="38" y="0"/>
                    </a:moveTo>
                    <a:lnTo>
                      <a:pt x="0" y="151"/>
                    </a:lnTo>
                    <a:lnTo>
                      <a:pt x="95" y="170"/>
                    </a:lnTo>
                    <a:lnTo>
                      <a:pt x="302" y="226"/>
                    </a:lnTo>
                    <a:lnTo>
                      <a:pt x="584" y="282"/>
                    </a:lnTo>
                    <a:lnTo>
                      <a:pt x="734" y="282"/>
                    </a:lnTo>
                    <a:lnTo>
                      <a:pt x="904" y="301"/>
                    </a:lnTo>
                    <a:lnTo>
                      <a:pt x="1092" y="282"/>
                    </a:lnTo>
                    <a:lnTo>
                      <a:pt x="1261" y="264"/>
                    </a:lnTo>
                    <a:lnTo>
                      <a:pt x="1431" y="207"/>
                    </a:lnTo>
                    <a:lnTo>
                      <a:pt x="1581" y="132"/>
                    </a:lnTo>
                    <a:lnTo>
                      <a:pt x="1487" y="0"/>
                    </a:lnTo>
                    <a:lnTo>
                      <a:pt x="1393" y="57"/>
                    </a:lnTo>
                    <a:lnTo>
                      <a:pt x="1299" y="94"/>
                    </a:lnTo>
                    <a:lnTo>
                      <a:pt x="1186" y="113"/>
                    </a:lnTo>
                    <a:lnTo>
                      <a:pt x="1073" y="132"/>
                    </a:lnTo>
                    <a:lnTo>
                      <a:pt x="829" y="151"/>
                    </a:lnTo>
                    <a:lnTo>
                      <a:pt x="603" y="113"/>
                    </a:lnTo>
                    <a:lnTo>
                      <a:pt x="377" y="94"/>
                    </a:lnTo>
                    <a:lnTo>
                      <a:pt x="207" y="38"/>
                    </a:lnTo>
                    <a:lnTo>
                      <a:pt x="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0"/>
              <p:cNvSpPr/>
              <p:nvPr/>
            </p:nvSpPr>
            <p:spPr>
              <a:xfrm>
                <a:off x="2586538" y="2159845"/>
                <a:ext cx="644991" cy="211935"/>
              </a:xfrm>
              <a:custGeom>
                <a:rect b="b" l="l" r="r" t="t"/>
                <a:pathLst>
                  <a:path extrusionOk="0" h="4706" w="14322">
                    <a:moveTo>
                      <a:pt x="1393" y="0"/>
                    </a:moveTo>
                    <a:lnTo>
                      <a:pt x="1261" y="19"/>
                    </a:lnTo>
                    <a:lnTo>
                      <a:pt x="1110" y="38"/>
                    </a:lnTo>
                    <a:lnTo>
                      <a:pt x="998" y="76"/>
                    </a:lnTo>
                    <a:lnTo>
                      <a:pt x="885" y="113"/>
                    </a:lnTo>
                    <a:lnTo>
                      <a:pt x="772" y="170"/>
                    </a:lnTo>
                    <a:lnTo>
                      <a:pt x="678" y="226"/>
                    </a:lnTo>
                    <a:lnTo>
                      <a:pt x="508" y="377"/>
                    </a:lnTo>
                    <a:lnTo>
                      <a:pt x="377" y="527"/>
                    </a:lnTo>
                    <a:lnTo>
                      <a:pt x="264" y="715"/>
                    </a:lnTo>
                    <a:lnTo>
                      <a:pt x="170" y="904"/>
                    </a:lnTo>
                    <a:lnTo>
                      <a:pt x="113" y="1092"/>
                    </a:lnTo>
                    <a:lnTo>
                      <a:pt x="75" y="1299"/>
                    </a:lnTo>
                    <a:lnTo>
                      <a:pt x="38" y="1468"/>
                    </a:lnTo>
                    <a:lnTo>
                      <a:pt x="0" y="1788"/>
                    </a:lnTo>
                    <a:lnTo>
                      <a:pt x="0" y="1976"/>
                    </a:lnTo>
                    <a:lnTo>
                      <a:pt x="0" y="2014"/>
                    </a:lnTo>
                    <a:lnTo>
                      <a:pt x="57" y="2070"/>
                    </a:lnTo>
                    <a:lnTo>
                      <a:pt x="226" y="2202"/>
                    </a:lnTo>
                    <a:lnTo>
                      <a:pt x="527" y="2372"/>
                    </a:lnTo>
                    <a:lnTo>
                      <a:pt x="903" y="2579"/>
                    </a:lnTo>
                    <a:lnTo>
                      <a:pt x="1863" y="3049"/>
                    </a:lnTo>
                    <a:lnTo>
                      <a:pt x="3011" y="3557"/>
                    </a:lnTo>
                    <a:lnTo>
                      <a:pt x="4178" y="4028"/>
                    </a:lnTo>
                    <a:lnTo>
                      <a:pt x="4724" y="4235"/>
                    </a:lnTo>
                    <a:lnTo>
                      <a:pt x="5251" y="4423"/>
                    </a:lnTo>
                    <a:lnTo>
                      <a:pt x="5702" y="4573"/>
                    </a:lnTo>
                    <a:lnTo>
                      <a:pt x="6098" y="4667"/>
                    </a:lnTo>
                    <a:lnTo>
                      <a:pt x="6399" y="4705"/>
                    </a:lnTo>
                    <a:lnTo>
                      <a:pt x="6587" y="4705"/>
                    </a:lnTo>
                    <a:lnTo>
                      <a:pt x="6794" y="4649"/>
                    </a:lnTo>
                    <a:lnTo>
                      <a:pt x="7114" y="4573"/>
                    </a:lnTo>
                    <a:lnTo>
                      <a:pt x="8055" y="4404"/>
                    </a:lnTo>
                    <a:lnTo>
                      <a:pt x="10614" y="3990"/>
                    </a:lnTo>
                    <a:lnTo>
                      <a:pt x="13061" y="3614"/>
                    </a:lnTo>
                    <a:lnTo>
                      <a:pt x="13870" y="3463"/>
                    </a:lnTo>
                    <a:lnTo>
                      <a:pt x="14115" y="3425"/>
                    </a:lnTo>
                    <a:lnTo>
                      <a:pt x="14209" y="3388"/>
                    </a:lnTo>
                    <a:lnTo>
                      <a:pt x="14265" y="3312"/>
                    </a:lnTo>
                    <a:lnTo>
                      <a:pt x="14303" y="3143"/>
                    </a:lnTo>
                    <a:lnTo>
                      <a:pt x="14322" y="2898"/>
                    </a:lnTo>
                    <a:lnTo>
                      <a:pt x="14322" y="2635"/>
                    </a:lnTo>
                    <a:lnTo>
                      <a:pt x="14303" y="2503"/>
                    </a:lnTo>
                    <a:lnTo>
                      <a:pt x="14265" y="2372"/>
                    </a:lnTo>
                    <a:lnTo>
                      <a:pt x="14227" y="2240"/>
                    </a:lnTo>
                    <a:lnTo>
                      <a:pt x="14152" y="2108"/>
                    </a:lnTo>
                    <a:lnTo>
                      <a:pt x="14077" y="1976"/>
                    </a:lnTo>
                    <a:lnTo>
                      <a:pt x="13983" y="1863"/>
                    </a:lnTo>
                    <a:lnTo>
                      <a:pt x="13851" y="1769"/>
                    </a:lnTo>
                    <a:lnTo>
                      <a:pt x="13719" y="1694"/>
                    </a:lnTo>
                    <a:lnTo>
                      <a:pt x="13625" y="1656"/>
                    </a:lnTo>
                    <a:lnTo>
                      <a:pt x="13493" y="1638"/>
                    </a:lnTo>
                    <a:lnTo>
                      <a:pt x="13192" y="1600"/>
                    </a:lnTo>
                    <a:lnTo>
                      <a:pt x="12816" y="1581"/>
                    </a:lnTo>
                    <a:lnTo>
                      <a:pt x="12364" y="1600"/>
                    </a:lnTo>
                    <a:lnTo>
                      <a:pt x="11875" y="1638"/>
                    </a:lnTo>
                    <a:lnTo>
                      <a:pt x="11329" y="1694"/>
                    </a:lnTo>
                    <a:lnTo>
                      <a:pt x="10765" y="1788"/>
                    </a:lnTo>
                    <a:lnTo>
                      <a:pt x="10181" y="1920"/>
                    </a:lnTo>
                    <a:lnTo>
                      <a:pt x="9579" y="2070"/>
                    </a:lnTo>
                    <a:lnTo>
                      <a:pt x="9015" y="2240"/>
                    </a:lnTo>
                    <a:lnTo>
                      <a:pt x="8469" y="2447"/>
                    </a:lnTo>
                    <a:lnTo>
                      <a:pt x="8205" y="2579"/>
                    </a:lnTo>
                    <a:lnTo>
                      <a:pt x="7961" y="2691"/>
                    </a:lnTo>
                    <a:lnTo>
                      <a:pt x="7716" y="2823"/>
                    </a:lnTo>
                    <a:lnTo>
                      <a:pt x="7509" y="2974"/>
                    </a:lnTo>
                    <a:lnTo>
                      <a:pt x="7302" y="3124"/>
                    </a:lnTo>
                    <a:lnTo>
                      <a:pt x="7114" y="3275"/>
                    </a:lnTo>
                    <a:lnTo>
                      <a:pt x="6944" y="3444"/>
                    </a:lnTo>
                    <a:lnTo>
                      <a:pt x="6794" y="3614"/>
                    </a:lnTo>
                    <a:lnTo>
                      <a:pt x="6662" y="3802"/>
                    </a:lnTo>
                    <a:lnTo>
                      <a:pt x="6568" y="3990"/>
                    </a:lnTo>
                    <a:lnTo>
                      <a:pt x="6530" y="3877"/>
                    </a:lnTo>
                    <a:lnTo>
                      <a:pt x="6380" y="3519"/>
                    </a:lnTo>
                    <a:lnTo>
                      <a:pt x="6267" y="3275"/>
                    </a:lnTo>
                    <a:lnTo>
                      <a:pt x="6116" y="3011"/>
                    </a:lnTo>
                    <a:lnTo>
                      <a:pt x="5928" y="2710"/>
                    </a:lnTo>
                    <a:lnTo>
                      <a:pt x="5702" y="2390"/>
                    </a:lnTo>
                    <a:lnTo>
                      <a:pt x="5439" y="2070"/>
                    </a:lnTo>
                    <a:lnTo>
                      <a:pt x="5119" y="1732"/>
                    </a:lnTo>
                    <a:lnTo>
                      <a:pt x="4761" y="1412"/>
                    </a:lnTo>
                    <a:lnTo>
                      <a:pt x="4554" y="1261"/>
                    </a:lnTo>
                    <a:lnTo>
                      <a:pt x="4347" y="1092"/>
                    </a:lnTo>
                    <a:lnTo>
                      <a:pt x="4122" y="941"/>
                    </a:lnTo>
                    <a:lnTo>
                      <a:pt x="3877" y="810"/>
                    </a:lnTo>
                    <a:lnTo>
                      <a:pt x="3613" y="659"/>
                    </a:lnTo>
                    <a:lnTo>
                      <a:pt x="3350" y="527"/>
                    </a:lnTo>
                    <a:lnTo>
                      <a:pt x="3068" y="414"/>
                    </a:lnTo>
                    <a:lnTo>
                      <a:pt x="2767" y="301"/>
                    </a:lnTo>
                    <a:lnTo>
                      <a:pt x="2447" y="189"/>
                    </a:lnTo>
                    <a:lnTo>
                      <a:pt x="2108" y="94"/>
                    </a:lnTo>
                    <a:lnTo>
                      <a:pt x="1901" y="57"/>
                    </a:lnTo>
                    <a:lnTo>
                      <a:pt x="1732" y="19"/>
                    </a:lnTo>
                    <a:lnTo>
                      <a:pt x="15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0"/>
              <p:cNvSpPr/>
              <p:nvPr/>
            </p:nvSpPr>
            <p:spPr>
              <a:xfrm>
                <a:off x="2515338" y="2197134"/>
                <a:ext cx="729747" cy="548391"/>
              </a:xfrm>
              <a:custGeom>
                <a:rect b="b" l="l" r="r" t="t"/>
                <a:pathLst>
                  <a:path extrusionOk="0" h="12177" w="16204">
                    <a:moveTo>
                      <a:pt x="1958" y="0"/>
                    </a:moveTo>
                    <a:lnTo>
                      <a:pt x="1807" y="19"/>
                    </a:lnTo>
                    <a:lnTo>
                      <a:pt x="1694" y="76"/>
                    </a:lnTo>
                    <a:lnTo>
                      <a:pt x="1581" y="151"/>
                    </a:lnTo>
                    <a:lnTo>
                      <a:pt x="1468" y="283"/>
                    </a:lnTo>
                    <a:lnTo>
                      <a:pt x="1355" y="452"/>
                    </a:lnTo>
                    <a:lnTo>
                      <a:pt x="1242" y="659"/>
                    </a:lnTo>
                    <a:lnTo>
                      <a:pt x="1148" y="904"/>
                    </a:lnTo>
                    <a:lnTo>
                      <a:pt x="1035" y="1186"/>
                    </a:lnTo>
                    <a:lnTo>
                      <a:pt x="941" y="1506"/>
                    </a:lnTo>
                    <a:lnTo>
                      <a:pt x="847" y="1845"/>
                    </a:lnTo>
                    <a:lnTo>
                      <a:pt x="678" y="2597"/>
                    </a:lnTo>
                    <a:lnTo>
                      <a:pt x="527" y="3425"/>
                    </a:lnTo>
                    <a:lnTo>
                      <a:pt x="377" y="4291"/>
                    </a:lnTo>
                    <a:lnTo>
                      <a:pt x="264" y="5194"/>
                    </a:lnTo>
                    <a:lnTo>
                      <a:pt x="170" y="6060"/>
                    </a:lnTo>
                    <a:lnTo>
                      <a:pt x="94" y="6907"/>
                    </a:lnTo>
                    <a:lnTo>
                      <a:pt x="38" y="7697"/>
                    </a:lnTo>
                    <a:lnTo>
                      <a:pt x="0" y="8394"/>
                    </a:lnTo>
                    <a:lnTo>
                      <a:pt x="0" y="8977"/>
                    </a:lnTo>
                    <a:lnTo>
                      <a:pt x="38" y="9429"/>
                    </a:lnTo>
                    <a:lnTo>
                      <a:pt x="57" y="9598"/>
                    </a:lnTo>
                    <a:lnTo>
                      <a:pt x="94" y="9711"/>
                    </a:lnTo>
                    <a:lnTo>
                      <a:pt x="132" y="9786"/>
                    </a:lnTo>
                    <a:lnTo>
                      <a:pt x="151" y="9786"/>
                    </a:lnTo>
                    <a:lnTo>
                      <a:pt x="170" y="9805"/>
                    </a:lnTo>
                    <a:lnTo>
                      <a:pt x="320" y="9805"/>
                    </a:lnTo>
                    <a:lnTo>
                      <a:pt x="527" y="9861"/>
                    </a:lnTo>
                    <a:lnTo>
                      <a:pt x="810" y="9937"/>
                    </a:lnTo>
                    <a:lnTo>
                      <a:pt x="1148" y="10050"/>
                    </a:lnTo>
                    <a:lnTo>
                      <a:pt x="1995" y="10370"/>
                    </a:lnTo>
                    <a:lnTo>
                      <a:pt x="2993" y="10746"/>
                    </a:lnTo>
                    <a:lnTo>
                      <a:pt x="4122" y="11160"/>
                    </a:lnTo>
                    <a:lnTo>
                      <a:pt x="5289" y="11555"/>
                    </a:lnTo>
                    <a:lnTo>
                      <a:pt x="5891" y="11743"/>
                    </a:lnTo>
                    <a:lnTo>
                      <a:pt x="6493" y="11913"/>
                    </a:lnTo>
                    <a:lnTo>
                      <a:pt x="7058" y="12063"/>
                    </a:lnTo>
                    <a:lnTo>
                      <a:pt x="7622" y="12176"/>
                    </a:lnTo>
                    <a:lnTo>
                      <a:pt x="8789" y="11932"/>
                    </a:lnTo>
                    <a:lnTo>
                      <a:pt x="9975" y="11687"/>
                    </a:lnTo>
                    <a:lnTo>
                      <a:pt x="11367" y="11367"/>
                    </a:lnTo>
                    <a:lnTo>
                      <a:pt x="12797" y="11047"/>
                    </a:lnTo>
                    <a:lnTo>
                      <a:pt x="14096" y="10727"/>
                    </a:lnTo>
                    <a:lnTo>
                      <a:pt x="14642" y="10577"/>
                    </a:lnTo>
                    <a:lnTo>
                      <a:pt x="15093" y="10426"/>
                    </a:lnTo>
                    <a:lnTo>
                      <a:pt x="15413" y="10313"/>
                    </a:lnTo>
                    <a:lnTo>
                      <a:pt x="15545" y="10257"/>
                    </a:lnTo>
                    <a:lnTo>
                      <a:pt x="15620" y="10200"/>
                    </a:lnTo>
                    <a:lnTo>
                      <a:pt x="15771" y="8883"/>
                    </a:lnTo>
                    <a:lnTo>
                      <a:pt x="15921" y="7547"/>
                    </a:lnTo>
                    <a:lnTo>
                      <a:pt x="16072" y="5985"/>
                    </a:lnTo>
                    <a:lnTo>
                      <a:pt x="16128" y="5194"/>
                    </a:lnTo>
                    <a:lnTo>
                      <a:pt x="16166" y="4442"/>
                    </a:lnTo>
                    <a:lnTo>
                      <a:pt x="16204" y="3708"/>
                    </a:lnTo>
                    <a:lnTo>
                      <a:pt x="16204" y="3068"/>
                    </a:lnTo>
                    <a:lnTo>
                      <a:pt x="16185" y="2522"/>
                    </a:lnTo>
                    <a:lnTo>
                      <a:pt x="16166" y="2277"/>
                    </a:lnTo>
                    <a:lnTo>
                      <a:pt x="16128" y="2089"/>
                    </a:lnTo>
                    <a:lnTo>
                      <a:pt x="16091" y="1920"/>
                    </a:lnTo>
                    <a:lnTo>
                      <a:pt x="16053" y="1807"/>
                    </a:lnTo>
                    <a:lnTo>
                      <a:pt x="15997" y="1713"/>
                    </a:lnTo>
                    <a:lnTo>
                      <a:pt x="15959" y="1694"/>
                    </a:lnTo>
                    <a:lnTo>
                      <a:pt x="15921" y="1694"/>
                    </a:lnTo>
                    <a:lnTo>
                      <a:pt x="15658" y="1675"/>
                    </a:lnTo>
                    <a:lnTo>
                      <a:pt x="15319" y="1694"/>
                    </a:lnTo>
                    <a:lnTo>
                      <a:pt x="14886" y="1732"/>
                    </a:lnTo>
                    <a:lnTo>
                      <a:pt x="14397" y="1807"/>
                    </a:lnTo>
                    <a:lnTo>
                      <a:pt x="13249" y="1995"/>
                    </a:lnTo>
                    <a:lnTo>
                      <a:pt x="12007" y="2259"/>
                    </a:lnTo>
                    <a:lnTo>
                      <a:pt x="10765" y="2522"/>
                    </a:lnTo>
                    <a:lnTo>
                      <a:pt x="9636" y="2786"/>
                    </a:lnTo>
                    <a:lnTo>
                      <a:pt x="8732" y="3011"/>
                    </a:lnTo>
                    <a:lnTo>
                      <a:pt x="8149" y="3162"/>
                    </a:lnTo>
                    <a:lnTo>
                      <a:pt x="7321" y="2597"/>
                    </a:lnTo>
                    <a:lnTo>
                      <a:pt x="6437" y="2033"/>
                    </a:lnTo>
                    <a:lnTo>
                      <a:pt x="5928" y="1713"/>
                    </a:lnTo>
                    <a:lnTo>
                      <a:pt x="5383" y="1393"/>
                    </a:lnTo>
                    <a:lnTo>
                      <a:pt x="4837" y="1092"/>
                    </a:lnTo>
                    <a:lnTo>
                      <a:pt x="4272" y="791"/>
                    </a:lnTo>
                    <a:lnTo>
                      <a:pt x="3727" y="527"/>
                    </a:lnTo>
                    <a:lnTo>
                      <a:pt x="3218" y="301"/>
                    </a:lnTo>
                    <a:lnTo>
                      <a:pt x="2748" y="132"/>
                    </a:lnTo>
                    <a:lnTo>
                      <a:pt x="2522" y="76"/>
                    </a:lnTo>
                    <a:lnTo>
                      <a:pt x="2315" y="38"/>
                    </a:lnTo>
                    <a:lnTo>
                      <a:pt x="21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0"/>
              <p:cNvSpPr/>
              <p:nvPr/>
            </p:nvSpPr>
            <p:spPr>
              <a:xfrm>
                <a:off x="2580593" y="2286122"/>
                <a:ext cx="235668" cy="166134"/>
              </a:xfrm>
              <a:custGeom>
                <a:rect b="b" l="l" r="r" t="t"/>
                <a:pathLst>
                  <a:path extrusionOk="0" h="3689" w="5233">
                    <a:moveTo>
                      <a:pt x="302" y="0"/>
                    </a:moveTo>
                    <a:lnTo>
                      <a:pt x="283" y="19"/>
                    </a:lnTo>
                    <a:lnTo>
                      <a:pt x="264" y="76"/>
                    </a:lnTo>
                    <a:lnTo>
                      <a:pt x="226" y="339"/>
                    </a:lnTo>
                    <a:lnTo>
                      <a:pt x="113" y="1167"/>
                    </a:lnTo>
                    <a:lnTo>
                      <a:pt x="0" y="2447"/>
                    </a:lnTo>
                    <a:lnTo>
                      <a:pt x="2202" y="3068"/>
                    </a:lnTo>
                    <a:lnTo>
                      <a:pt x="3764" y="3501"/>
                    </a:lnTo>
                    <a:lnTo>
                      <a:pt x="4310" y="3632"/>
                    </a:lnTo>
                    <a:lnTo>
                      <a:pt x="4498" y="3670"/>
                    </a:lnTo>
                    <a:lnTo>
                      <a:pt x="4592" y="3689"/>
                    </a:lnTo>
                    <a:lnTo>
                      <a:pt x="4630" y="3670"/>
                    </a:lnTo>
                    <a:lnTo>
                      <a:pt x="4686" y="3614"/>
                    </a:lnTo>
                    <a:lnTo>
                      <a:pt x="4780" y="3444"/>
                    </a:lnTo>
                    <a:lnTo>
                      <a:pt x="4893" y="3200"/>
                    </a:lnTo>
                    <a:lnTo>
                      <a:pt x="5006" y="2917"/>
                    </a:lnTo>
                    <a:lnTo>
                      <a:pt x="5082" y="2597"/>
                    </a:lnTo>
                    <a:lnTo>
                      <a:pt x="5176" y="2296"/>
                    </a:lnTo>
                    <a:lnTo>
                      <a:pt x="5213" y="2033"/>
                    </a:lnTo>
                    <a:lnTo>
                      <a:pt x="5232" y="1807"/>
                    </a:lnTo>
                    <a:lnTo>
                      <a:pt x="4517" y="1581"/>
                    </a:lnTo>
                    <a:lnTo>
                      <a:pt x="2880" y="1035"/>
                    </a:lnTo>
                    <a:lnTo>
                      <a:pt x="1995" y="734"/>
                    </a:lnTo>
                    <a:lnTo>
                      <a:pt x="1205" y="433"/>
                    </a:lnTo>
                    <a:lnTo>
                      <a:pt x="603" y="189"/>
                    </a:lnTo>
                    <a:lnTo>
                      <a:pt x="414" y="76"/>
                    </a:lnTo>
                    <a:lnTo>
                      <a:pt x="3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0"/>
              <p:cNvSpPr/>
              <p:nvPr/>
            </p:nvSpPr>
            <p:spPr>
              <a:xfrm>
                <a:off x="2885702" y="2253066"/>
                <a:ext cx="303446" cy="86467"/>
              </a:xfrm>
              <a:custGeom>
                <a:rect b="b" l="l" r="r" t="t"/>
                <a:pathLst>
                  <a:path extrusionOk="0" h="1920" w="6738">
                    <a:moveTo>
                      <a:pt x="6719" y="0"/>
                    </a:moveTo>
                    <a:lnTo>
                      <a:pt x="5928" y="95"/>
                    </a:lnTo>
                    <a:lnTo>
                      <a:pt x="5100" y="226"/>
                    </a:lnTo>
                    <a:lnTo>
                      <a:pt x="4084" y="414"/>
                    </a:lnTo>
                    <a:lnTo>
                      <a:pt x="3538" y="527"/>
                    </a:lnTo>
                    <a:lnTo>
                      <a:pt x="2993" y="659"/>
                    </a:lnTo>
                    <a:lnTo>
                      <a:pt x="2428" y="810"/>
                    </a:lnTo>
                    <a:lnTo>
                      <a:pt x="1882" y="979"/>
                    </a:lnTo>
                    <a:lnTo>
                      <a:pt x="1355" y="1167"/>
                    </a:lnTo>
                    <a:lnTo>
                      <a:pt x="866" y="1374"/>
                    </a:lnTo>
                    <a:lnTo>
                      <a:pt x="396" y="1581"/>
                    </a:lnTo>
                    <a:lnTo>
                      <a:pt x="189" y="1694"/>
                    </a:lnTo>
                    <a:lnTo>
                      <a:pt x="0" y="1826"/>
                    </a:lnTo>
                    <a:lnTo>
                      <a:pt x="57" y="1920"/>
                    </a:lnTo>
                    <a:lnTo>
                      <a:pt x="264" y="1807"/>
                    </a:lnTo>
                    <a:lnTo>
                      <a:pt x="471" y="1675"/>
                    </a:lnTo>
                    <a:lnTo>
                      <a:pt x="922" y="1468"/>
                    </a:lnTo>
                    <a:lnTo>
                      <a:pt x="1412" y="1261"/>
                    </a:lnTo>
                    <a:lnTo>
                      <a:pt x="1939" y="1092"/>
                    </a:lnTo>
                    <a:lnTo>
                      <a:pt x="2466" y="923"/>
                    </a:lnTo>
                    <a:lnTo>
                      <a:pt x="3030" y="772"/>
                    </a:lnTo>
                    <a:lnTo>
                      <a:pt x="3576" y="640"/>
                    </a:lnTo>
                    <a:lnTo>
                      <a:pt x="4122" y="527"/>
                    </a:lnTo>
                    <a:lnTo>
                      <a:pt x="5119" y="339"/>
                    </a:lnTo>
                    <a:lnTo>
                      <a:pt x="5947" y="207"/>
                    </a:lnTo>
                    <a:lnTo>
                      <a:pt x="6738" y="113"/>
                    </a:lnTo>
                    <a:lnTo>
                      <a:pt x="67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0"/>
              <p:cNvSpPr/>
              <p:nvPr/>
            </p:nvSpPr>
            <p:spPr>
              <a:xfrm>
                <a:off x="2666204" y="2182723"/>
                <a:ext cx="189868" cy="123801"/>
              </a:xfrm>
              <a:custGeom>
                <a:rect b="b" l="l" r="r" t="t"/>
                <a:pathLst>
                  <a:path extrusionOk="0" h="2749" w="4216">
                    <a:moveTo>
                      <a:pt x="19" y="0"/>
                    </a:moveTo>
                    <a:lnTo>
                      <a:pt x="0" y="113"/>
                    </a:lnTo>
                    <a:lnTo>
                      <a:pt x="132" y="170"/>
                    </a:lnTo>
                    <a:lnTo>
                      <a:pt x="489" y="283"/>
                    </a:lnTo>
                    <a:lnTo>
                      <a:pt x="998" y="490"/>
                    </a:lnTo>
                    <a:lnTo>
                      <a:pt x="1299" y="621"/>
                    </a:lnTo>
                    <a:lnTo>
                      <a:pt x="1619" y="772"/>
                    </a:lnTo>
                    <a:lnTo>
                      <a:pt x="1957" y="941"/>
                    </a:lnTo>
                    <a:lnTo>
                      <a:pt x="2296" y="1130"/>
                    </a:lnTo>
                    <a:lnTo>
                      <a:pt x="2635" y="1355"/>
                    </a:lnTo>
                    <a:lnTo>
                      <a:pt x="2974" y="1581"/>
                    </a:lnTo>
                    <a:lnTo>
                      <a:pt x="3294" y="1845"/>
                    </a:lnTo>
                    <a:lnTo>
                      <a:pt x="3595" y="2127"/>
                    </a:lnTo>
                    <a:lnTo>
                      <a:pt x="3877" y="2428"/>
                    </a:lnTo>
                    <a:lnTo>
                      <a:pt x="4122" y="2748"/>
                    </a:lnTo>
                    <a:lnTo>
                      <a:pt x="4216" y="2692"/>
                    </a:lnTo>
                    <a:lnTo>
                      <a:pt x="3971" y="2353"/>
                    </a:lnTo>
                    <a:lnTo>
                      <a:pt x="3689" y="2052"/>
                    </a:lnTo>
                    <a:lnTo>
                      <a:pt x="3388" y="1769"/>
                    </a:lnTo>
                    <a:lnTo>
                      <a:pt x="3049" y="1506"/>
                    </a:lnTo>
                    <a:lnTo>
                      <a:pt x="2710" y="1261"/>
                    </a:lnTo>
                    <a:lnTo>
                      <a:pt x="2371" y="1035"/>
                    </a:lnTo>
                    <a:lnTo>
                      <a:pt x="2014" y="847"/>
                    </a:lnTo>
                    <a:lnTo>
                      <a:pt x="1675" y="659"/>
                    </a:lnTo>
                    <a:lnTo>
                      <a:pt x="1355" y="509"/>
                    </a:lnTo>
                    <a:lnTo>
                      <a:pt x="1054" y="377"/>
                    </a:lnTo>
                    <a:lnTo>
                      <a:pt x="527" y="170"/>
                    </a:lnTo>
                    <a:lnTo>
                      <a:pt x="170" y="57"/>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0"/>
              <p:cNvSpPr/>
              <p:nvPr/>
            </p:nvSpPr>
            <p:spPr>
              <a:xfrm>
                <a:off x="2856880" y="2354754"/>
                <a:ext cx="54267" cy="393291"/>
              </a:xfrm>
              <a:custGeom>
                <a:rect b="b" l="l" r="r" t="t"/>
                <a:pathLst>
                  <a:path extrusionOk="0" h="8733" w="1205">
                    <a:moveTo>
                      <a:pt x="1092" y="1"/>
                    </a:moveTo>
                    <a:lnTo>
                      <a:pt x="772" y="2729"/>
                    </a:lnTo>
                    <a:lnTo>
                      <a:pt x="452" y="5496"/>
                    </a:lnTo>
                    <a:lnTo>
                      <a:pt x="170" y="7660"/>
                    </a:lnTo>
                    <a:lnTo>
                      <a:pt x="76" y="8337"/>
                    </a:lnTo>
                    <a:lnTo>
                      <a:pt x="38" y="8544"/>
                    </a:lnTo>
                    <a:lnTo>
                      <a:pt x="0" y="8639"/>
                    </a:lnTo>
                    <a:lnTo>
                      <a:pt x="38" y="8657"/>
                    </a:lnTo>
                    <a:lnTo>
                      <a:pt x="57" y="8733"/>
                    </a:lnTo>
                    <a:lnTo>
                      <a:pt x="95" y="8714"/>
                    </a:lnTo>
                    <a:lnTo>
                      <a:pt x="113" y="8639"/>
                    </a:lnTo>
                    <a:lnTo>
                      <a:pt x="170" y="8469"/>
                    </a:lnTo>
                    <a:lnTo>
                      <a:pt x="226" y="8130"/>
                    </a:lnTo>
                    <a:lnTo>
                      <a:pt x="414" y="6832"/>
                    </a:lnTo>
                    <a:lnTo>
                      <a:pt x="716" y="4329"/>
                    </a:lnTo>
                    <a:lnTo>
                      <a:pt x="1054" y="1374"/>
                    </a:lnTo>
                    <a:lnTo>
                      <a:pt x="1205" y="20"/>
                    </a:lnTo>
                    <a:lnTo>
                      <a:pt x="109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0"/>
              <p:cNvSpPr/>
              <p:nvPr/>
            </p:nvSpPr>
            <p:spPr>
              <a:xfrm>
                <a:off x="2803469" y="2335254"/>
                <a:ext cx="49223" cy="392480"/>
              </a:xfrm>
              <a:custGeom>
                <a:rect b="b" l="l" r="r" t="t"/>
                <a:pathLst>
                  <a:path extrusionOk="0" h="8715" w="1093">
                    <a:moveTo>
                      <a:pt x="979" y="1"/>
                    </a:moveTo>
                    <a:lnTo>
                      <a:pt x="1" y="8714"/>
                    </a:lnTo>
                    <a:lnTo>
                      <a:pt x="133" y="8714"/>
                    </a:lnTo>
                    <a:lnTo>
                      <a:pt x="1092" y="20"/>
                    </a:lnTo>
                    <a:lnTo>
                      <a:pt x="97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2382261" y="2403932"/>
                <a:ext cx="267013" cy="216168"/>
              </a:xfrm>
              <a:custGeom>
                <a:rect b="b" l="l" r="r" t="t"/>
                <a:pathLst>
                  <a:path extrusionOk="0" h="4800" w="5929">
                    <a:moveTo>
                      <a:pt x="4423" y="0"/>
                    </a:moveTo>
                    <a:lnTo>
                      <a:pt x="4085" y="38"/>
                    </a:lnTo>
                    <a:lnTo>
                      <a:pt x="3708" y="94"/>
                    </a:lnTo>
                    <a:lnTo>
                      <a:pt x="3313" y="188"/>
                    </a:lnTo>
                    <a:lnTo>
                      <a:pt x="2880" y="282"/>
                    </a:lnTo>
                    <a:lnTo>
                      <a:pt x="2447" y="414"/>
                    </a:lnTo>
                    <a:lnTo>
                      <a:pt x="2014" y="565"/>
                    </a:lnTo>
                    <a:lnTo>
                      <a:pt x="1600" y="734"/>
                    </a:lnTo>
                    <a:lnTo>
                      <a:pt x="1186" y="941"/>
                    </a:lnTo>
                    <a:lnTo>
                      <a:pt x="810" y="1167"/>
                    </a:lnTo>
                    <a:lnTo>
                      <a:pt x="641" y="1280"/>
                    </a:lnTo>
                    <a:lnTo>
                      <a:pt x="471" y="1412"/>
                    </a:lnTo>
                    <a:lnTo>
                      <a:pt x="321" y="1543"/>
                    </a:lnTo>
                    <a:lnTo>
                      <a:pt x="189" y="1675"/>
                    </a:lnTo>
                    <a:lnTo>
                      <a:pt x="132" y="1750"/>
                    </a:lnTo>
                    <a:lnTo>
                      <a:pt x="114" y="1882"/>
                    </a:lnTo>
                    <a:lnTo>
                      <a:pt x="114" y="2014"/>
                    </a:lnTo>
                    <a:lnTo>
                      <a:pt x="132" y="2164"/>
                    </a:lnTo>
                    <a:lnTo>
                      <a:pt x="151" y="2409"/>
                    </a:lnTo>
                    <a:lnTo>
                      <a:pt x="189" y="2522"/>
                    </a:lnTo>
                    <a:lnTo>
                      <a:pt x="114" y="2616"/>
                    </a:lnTo>
                    <a:lnTo>
                      <a:pt x="76" y="2710"/>
                    </a:lnTo>
                    <a:lnTo>
                      <a:pt x="38" y="2823"/>
                    </a:lnTo>
                    <a:lnTo>
                      <a:pt x="20" y="2917"/>
                    </a:lnTo>
                    <a:lnTo>
                      <a:pt x="1" y="3143"/>
                    </a:lnTo>
                    <a:lnTo>
                      <a:pt x="1" y="3369"/>
                    </a:lnTo>
                    <a:lnTo>
                      <a:pt x="57" y="3613"/>
                    </a:lnTo>
                    <a:lnTo>
                      <a:pt x="132" y="3839"/>
                    </a:lnTo>
                    <a:lnTo>
                      <a:pt x="245" y="4046"/>
                    </a:lnTo>
                    <a:lnTo>
                      <a:pt x="358" y="4253"/>
                    </a:lnTo>
                    <a:lnTo>
                      <a:pt x="509" y="4423"/>
                    </a:lnTo>
                    <a:lnTo>
                      <a:pt x="659" y="4573"/>
                    </a:lnTo>
                    <a:lnTo>
                      <a:pt x="829" y="4686"/>
                    </a:lnTo>
                    <a:lnTo>
                      <a:pt x="998" y="4761"/>
                    </a:lnTo>
                    <a:lnTo>
                      <a:pt x="1092" y="4799"/>
                    </a:lnTo>
                    <a:lnTo>
                      <a:pt x="1280" y="4799"/>
                    </a:lnTo>
                    <a:lnTo>
                      <a:pt x="1356" y="4780"/>
                    </a:lnTo>
                    <a:lnTo>
                      <a:pt x="1450" y="4761"/>
                    </a:lnTo>
                    <a:lnTo>
                      <a:pt x="1544" y="4705"/>
                    </a:lnTo>
                    <a:lnTo>
                      <a:pt x="1619" y="4648"/>
                    </a:lnTo>
                    <a:lnTo>
                      <a:pt x="1713" y="4573"/>
                    </a:lnTo>
                    <a:lnTo>
                      <a:pt x="1920" y="4385"/>
                    </a:lnTo>
                    <a:lnTo>
                      <a:pt x="2146" y="4216"/>
                    </a:lnTo>
                    <a:lnTo>
                      <a:pt x="2410" y="4084"/>
                    </a:lnTo>
                    <a:lnTo>
                      <a:pt x="2692" y="3952"/>
                    </a:lnTo>
                    <a:lnTo>
                      <a:pt x="2974" y="3820"/>
                    </a:lnTo>
                    <a:lnTo>
                      <a:pt x="3275" y="3726"/>
                    </a:lnTo>
                    <a:lnTo>
                      <a:pt x="3896" y="3538"/>
                    </a:lnTo>
                    <a:lnTo>
                      <a:pt x="4461" y="3369"/>
                    </a:lnTo>
                    <a:lnTo>
                      <a:pt x="4931" y="3218"/>
                    </a:lnTo>
                    <a:lnTo>
                      <a:pt x="5138" y="3143"/>
                    </a:lnTo>
                    <a:lnTo>
                      <a:pt x="5289" y="3068"/>
                    </a:lnTo>
                    <a:lnTo>
                      <a:pt x="5402" y="2974"/>
                    </a:lnTo>
                    <a:lnTo>
                      <a:pt x="5439" y="2936"/>
                    </a:lnTo>
                    <a:lnTo>
                      <a:pt x="5458" y="2879"/>
                    </a:lnTo>
                    <a:lnTo>
                      <a:pt x="5477" y="2804"/>
                    </a:lnTo>
                    <a:lnTo>
                      <a:pt x="5458" y="2748"/>
                    </a:lnTo>
                    <a:lnTo>
                      <a:pt x="5402" y="2691"/>
                    </a:lnTo>
                    <a:lnTo>
                      <a:pt x="5327" y="2672"/>
                    </a:lnTo>
                    <a:lnTo>
                      <a:pt x="5214" y="2654"/>
                    </a:lnTo>
                    <a:lnTo>
                      <a:pt x="5101" y="2654"/>
                    </a:lnTo>
                    <a:lnTo>
                      <a:pt x="4818" y="2672"/>
                    </a:lnTo>
                    <a:lnTo>
                      <a:pt x="4536" y="2710"/>
                    </a:lnTo>
                    <a:lnTo>
                      <a:pt x="4292" y="2767"/>
                    </a:lnTo>
                    <a:lnTo>
                      <a:pt x="4028" y="2842"/>
                    </a:lnTo>
                    <a:lnTo>
                      <a:pt x="4310" y="2748"/>
                    </a:lnTo>
                    <a:lnTo>
                      <a:pt x="4894" y="2503"/>
                    </a:lnTo>
                    <a:lnTo>
                      <a:pt x="5214" y="2371"/>
                    </a:lnTo>
                    <a:lnTo>
                      <a:pt x="5496" y="2240"/>
                    </a:lnTo>
                    <a:lnTo>
                      <a:pt x="5684" y="2127"/>
                    </a:lnTo>
                    <a:lnTo>
                      <a:pt x="5759" y="2070"/>
                    </a:lnTo>
                    <a:lnTo>
                      <a:pt x="5778" y="2033"/>
                    </a:lnTo>
                    <a:lnTo>
                      <a:pt x="5759" y="1995"/>
                    </a:lnTo>
                    <a:lnTo>
                      <a:pt x="5703" y="1957"/>
                    </a:lnTo>
                    <a:lnTo>
                      <a:pt x="5628" y="1939"/>
                    </a:lnTo>
                    <a:lnTo>
                      <a:pt x="5515" y="1920"/>
                    </a:lnTo>
                    <a:lnTo>
                      <a:pt x="4931" y="1920"/>
                    </a:lnTo>
                    <a:lnTo>
                      <a:pt x="4348" y="1957"/>
                    </a:lnTo>
                    <a:lnTo>
                      <a:pt x="4085" y="1976"/>
                    </a:lnTo>
                    <a:lnTo>
                      <a:pt x="4706" y="1788"/>
                    </a:lnTo>
                    <a:lnTo>
                      <a:pt x="5797" y="1430"/>
                    </a:lnTo>
                    <a:lnTo>
                      <a:pt x="5872" y="1393"/>
                    </a:lnTo>
                    <a:lnTo>
                      <a:pt x="5929" y="1355"/>
                    </a:lnTo>
                    <a:lnTo>
                      <a:pt x="5929" y="1318"/>
                    </a:lnTo>
                    <a:lnTo>
                      <a:pt x="5910" y="1261"/>
                    </a:lnTo>
                    <a:lnTo>
                      <a:pt x="5835" y="1223"/>
                    </a:lnTo>
                    <a:lnTo>
                      <a:pt x="5741" y="1167"/>
                    </a:lnTo>
                    <a:lnTo>
                      <a:pt x="5609" y="1129"/>
                    </a:lnTo>
                    <a:lnTo>
                      <a:pt x="5458" y="1092"/>
                    </a:lnTo>
                    <a:lnTo>
                      <a:pt x="5101" y="1035"/>
                    </a:lnTo>
                    <a:lnTo>
                      <a:pt x="4649" y="1016"/>
                    </a:lnTo>
                    <a:lnTo>
                      <a:pt x="4404" y="1016"/>
                    </a:lnTo>
                    <a:lnTo>
                      <a:pt x="4160" y="1035"/>
                    </a:lnTo>
                    <a:lnTo>
                      <a:pt x="3896" y="1073"/>
                    </a:lnTo>
                    <a:lnTo>
                      <a:pt x="3633" y="1129"/>
                    </a:lnTo>
                    <a:lnTo>
                      <a:pt x="3614" y="1129"/>
                    </a:lnTo>
                    <a:lnTo>
                      <a:pt x="4047" y="903"/>
                    </a:lnTo>
                    <a:lnTo>
                      <a:pt x="4480" y="678"/>
                    </a:lnTo>
                    <a:lnTo>
                      <a:pt x="4687" y="546"/>
                    </a:lnTo>
                    <a:lnTo>
                      <a:pt x="4856" y="433"/>
                    </a:lnTo>
                    <a:lnTo>
                      <a:pt x="5007" y="301"/>
                    </a:lnTo>
                    <a:lnTo>
                      <a:pt x="5138" y="170"/>
                    </a:lnTo>
                    <a:lnTo>
                      <a:pt x="5157" y="132"/>
                    </a:lnTo>
                    <a:lnTo>
                      <a:pt x="5157" y="94"/>
                    </a:lnTo>
                    <a:lnTo>
                      <a:pt x="5120" y="57"/>
                    </a:lnTo>
                    <a:lnTo>
                      <a:pt x="5082" y="38"/>
                    </a:lnTo>
                    <a:lnTo>
                      <a:pt x="4931" y="0"/>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2048375" y="1940347"/>
                <a:ext cx="467013" cy="787392"/>
              </a:xfrm>
              <a:custGeom>
                <a:rect b="b" l="l" r="r" t="t"/>
                <a:pathLst>
                  <a:path extrusionOk="0" h="17484" w="10370">
                    <a:moveTo>
                      <a:pt x="8280" y="0"/>
                    </a:moveTo>
                    <a:lnTo>
                      <a:pt x="7848" y="508"/>
                    </a:lnTo>
                    <a:lnTo>
                      <a:pt x="7339" y="1111"/>
                    </a:lnTo>
                    <a:lnTo>
                      <a:pt x="6700" y="1901"/>
                    </a:lnTo>
                    <a:lnTo>
                      <a:pt x="5966" y="2861"/>
                    </a:lnTo>
                    <a:lnTo>
                      <a:pt x="5138" y="3952"/>
                    </a:lnTo>
                    <a:lnTo>
                      <a:pt x="4291" y="5138"/>
                    </a:lnTo>
                    <a:lnTo>
                      <a:pt x="3858" y="5778"/>
                    </a:lnTo>
                    <a:lnTo>
                      <a:pt x="3425" y="6417"/>
                    </a:lnTo>
                    <a:lnTo>
                      <a:pt x="2992" y="7076"/>
                    </a:lnTo>
                    <a:lnTo>
                      <a:pt x="2578" y="7735"/>
                    </a:lnTo>
                    <a:lnTo>
                      <a:pt x="2183" y="8393"/>
                    </a:lnTo>
                    <a:lnTo>
                      <a:pt x="1807" y="9071"/>
                    </a:lnTo>
                    <a:lnTo>
                      <a:pt x="1468" y="9730"/>
                    </a:lnTo>
                    <a:lnTo>
                      <a:pt x="1129" y="10388"/>
                    </a:lnTo>
                    <a:lnTo>
                      <a:pt x="847" y="11047"/>
                    </a:lnTo>
                    <a:lnTo>
                      <a:pt x="583" y="11687"/>
                    </a:lnTo>
                    <a:lnTo>
                      <a:pt x="376" y="12308"/>
                    </a:lnTo>
                    <a:lnTo>
                      <a:pt x="207" y="12891"/>
                    </a:lnTo>
                    <a:lnTo>
                      <a:pt x="132" y="13192"/>
                    </a:lnTo>
                    <a:lnTo>
                      <a:pt x="75" y="13475"/>
                    </a:lnTo>
                    <a:lnTo>
                      <a:pt x="38" y="13757"/>
                    </a:lnTo>
                    <a:lnTo>
                      <a:pt x="19" y="14020"/>
                    </a:lnTo>
                    <a:lnTo>
                      <a:pt x="0" y="14284"/>
                    </a:lnTo>
                    <a:lnTo>
                      <a:pt x="0" y="14547"/>
                    </a:lnTo>
                    <a:lnTo>
                      <a:pt x="19" y="14792"/>
                    </a:lnTo>
                    <a:lnTo>
                      <a:pt x="56" y="15018"/>
                    </a:lnTo>
                    <a:lnTo>
                      <a:pt x="113" y="15244"/>
                    </a:lnTo>
                    <a:lnTo>
                      <a:pt x="188" y="15469"/>
                    </a:lnTo>
                    <a:lnTo>
                      <a:pt x="263" y="15676"/>
                    </a:lnTo>
                    <a:lnTo>
                      <a:pt x="376" y="15865"/>
                    </a:lnTo>
                    <a:lnTo>
                      <a:pt x="489" y="16053"/>
                    </a:lnTo>
                    <a:lnTo>
                      <a:pt x="602" y="16222"/>
                    </a:lnTo>
                    <a:lnTo>
                      <a:pt x="734" y="16373"/>
                    </a:lnTo>
                    <a:lnTo>
                      <a:pt x="885" y="16523"/>
                    </a:lnTo>
                    <a:lnTo>
                      <a:pt x="1016" y="16655"/>
                    </a:lnTo>
                    <a:lnTo>
                      <a:pt x="1167" y="16787"/>
                    </a:lnTo>
                    <a:lnTo>
                      <a:pt x="1336" y="16900"/>
                    </a:lnTo>
                    <a:lnTo>
                      <a:pt x="1487" y="16994"/>
                    </a:lnTo>
                    <a:lnTo>
                      <a:pt x="1656" y="17088"/>
                    </a:lnTo>
                    <a:lnTo>
                      <a:pt x="1825" y="17163"/>
                    </a:lnTo>
                    <a:lnTo>
                      <a:pt x="2183" y="17295"/>
                    </a:lnTo>
                    <a:lnTo>
                      <a:pt x="2559" y="17389"/>
                    </a:lnTo>
                    <a:lnTo>
                      <a:pt x="2955" y="17464"/>
                    </a:lnTo>
                    <a:lnTo>
                      <a:pt x="3350" y="17483"/>
                    </a:lnTo>
                    <a:lnTo>
                      <a:pt x="3764" y="17483"/>
                    </a:lnTo>
                    <a:lnTo>
                      <a:pt x="4178" y="17464"/>
                    </a:lnTo>
                    <a:lnTo>
                      <a:pt x="4592" y="17408"/>
                    </a:lnTo>
                    <a:lnTo>
                      <a:pt x="5025" y="17332"/>
                    </a:lnTo>
                    <a:lnTo>
                      <a:pt x="5439" y="17238"/>
                    </a:lnTo>
                    <a:lnTo>
                      <a:pt x="5853" y="17125"/>
                    </a:lnTo>
                    <a:lnTo>
                      <a:pt x="6267" y="16994"/>
                    </a:lnTo>
                    <a:lnTo>
                      <a:pt x="6681" y="16862"/>
                    </a:lnTo>
                    <a:lnTo>
                      <a:pt x="7076" y="16711"/>
                    </a:lnTo>
                    <a:lnTo>
                      <a:pt x="7848" y="16410"/>
                    </a:lnTo>
                    <a:lnTo>
                      <a:pt x="8544" y="16090"/>
                    </a:lnTo>
                    <a:lnTo>
                      <a:pt x="9146" y="15789"/>
                    </a:lnTo>
                    <a:lnTo>
                      <a:pt x="9654" y="15507"/>
                    </a:lnTo>
                    <a:lnTo>
                      <a:pt x="10049" y="15300"/>
                    </a:lnTo>
                    <a:lnTo>
                      <a:pt x="10369" y="15093"/>
                    </a:lnTo>
                    <a:lnTo>
                      <a:pt x="10369" y="10313"/>
                    </a:lnTo>
                    <a:lnTo>
                      <a:pt x="10351" y="10294"/>
                    </a:lnTo>
                    <a:lnTo>
                      <a:pt x="10294" y="10200"/>
                    </a:lnTo>
                    <a:lnTo>
                      <a:pt x="10162" y="10087"/>
                    </a:lnTo>
                    <a:lnTo>
                      <a:pt x="9974" y="9937"/>
                    </a:lnTo>
                    <a:lnTo>
                      <a:pt x="9861" y="9880"/>
                    </a:lnTo>
                    <a:lnTo>
                      <a:pt x="9730" y="9805"/>
                    </a:lnTo>
                    <a:lnTo>
                      <a:pt x="9560" y="9748"/>
                    </a:lnTo>
                    <a:lnTo>
                      <a:pt x="9372" y="9692"/>
                    </a:lnTo>
                    <a:lnTo>
                      <a:pt x="9165" y="9636"/>
                    </a:lnTo>
                    <a:lnTo>
                      <a:pt x="8939" y="9617"/>
                    </a:lnTo>
                    <a:lnTo>
                      <a:pt x="8694" y="9598"/>
                    </a:lnTo>
                    <a:lnTo>
                      <a:pt x="8412" y="9598"/>
                    </a:lnTo>
                    <a:lnTo>
                      <a:pt x="82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3061112" y="2486120"/>
                <a:ext cx="267868" cy="216168"/>
              </a:xfrm>
              <a:custGeom>
                <a:rect b="b" l="l" r="r" t="t"/>
                <a:pathLst>
                  <a:path extrusionOk="0" h="4800" w="5948">
                    <a:moveTo>
                      <a:pt x="1224" y="1"/>
                    </a:moveTo>
                    <a:lnTo>
                      <a:pt x="998" y="19"/>
                    </a:lnTo>
                    <a:lnTo>
                      <a:pt x="848" y="38"/>
                    </a:lnTo>
                    <a:lnTo>
                      <a:pt x="810" y="76"/>
                    </a:lnTo>
                    <a:lnTo>
                      <a:pt x="791" y="95"/>
                    </a:lnTo>
                    <a:lnTo>
                      <a:pt x="772" y="132"/>
                    </a:lnTo>
                    <a:lnTo>
                      <a:pt x="810" y="189"/>
                    </a:lnTo>
                    <a:lnTo>
                      <a:pt x="923" y="302"/>
                    </a:lnTo>
                    <a:lnTo>
                      <a:pt x="1074" y="433"/>
                    </a:lnTo>
                    <a:lnTo>
                      <a:pt x="1243" y="565"/>
                    </a:lnTo>
                    <a:lnTo>
                      <a:pt x="1450" y="678"/>
                    </a:lnTo>
                    <a:lnTo>
                      <a:pt x="1883" y="904"/>
                    </a:lnTo>
                    <a:lnTo>
                      <a:pt x="2316" y="1130"/>
                    </a:lnTo>
                    <a:lnTo>
                      <a:pt x="2297" y="1130"/>
                    </a:lnTo>
                    <a:lnTo>
                      <a:pt x="2033" y="1073"/>
                    </a:lnTo>
                    <a:lnTo>
                      <a:pt x="1789" y="1054"/>
                    </a:lnTo>
                    <a:lnTo>
                      <a:pt x="1525" y="1036"/>
                    </a:lnTo>
                    <a:lnTo>
                      <a:pt x="1281" y="1017"/>
                    </a:lnTo>
                    <a:lnTo>
                      <a:pt x="848" y="1036"/>
                    </a:lnTo>
                    <a:lnTo>
                      <a:pt x="471" y="1092"/>
                    </a:lnTo>
                    <a:lnTo>
                      <a:pt x="321" y="1130"/>
                    </a:lnTo>
                    <a:lnTo>
                      <a:pt x="189" y="1186"/>
                    </a:lnTo>
                    <a:lnTo>
                      <a:pt x="95" y="1224"/>
                    </a:lnTo>
                    <a:lnTo>
                      <a:pt x="39" y="1261"/>
                    </a:lnTo>
                    <a:lnTo>
                      <a:pt x="1" y="1318"/>
                    </a:lnTo>
                    <a:lnTo>
                      <a:pt x="1" y="1356"/>
                    </a:lnTo>
                    <a:lnTo>
                      <a:pt x="57" y="1412"/>
                    </a:lnTo>
                    <a:lnTo>
                      <a:pt x="151" y="1450"/>
                    </a:lnTo>
                    <a:lnTo>
                      <a:pt x="1224" y="1788"/>
                    </a:lnTo>
                    <a:lnTo>
                      <a:pt x="1864" y="1977"/>
                    </a:lnTo>
                    <a:lnTo>
                      <a:pt x="1582" y="1958"/>
                    </a:lnTo>
                    <a:lnTo>
                      <a:pt x="998" y="1920"/>
                    </a:lnTo>
                    <a:lnTo>
                      <a:pt x="678" y="1920"/>
                    </a:lnTo>
                    <a:lnTo>
                      <a:pt x="415" y="1939"/>
                    </a:lnTo>
                    <a:lnTo>
                      <a:pt x="302" y="1958"/>
                    </a:lnTo>
                    <a:lnTo>
                      <a:pt x="227" y="1977"/>
                    </a:lnTo>
                    <a:lnTo>
                      <a:pt x="170" y="1995"/>
                    </a:lnTo>
                    <a:lnTo>
                      <a:pt x="151" y="2033"/>
                    </a:lnTo>
                    <a:lnTo>
                      <a:pt x="189" y="2071"/>
                    </a:lnTo>
                    <a:lnTo>
                      <a:pt x="246" y="2127"/>
                    </a:lnTo>
                    <a:lnTo>
                      <a:pt x="434" y="2240"/>
                    </a:lnTo>
                    <a:lnTo>
                      <a:pt x="716" y="2372"/>
                    </a:lnTo>
                    <a:lnTo>
                      <a:pt x="1036" y="2522"/>
                    </a:lnTo>
                    <a:lnTo>
                      <a:pt x="1638" y="2748"/>
                    </a:lnTo>
                    <a:lnTo>
                      <a:pt x="1902" y="2842"/>
                    </a:lnTo>
                    <a:lnTo>
                      <a:pt x="1657" y="2786"/>
                    </a:lnTo>
                    <a:lnTo>
                      <a:pt x="1394" y="2729"/>
                    </a:lnTo>
                    <a:lnTo>
                      <a:pt x="1111" y="2673"/>
                    </a:lnTo>
                    <a:lnTo>
                      <a:pt x="829" y="2654"/>
                    </a:lnTo>
                    <a:lnTo>
                      <a:pt x="716" y="2654"/>
                    </a:lnTo>
                    <a:lnTo>
                      <a:pt x="603" y="2673"/>
                    </a:lnTo>
                    <a:lnTo>
                      <a:pt x="528" y="2692"/>
                    </a:lnTo>
                    <a:lnTo>
                      <a:pt x="471" y="2748"/>
                    </a:lnTo>
                    <a:lnTo>
                      <a:pt x="453" y="2805"/>
                    </a:lnTo>
                    <a:lnTo>
                      <a:pt x="471" y="2899"/>
                    </a:lnTo>
                    <a:lnTo>
                      <a:pt x="490" y="2936"/>
                    </a:lnTo>
                    <a:lnTo>
                      <a:pt x="528" y="2993"/>
                    </a:lnTo>
                    <a:lnTo>
                      <a:pt x="641" y="3068"/>
                    </a:lnTo>
                    <a:lnTo>
                      <a:pt x="791" y="3143"/>
                    </a:lnTo>
                    <a:lnTo>
                      <a:pt x="998" y="3237"/>
                    </a:lnTo>
                    <a:lnTo>
                      <a:pt x="1488" y="3388"/>
                    </a:lnTo>
                    <a:lnTo>
                      <a:pt x="2052" y="3539"/>
                    </a:lnTo>
                    <a:lnTo>
                      <a:pt x="2654" y="3727"/>
                    </a:lnTo>
                    <a:lnTo>
                      <a:pt x="2955" y="3840"/>
                    </a:lnTo>
                    <a:lnTo>
                      <a:pt x="3238" y="3953"/>
                    </a:lnTo>
                    <a:lnTo>
                      <a:pt x="3520" y="4084"/>
                    </a:lnTo>
                    <a:lnTo>
                      <a:pt x="3784" y="4235"/>
                    </a:lnTo>
                    <a:lnTo>
                      <a:pt x="4028" y="4385"/>
                    </a:lnTo>
                    <a:lnTo>
                      <a:pt x="4216" y="4574"/>
                    </a:lnTo>
                    <a:lnTo>
                      <a:pt x="4310" y="4649"/>
                    </a:lnTo>
                    <a:lnTo>
                      <a:pt x="4386" y="4705"/>
                    </a:lnTo>
                    <a:lnTo>
                      <a:pt x="4480" y="4762"/>
                    </a:lnTo>
                    <a:lnTo>
                      <a:pt x="4574" y="4781"/>
                    </a:lnTo>
                    <a:lnTo>
                      <a:pt x="4649" y="4799"/>
                    </a:lnTo>
                    <a:lnTo>
                      <a:pt x="4837" y="4799"/>
                    </a:lnTo>
                    <a:lnTo>
                      <a:pt x="4932" y="4781"/>
                    </a:lnTo>
                    <a:lnTo>
                      <a:pt x="5101" y="4705"/>
                    </a:lnTo>
                    <a:lnTo>
                      <a:pt x="5270" y="4574"/>
                    </a:lnTo>
                    <a:lnTo>
                      <a:pt x="5421" y="4423"/>
                    </a:lnTo>
                    <a:lnTo>
                      <a:pt x="5571" y="4254"/>
                    </a:lnTo>
                    <a:lnTo>
                      <a:pt x="5703" y="4047"/>
                    </a:lnTo>
                    <a:lnTo>
                      <a:pt x="5797" y="3840"/>
                    </a:lnTo>
                    <a:lnTo>
                      <a:pt x="5872" y="3614"/>
                    </a:lnTo>
                    <a:lnTo>
                      <a:pt x="5929" y="3388"/>
                    </a:lnTo>
                    <a:lnTo>
                      <a:pt x="5948" y="3162"/>
                    </a:lnTo>
                    <a:lnTo>
                      <a:pt x="5910" y="2936"/>
                    </a:lnTo>
                    <a:lnTo>
                      <a:pt x="5891" y="2823"/>
                    </a:lnTo>
                    <a:lnTo>
                      <a:pt x="5854" y="2729"/>
                    </a:lnTo>
                    <a:lnTo>
                      <a:pt x="5816" y="2616"/>
                    </a:lnTo>
                    <a:lnTo>
                      <a:pt x="5760" y="2522"/>
                    </a:lnTo>
                    <a:lnTo>
                      <a:pt x="5778" y="2428"/>
                    </a:lnTo>
                    <a:lnTo>
                      <a:pt x="5797" y="2165"/>
                    </a:lnTo>
                    <a:lnTo>
                      <a:pt x="5816" y="2014"/>
                    </a:lnTo>
                    <a:lnTo>
                      <a:pt x="5816" y="1883"/>
                    </a:lnTo>
                    <a:lnTo>
                      <a:pt x="5797" y="1770"/>
                    </a:lnTo>
                    <a:lnTo>
                      <a:pt x="5760" y="1676"/>
                    </a:lnTo>
                    <a:lnTo>
                      <a:pt x="5609" y="1544"/>
                    </a:lnTo>
                    <a:lnTo>
                      <a:pt x="5458" y="1412"/>
                    </a:lnTo>
                    <a:lnTo>
                      <a:pt x="5308" y="1280"/>
                    </a:lnTo>
                    <a:lnTo>
                      <a:pt x="5120" y="1167"/>
                    </a:lnTo>
                    <a:lnTo>
                      <a:pt x="4743" y="942"/>
                    </a:lnTo>
                    <a:lnTo>
                      <a:pt x="4348" y="753"/>
                    </a:lnTo>
                    <a:lnTo>
                      <a:pt x="3915" y="565"/>
                    </a:lnTo>
                    <a:lnTo>
                      <a:pt x="3482" y="415"/>
                    </a:lnTo>
                    <a:lnTo>
                      <a:pt x="3050" y="302"/>
                    </a:lnTo>
                    <a:lnTo>
                      <a:pt x="2617" y="189"/>
                    </a:lnTo>
                    <a:lnTo>
                      <a:pt x="2222" y="114"/>
                    </a:lnTo>
                    <a:lnTo>
                      <a:pt x="1845" y="57"/>
                    </a:lnTo>
                    <a:lnTo>
                      <a:pt x="1506" y="19"/>
                    </a:lnTo>
                    <a:lnTo>
                      <a:pt x="1224"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3195044" y="1892881"/>
                <a:ext cx="383968" cy="872148"/>
              </a:xfrm>
              <a:custGeom>
                <a:rect b="b" l="l" r="r" t="t"/>
                <a:pathLst>
                  <a:path extrusionOk="0" h="19366" w="8526">
                    <a:moveTo>
                      <a:pt x="0" y="0"/>
                    </a:moveTo>
                    <a:lnTo>
                      <a:pt x="2202" y="13362"/>
                    </a:lnTo>
                    <a:lnTo>
                      <a:pt x="922" y="13211"/>
                    </a:lnTo>
                    <a:lnTo>
                      <a:pt x="508" y="18386"/>
                    </a:lnTo>
                    <a:lnTo>
                      <a:pt x="715" y="18481"/>
                    </a:lnTo>
                    <a:lnTo>
                      <a:pt x="941" y="18593"/>
                    </a:lnTo>
                    <a:lnTo>
                      <a:pt x="1261" y="18725"/>
                    </a:lnTo>
                    <a:lnTo>
                      <a:pt x="1638" y="18876"/>
                    </a:lnTo>
                    <a:lnTo>
                      <a:pt x="2070" y="19026"/>
                    </a:lnTo>
                    <a:lnTo>
                      <a:pt x="2560" y="19158"/>
                    </a:lnTo>
                    <a:lnTo>
                      <a:pt x="3087" y="19252"/>
                    </a:lnTo>
                    <a:lnTo>
                      <a:pt x="3350" y="19309"/>
                    </a:lnTo>
                    <a:lnTo>
                      <a:pt x="3632" y="19327"/>
                    </a:lnTo>
                    <a:lnTo>
                      <a:pt x="3934" y="19365"/>
                    </a:lnTo>
                    <a:lnTo>
                      <a:pt x="4517" y="19365"/>
                    </a:lnTo>
                    <a:lnTo>
                      <a:pt x="4818" y="19327"/>
                    </a:lnTo>
                    <a:lnTo>
                      <a:pt x="5119" y="19290"/>
                    </a:lnTo>
                    <a:lnTo>
                      <a:pt x="5420" y="19233"/>
                    </a:lnTo>
                    <a:lnTo>
                      <a:pt x="5721" y="19158"/>
                    </a:lnTo>
                    <a:lnTo>
                      <a:pt x="6022" y="19045"/>
                    </a:lnTo>
                    <a:lnTo>
                      <a:pt x="6324" y="18913"/>
                    </a:lnTo>
                    <a:lnTo>
                      <a:pt x="6606" y="18763"/>
                    </a:lnTo>
                    <a:lnTo>
                      <a:pt x="6888" y="18593"/>
                    </a:lnTo>
                    <a:lnTo>
                      <a:pt x="7170" y="18386"/>
                    </a:lnTo>
                    <a:lnTo>
                      <a:pt x="7453" y="18161"/>
                    </a:lnTo>
                    <a:lnTo>
                      <a:pt x="7716" y="17897"/>
                    </a:lnTo>
                    <a:lnTo>
                      <a:pt x="7829" y="17747"/>
                    </a:lnTo>
                    <a:lnTo>
                      <a:pt x="7942" y="17577"/>
                    </a:lnTo>
                    <a:lnTo>
                      <a:pt x="8055" y="17408"/>
                    </a:lnTo>
                    <a:lnTo>
                      <a:pt x="8149" y="17220"/>
                    </a:lnTo>
                    <a:lnTo>
                      <a:pt x="8224" y="17032"/>
                    </a:lnTo>
                    <a:lnTo>
                      <a:pt x="8300" y="16806"/>
                    </a:lnTo>
                    <a:lnTo>
                      <a:pt x="8356" y="16599"/>
                    </a:lnTo>
                    <a:lnTo>
                      <a:pt x="8412" y="16354"/>
                    </a:lnTo>
                    <a:lnTo>
                      <a:pt x="8488" y="15865"/>
                    </a:lnTo>
                    <a:lnTo>
                      <a:pt x="8525" y="15338"/>
                    </a:lnTo>
                    <a:lnTo>
                      <a:pt x="8525" y="14773"/>
                    </a:lnTo>
                    <a:lnTo>
                      <a:pt x="8507" y="14171"/>
                    </a:lnTo>
                    <a:lnTo>
                      <a:pt x="8431" y="13550"/>
                    </a:lnTo>
                    <a:lnTo>
                      <a:pt x="8337" y="12891"/>
                    </a:lnTo>
                    <a:lnTo>
                      <a:pt x="8205" y="12233"/>
                    </a:lnTo>
                    <a:lnTo>
                      <a:pt x="8036" y="11555"/>
                    </a:lnTo>
                    <a:lnTo>
                      <a:pt x="7848" y="10859"/>
                    </a:lnTo>
                    <a:lnTo>
                      <a:pt x="7641" y="10144"/>
                    </a:lnTo>
                    <a:lnTo>
                      <a:pt x="7377" y="9429"/>
                    </a:lnTo>
                    <a:lnTo>
                      <a:pt x="7114" y="8714"/>
                    </a:lnTo>
                    <a:lnTo>
                      <a:pt x="6813" y="8017"/>
                    </a:lnTo>
                    <a:lnTo>
                      <a:pt x="6493" y="7302"/>
                    </a:lnTo>
                    <a:lnTo>
                      <a:pt x="6135" y="6606"/>
                    </a:lnTo>
                    <a:lnTo>
                      <a:pt x="5778" y="5928"/>
                    </a:lnTo>
                    <a:lnTo>
                      <a:pt x="5383" y="5270"/>
                    </a:lnTo>
                    <a:lnTo>
                      <a:pt x="4969" y="4611"/>
                    </a:lnTo>
                    <a:lnTo>
                      <a:pt x="4536" y="3990"/>
                    </a:lnTo>
                    <a:lnTo>
                      <a:pt x="4084" y="3388"/>
                    </a:lnTo>
                    <a:lnTo>
                      <a:pt x="3632" y="2823"/>
                    </a:lnTo>
                    <a:lnTo>
                      <a:pt x="3143" y="2296"/>
                    </a:lnTo>
                    <a:lnTo>
                      <a:pt x="2654" y="1788"/>
                    </a:lnTo>
                    <a:lnTo>
                      <a:pt x="2146" y="1337"/>
                    </a:lnTo>
                    <a:lnTo>
                      <a:pt x="1619" y="941"/>
                    </a:lnTo>
                    <a:lnTo>
                      <a:pt x="1355" y="753"/>
                    </a:lnTo>
                    <a:lnTo>
                      <a:pt x="1092" y="565"/>
                    </a:lnTo>
                    <a:lnTo>
                      <a:pt x="828" y="414"/>
                    </a:lnTo>
                    <a:lnTo>
                      <a:pt x="546" y="264"/>
                    </a:lnTo>
                    <a:lnTo>
                      <a:pt x="264" y="132"/>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2801803" y="1346252"/>
                <a:ext cx="312768" cy="394957"/>
              </a:xfrm>
              <a:custGeom>
                <a:rect b="b" l="l" r="r" t="t"/>
                <a:pathLst>
                  <a:path extrusionOk="0" h="8770" w="6945">
                    <a:moveTo>
                      <a:pt x="3369" y="0"/>
                    </a:moveTo>
                    <a:lnTo>
                      <a:pt x="3124" y="19"/>
                    </a:lnTo>
                    <a:lnTo>
                      <a:pt x="2880" y="38"/>
                    </a:lnTo>
                    <a:lnTo>
                      <a:pt x="2635" y="94"/>
                    </a:lnTo>
                    <a:lnTo>
                      <a:pt x="2409" y="151"/>
                    </a:lnTo>
                    <a:lnTo>
                      <a:pt x="2183" y="207"/>
                    </a:lnTo>
                    <a:lnTo>
                      <a:pt x="1957" y="282"/>
                    </a:lnTo>
                    <a:lnTo>
                      <a:pt x="1750" y="377"/>
                    </a:lnTo>
                    <a:lnTo>
                      <a:pt x="1543" y="471"/>
                    </a:lnTo>
                    <a:lnTo>
                      <a:pt x="1355" y="584"/>
                    </a:lnTo>
                    <a:lnTo>
                      <a:pt x="1186" y="715"/>
                    </a:lnTo>
                    <a:lnTo>
                      <a:pt x="1016" y="847"/>
                    </a:lnTo>
                    <a:lnTo>
                      <a:pt x="847" y="998"/>
                    </a:lnTo>
                    <a:lnTo>
                      <a:pt x="715" y="1167"/>
                    </a:lnTo>
                    <a:lnTo>
                      <a:pt x="584" y="1336"/>
                    </a:lnTo>
                    <a:lnTo>
                      <a:pt x="490" y="1525"/>
                    </a:lnTo>
                    <a:lnTo>
                      <a:pt x="395" y="1713"/>
                    </a:lnTo>
                    <a:lnTo>
                      <a:pt x="301" y="1939"/>
                    </a:lnTo>
                    <a:lnTo>
                      <a:pt x="226" y="2164"/>
                    </a:lnTo>
                    <a:lnTo>
                      <a:pt x="170" y="2409"/>
                    </a:lnTo>
                    <a:lnTo>
                      <a:pt x="113" y="2654"/>
                    </a:lnTo>
                    <a:lnTo>
                      <a:pt x="76" y="2917"/>
                    </a:lnTo>
                    <a:lnTo>
                      <a:pt x="19" y="3463"/>
                    </a:lnTo>
                    <a:lnTo>
                      <a:pt x="0" y="4027"/>
                    </a:lnTo>
                    <a:lnTo>
                      <a:pt x="38" y="4611"/>
                    </a:lnTo>
                    <a:lnTo>
                      <a:pt x="113" y="5194"/>
                    </a:lnTo>
                    <a:lnTo>
                      <a:pt x="151" y="5495"/>
                    </a:lnTo>
                    <a:lnTo>
                      <a:pt x="226" y="5778"/>
                    </a:lnTo>
                    <a:lnTo>
                      <a:pt x="301" y="6060"/>
                    </a:lnTo>
                    <a:lnTo>
                      <a:pt x="377" y="6323"/>
                    </a:lnTo>
                    <a:lnTo>
                      <a:pt x="490" y="6587"/>
                    </a:lnTo>
                    <a:lnTo>
                      <a:pt x="584" y="6850"/>
                    </a:lnTo>
                    <a:lnTo>
                      <a:pt x="715" y="7095"/>
                    </a:lnTo>
                    <a:lnTo>
                      <a:pt x="847" y="7340"/>
                    </a:lnTo>
                    <a:lnTo>
                      <a:pt x="979" y="7547"/>
                    </a:lnTo>
                    <a:lnTo>
                      <a:pt x="1129" y="7754"/>
                    </a:lnTo>
                    <a:lnTo>
                      <a:pt x="1299" y="7961"/>
                    </a:lnTo>
                    <a:lnTo>
                      <a:pt x="1487" y="8130"/>
                    </a:lnTo>
                    <a:lnTo>
                      <a:pt x="1675" y="8281"/>
                    </a:lnTo>
                    <a:lnTo>
                      <a:pt x="1863" y="8431"/>
                    </a:lnTo>
                    <a:lnTo>
                      <a:pt x="2089" y="8544"/>
                    </a:lnTo>
                    <a:lnTo>
                      <a:pt x="2296" y="8638"/>
                    </a:lnTo>
                    <a:lnTo>
                      <a:pt x="2541" y="8695"/>
                    </a:lnTo>
                    <a:lnTo>
                      <a:pt x="2785" y="8751"/>
                    </a:lnTo>
                    <a:lnTo>
                      <a:pt x="2974" y="8770"/>
                    </a:lnTo>
                    <a:lnTo>
                      <a:pt x="3312" y="8770"/>
                    </a:lnTo>
                    <a:lnTo>
                      <a:pt x="3482" y="8751"/>
                    </a:lnTo>
                    <a:lnTo>
                      <a:pt x="3802" y="8676"/>
                    </a:lnTo>
                    <a:lnTo>
                      <a:pt x="4103" y="8582"/>
                    </a:lnTo>
                    <a:lnTo>
                      <a:pt x="4385" y="8431"/>
                    </a:lnTo>
                    <a:lnTo>
                      <a:pt x="4630" y="8262"/>
                    </a:lnTo>
                    <a:lnTo>
                      <a:pt x="4874" y="8055"/>
                    </a:lnTo>
                    <a:lnTo>
                      <a:pt x="5100" y="7829"/>
                    </a:lnTo>
                    <a:lnTo>
                      <a:pt x="5307" y="7565"/>
                    </a:lnTo>
                    <a:lnTo>
                      <a:pt x="5495" y="7283"/>
                    </a:lnTo>
                    <a:lnTo>
                      <a:pt x="5684" y="6982"/>
                    </a:lnTo>
                    <a:lnTo>
                      <a:pt x="5834" y="6662"/>
                    </a:lnTo>
                    <a:lnTo>
                      <a:pt x="5985" y="6323"/>
                    </a:lnTo>
                    <a:lnTo>
                      <a:pt x="6116" y="5985"/>
                    </a:lnTo>
                    <a:lnTo>
                      <a:pt x="6248" y="5646"/>
                    </a:lnTo>
                    <a:lnTo>
                      <a:pt x="6342" y="5288"/>
                    </a:lnTo>
                    <a:lnTo>
                      <a:pt x="6530" y="4592"/>
                    </a:lnTo>
                    <a:lnTo>
                      <a:pt x="6662" y="3896"/>
                    </a:lnTo>
                    <a:lnTo>
                      <a:pt x="6775" y="3256"/>
                    </a:lnTo>
                    <a:lnTo>
                      <a:pt x="6850" y="2672"/>
                    </a:lnTo>
                    <a:lnTo>
                      <a:pt x="6907" y="2164"/>
                    </a:lnTo>
                    <a:lnTo>
                      <a:pt x="6926" y="1788"/>
                    </a:lnTo>
                    <a:lnTo>
                      <a:pt x="6944" y="1449"/>
                    </a:lnTo>
                    <a:lnTo>
                      <a:pt x="6813" y="1280"/>
                    </a:lnTo>
                    <a:lnTo>
                      <a:pt x="6662" y="1111"/>
                    </a:lnTo>
                    <a:lnTo>
                      <a:pt x="6493" y="960"/>
                    </a:lnTo>
                    <a:lnTo>
                      <a:pt x="6323" y="809"/>
                    </a:lnTo>
                    <a:lnTo>
                      <a:pt x="6135" y="678"/>
                    </a:lnTo>
                    <a:lnTo>
                      <a:pt x="5947" y="565"/>
                    </a:lnTo>
                    <a:lnTo>
                      <a:pt x="5740" y="452"/>
                    </a:lnTo>
                    <a:lnTo>
                      <a:pt x="5514" y="358"/>
                    </a:lnTo>
                    <a:lnTo>
                      <a:pt x="5288" y="264"/>
                    </a:lnTo>
                    <a:lnTo>
                      <a:pt x="5063" y="188"/>
                    </a:lnTo>
                    <a:lnTo>
                      <a:pt x="4837" y="132"/>
                    </a:lnTo>
                    <a:lnTo>
                      <a:pt x="4592" y="75"/>
                    </a:lnTo>
                    <a:lnTo>
                      <a:pt x="4347" y="38"/>
                    </a:lnTo>
                    <a:lnTo>
                      <a:pt x="4103" y="19"/>
                    </a:lnTo>
                    <a:lnTo>
                      <a:pt x="3858" y="0"/>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0"/>
              <p:cNvSpPr/>
              <p:nvPr/>
            </p:nvSpPr>
            <p:spPr>
              <a:xfrm>
                <a:off x="2884846" y="1525894"/>
                <a:ext cx="21211" cy="28012"/>
              </a:xfrm>
              <a:custGeom>
                <a:rect b="b" l="l" r="r" t="t"/>
                <a:pathLst>
                  <a:path extrusionOk="0" h="622" w="471">
                    <a:moveTo>
                      <a:pt x="170" y="1"/>
                    </a:moveTo>
                    <a:lnTo>
                      <a:pt x="95" y="57"/>
                    </a:lnTo>
                    <a:lnTo>
                      <a:pt x="38" y="151"/>
                    </a:lnTo>
                    <a:lnTo>
                      <a:pt x="1" y="264"/>
                    </a:lnTo>
                    <a:lnTo>
                      <a:pt x="1" y="396"/>
                    </a:lnTo>
                    <a:lnTo>
                      <a:pt x="38" y="509"/>
                    </a:lnTo>
                    <a:lnTo>
                      <a:pt x="113" y="584"/>
                    </a:lnTo>
                    <a:lnTo>
                      <a:pt x="151" y="603"/>
                    </a:lnTo>
                    <a:lnTo>
                      <a:pt x="189" y="622"/>
                    </a:lnTo>
                    <a:lnTo>
                      <a:pt x="245" y="603"/>
                    </a:lnTo>
                    <a:lnTo>
                      <a:pt x="302" y="603"/>
                    </a:lnTo>
                    <a:lnTo>
                      <a:pt x="377" y="547"/>
                    </a:lnTo>
                    <a:lnTo>
                      <a:pt x="433" y="452"/>
                    </a:lnTo>
                    <a:lnTo>
                      <a:pt x="471" y="340"/>
                    </a:lnTo>
                    <a:lnTo>
                      <a:pt x="471" y="208"/>
                    </a:lnTo>
                    <a:lnTo>
                      <a:pt x="433" y="114"/>
                    </a:lnTo>
                    <a:lnTo>
                      <a:pt x="358" y="20"/>
                    </a:lnTo>
                    <a:lnTo>
                      <a:pt x="32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0"/>
              <p:cNvSpPr/>
              <p:nvPr/>
            </p:nvSpPr>
            <p:spPr>
              <a:xfrm>
                <a:off x="2997568" y="1539450"/>
                <a:ext cx="22067" cy="28012"/>
              </a:xfrm>
              <a:custGeom>
                <a:rect b="b" l="l" r="r" t="t"/>
                <a:pathLst>
                  <a:path extrusionOk="0" h="622" w="490">
                    <a:moveTo>
                      <a:pt x="226" y="1"/>
                    </a:moveTo>
                    <a:lnTo>
                      <a:pt x="189" y="20"/>
                    </a:lnTo>
                    <a:lnTo>
                      <a:pt x="95" y="76"/>
                    </a:lnTo>
                    <a:lnTo>
                      <a:pt x="38" y="170"/>
                    </a:lnTo>
                    <a:lnTo>
                      <a:pt x="0" y="283"/>
                    </a:lnTo>
                    <a:lnTo>
                      <a:pt x="0" y="415"/>
                    </a:lnTo>
                    <a:lnTo>
                      <a:pt x="38" y="509"/>
                    </a:lnTo>
                    <a:lnTo>
                      <a:pt x="113" y="603"/>
                    </a:lnTo>
                    <a:lnTo>
                      <a:pt x="151" y="622"/>
                    </a:lnTo>
                    <a:lnTo>
                      <a:pt x="302" y="622"/>
                    </a:lnTo>
                    <a:lnTo>
                      <a:pt x="377" y="565"/>
                    </a:lnTo>
                    <a:lnTo>
                      <a:pt x="452" y="471"/>
                    </a:lnTo>
                    <a:lnTo>
                      <a:pt x="490" y="358"/>
                    </a:lnTo>
                    <a:lnTo>
                      <a:pt x="490" y="227"/>
                    </a:lnTo>
                    <a:lnTo>
                      <a:pt x="433" y="114"/>
                    </a:lnTo>
                    <a:lnTo>
                      <a:pt x="377" y="39"/>
                    </a:lnTo>
                    <a:lnTo>
                      <a:pt x="339" y="20"/>
                    </a:lnTo>
                    <a:lnTo>
                      <a:pt x="2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3067912" y="1541161"/>
                <a:ext cx="67823" cy="100878"/>
              </a:xfrm>
              <a:custGeom>
                <a:rect b="b" l="l" r="r" t="t"/>
                <a:pathLst>
                  <a:path extrusionOk="0" h="2240" w="1506">
                    <a:moveTo>
                      <a:pt x="960" y="1"/>
                    </a:moveTo>
                    <a:lnTo>
                      <a:pt x="866" y="38"/>
                    </a:lnTo>
                    <a:lnTo>
                      <a:pt x="772" y="95"/>
                    </a:lnTo>
                    <a:lnTo>
                      <a:pt x="678" y="170"/>
                    </a:lnTo>
                    <a:lnTo>
                      <a:pt x="603" y="245"/>
                    </a:lnTo>
                    <a:lnTo>
                      <a:pt x="452" y="433"/>
                    </a:lnTo>
                    <a:lnTo>
                      <a:pt x="339" y="603"/>
                    </a:lnTo>
                    <a:lnTo>
                      <a:pt x="226" y="791"/>
                    </a:lnTo>
                    <a:lnTo>
                      <a:pt x="113" y="998"/>
                    </a:lnTo>
                    <a:lnTo>
                      <a:pt x="38" y="1224"/>
                    </a:lnTo>
                    <a:lnTo>
                      <a:pt x="0" y="1450"/>
                    </a:lnTo>
                    <a:lnTo>
                      <a:pt x="0" y="1675"/>
                    </a:lnTo>
                    <a:lnTo>
                      <a:pt x="19" y="1788"/>
                    </a:lnTo>
                    <a:lnTo>
                      <a:pt x="57" y="1882"/>
                    </a:lnTo>
                    <a:lnTo>
                      <a:pt x="95" y="1977"/>
                    </a:lnTo>
                    <a:lnTo>
                      <a:pt x="132" y="2052"/>
                    </a:lnTo>
                    <a:lnTo>
                      <a:pt x="207" y="2127"/>
                    </a:lnTo>
                    <a:lnTo>
                      <a:pt x="264" y="2184"/>
                    </a:lnTo>
                    <a:lnTo>
                      <a:pt x="358" y="2221"/>
                    </a:lnTo>
                    <a:lnTo>
                      <a:pt x="452" y="2240"/>
                    </a:lnTo>
                    <a:lnTo>
                      <a:pt x="565" y="2240"/>
                    </a:lnTo>
                    <a:lnTo>
                      <a:pt x="678" y="2202"/>
                    </a:lnTo>
                    <a:lnTo>
                      <a:pt x="791" y="2146"/>
                    </a:lnTo>
                    <a:lnTo>
                      <a:pt x="904" y="2052"/>
                    </a:lnTo>
                    <a:lnTo>
                      <a:pt x="1017" y="1939"/>
                    </a:lnTo>
                    <a:lnTo>
                      <a:pt x="1111" y="1807"/>
                    </a:lnTo>
                    <a:lnTo>
                      <a:pt x="1224" y="1657"/>
                    </a:lnTo>
                    <a:lnTo>
                      <a:pt x="1299" y="1487"/>
                    </a:lnTo>
                    <a:lnTo>
                      <a:pt x="1374" y="1318"/>
                    </a:lnTo>
                    <a:lnTo>
                      <a:pt x="1450" y="1148"/>
                    </a:lnTo>
                    <a:lnTo>
                      <a:pt x="1487" y="960"/>
                    </a:lnTo>
                    <a:lnTo>
                      <a:pt x="1506" y="791"/>
                    </a:lnTo>
                    <a:lnTo>
                      <a:pt x="1506" y="622"/>
                    </a:lnTo>
                    <a:lnTo>
                      <a:pt x="1487" y="452"/>
                    </a:lnTo>
                    <a:lnTo>
                      <a:pt x="1431" y="320"/>
                    </a:lnTo>
                    <a:lnTo>
                      <a:pt x="1355" y="189"/>
                    </a:lnTo>
                    <a:lnTo>
                      <a:pt x="1261" y="76"/>
                    </a:lnTo>
                    <a:lnTo>
                      <a:pt x="1167" y="19"/>
                    </a:lnTo>
                    <a:lnTo>
                      <a:pt x="1054"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3000945" y="1494550"/>
                <a:ext cx="45801" cy="32245"/>
              </a:xfrm>
              <a:custGeom>
                <a:rect b="b" l="l" r="r" t="t"/>
                <a:pathLst>
                  <a:path extrusionOk="0" h="716" w="1017">
                    <a:moveTo>
                      <a:pt x="151" y="0"/>
                    </a:moveTo>
                    <a:lnTo>
                      <a:pt x="57" y="38"/>
                    </a:lnTo>
                    <a:lnTo>
                      <a:pt x="20" y="76"/>
                    </a:lnTo>
                    <a:lnTo>
                      <a:pt x="1" y="132"/>
                    </a:lnTo>
                    <a:lnTo>
                      <a:pt x="38" y="208"/>
                    </a:lnTo>
                    <a:lnTo>
                      <a:pt x="95" y="264"/>
                    </a:lnTo>
                    <a:lnTo>
                      <a:pt x="189" y="339"/>
                    </a:lnTo>
                    <a:lnTo>
                      <a:pt x="396" y="509"/>
                    </a:lnTo>
                    <a:lnTo>
                      <a:pt x="641" y="622"/>
                    </a:lnTo>
                    <a:lnTo>
                      <a:pt x="848" y="697"/>
                    </a:lnTo>
                    <a:lnTo>
                      <a:pt x="923" y="716"/>
                    </a:lnTo>
                    <a:lnTo>
                      <a:pt x="998" y="716"/>
                    </a:lnTo>
                    <a:lnTo>
                      <a:pt x="1017" y="678"/>
                    </a:lnTo>
                    <a:lnTo>
                      <a:pt x="1017" y="603"/>
                    </a:lnTo>
                    <a:lnTo>
                      <a:pt x="961" y="490"/>
                    </a:lnTo>
                    <a:lnTo>
                      <a:pt x="904" y="377"/>
                    </a:lnTo>
                    <a:lnTo>
                      <a:pt x="829" y="283"/>
                    </a:lnTo>
                    <a:lnTo>
                      <a:pt x="772" y="208"/>
                    </a:lnTo>
                    <a:lnTo>
                      <a:pt x="622" y="113"/>
                    </a:lnTo>
                    <a:lnTo>
                      <a:pt x="490" y="38"/>
                    </a:lnTo>
                    <a:lnTo>
                      <a:pt x="358" y="19"/>
                    </a:lnTo>
                    <a:lnTo>
                      <a:pt x="26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2865346" y="1475906"/>
                <a:ext cx="52601" cy="21211"/>
              </a:xfrm>
              <a:custGeom>
                <a:rect b="b" l="l" r="r" t="t"/>
                <a:pathLst>
                  <a:path extrusionOk="0" h="471" w="1168">
                    <a:moveTo>
                      <a:pt x="584" y="0"/>
                    </a:moveTo>
                    <a:lnTo>
                      <a:pt x="415" y="38"/>
                    </a:lnTo>
                    <a:lnTo>
                      <a:pt x="321" y="95"/>
                    </a:lnTo>
                    <a:lnTo>
                      <a:pt x="226" y="151"/>
                    </a:lnTo>
                    <a:lnTo>
                      <a:pt x="132" y="226"/>
                    </a:lnTo>
                    <a:lnTo>
                      <a:pt x="38" y="320"/>
                    </a:lnTo>
                    <a:lnTo>
                      <a:pt x="1" y="358"/>
                    </a:lnTo>
                    <a:lnTo>
                      <a:pt x="19" y="414"/>
                    </a:lnTo>
                    <a:lnTo>
                      <a:pt x="57" y="433"/>
                    </a:lnTo>
                    <a:lnTo>
                      <a:pt x="151" y="471"/>
                    </a:lnTo>
                    <a:lnTo>
                      <a:pt x="377" y="471"/>
                    </a:lnTo>
                    <a:lnTo>
                      <a:pt x="641" y="452"/>
                    </a:lnTo>
                    <a:lnTo>
                      <a:pt x="904" y="396"/>
                    </a:lnTo>
                    <a:lnTo>
                      <a:pt x="998" y="377"/>
                    </a:lnTo>
                    <a:lnTo>
                      <a:pt x="1092" y="320"/>
                    </a:lnTo>
                    <a:lnTo>
                      <a:pt x="1149" y="283"/>
                    </a:lnTo>
                    <a:lnTo>
                      <a:pt x="1167" y="226"/>
                    </a:lnTo>
                    <a:lnTo>
                      <a:pt x="1130" y="170"/>
                    </a:lnTo>
                    <a:lnTo>
                      <a:pt x="1055" y="95"/>
                    </a:lnTo>
                    <a:lnTo>
                      <a:pt x="960" y="57"/>
                    </a:lnTo>
                    <a:lnTo>
                      <a:pt x="866" y="19"/>
                    </a:lnTo>
                    <a:lnTo>
                      <a:pt x="73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0"/>
              <p:cNvSpPr/>
              <p:nvPr/>
            </p:nvSpPr>
            <p:spPr>
              <a:xfrm>
                <a:off x="2765370" y="1502161"/>
                <a:ext cx="59356" cy="105157"/>
              </a:xfrm>
              <a:custGeom>
                <a:rect b="b" l="l" r="r" t="t"/>
                <a:pathLst>
                  <a:path extrusionOk="0" h="2335" w="1318">
                    <a:moveTo>
                      <a:pt x="546" y="1"/>
                    </a:moveTo>
                    <a:lnTo>
                      <a:pt x="433" y="39"/>
                    </a:lnTo>
                    <a:lnTo>
                      <a:pt x="320" y="114"/>
                    </a:lnTo>
                    <a:lnTo>
                      <a:pt x="207" y="227"/>
                    </a:lnTo>
                    <a:lnTo>
                      <a:pt x="132" y="340"/>
                    </a:lnTo>
                    <a:lnTo>
                      <a:pt x="56" y="490"/>
                    </a:lnTo>
                    <a:lnTo>
                      <a:pt x="19" y="660"/>
                    </a:lnTo>
                    <a:lnTo>
                      <a:pt x="0" y="829"/>
                    </a:lnTo>
                    <a:lnTo>
                      <a:pt x="0" y="1017"/>
                    </a:lnTo>
                    <a:lnTo>
                      <a:pt x="0" y="1205"/>
                    </a:lnTo>
                    <a:lnTo>
                      <a:pt x="38" y="1393"/>
                    </a:lnTo>
                    <a:lnTo>
                      <a:pt x="75" y="1563"/>
                    </a:lnTo>
                    <a:lnTo>
                      <a:pt x="132" y="1732"/>
                    </a:lnTo>
                    <a:lnTo>
                      <a:pt x="207" y="1883"/>
                    </a:lnTo>
                    <a:lnTo>
                      <a:pt x="282" y="2033"/>
                    </a:lnTo>
                    <a:lnTo>
                      <a:pt x="376" y="2146"/>
                    </a:lnTo>
                    <a:lnTo>
                      <a:pt x="470" y="2240"/>
                    </a:lnTo>
                    <a:lnTo>
                      <a:pt x="565" y="2297"/>
                    </a:lnTo>
                    <a:lnTo>
                      <a:pt x="659" y="2334"/>
                    </a:lnTo>
                    <a:lnTo>
                      <a:pt x="772" y="2334"/>
                    </a:lnTo>
                    <a:lnTo>
                      <a:pt x="866" y="2316"/>
                    </a:lnTo>
                    <a:lnTo>
                      <a:pt x="941" y="2278"/>
                    </a:lnTo>
                    <a:lnTo>
                      <a:pt x="1016" y="2240"/>
                    </a:lnTo>
                    <a:lnTo>
                      <a:pt x="1092" y="2165"/>
                    </a:lnTo>
                    <a:lnTo>
                      <a:pt x="1148" y="2090"/>
                    </a:lnTo>
                    <a:lnTo>
                      <a:pt x="1204" y="1996"/>
                    </a:lnTo>
                    <a:lnTo>
                      <a:pt x="1242" y="1902"/>
                    </a:lnTo>
                    <a:lnTo>
                      <a:pt x="1299" y="1676"/>
                    </a:lnTo>
                    <a:lnTo>
                      <a:pt x="1317" y="1450"/>
                    </a:lnTo>
                    <a:lnTo>
                      <a:pt x="1299" y="1205"/>
                    </a:lnTo>
                    <a:lnTo>
                      <a:pt x="1242" y="979"/>
                    </a:lnTo>
                    <a:lnTo>
                      <a:pt x="1204" y="772"/>
                    </a:lnTo>
                    <a:lnTo>
                      <a:pt x="1129" y="584"/>
                    </a:lnTo>
                    <a:lnTo>
                      <a:pt x="1035" y="358"/>
                    </a:lnTo>
                    <a:lnTo>
                      <a:pt x="979" y="264"/>
                    </a:lnTo>
                    <a:lnTo>
                      <a:pt x="903" y="170"/>
                    </a:lnTo>
                    <a:lnTo>
                      <a:pt x="828" y="95"/>
                    </a:lnTo>
                    <a:lnTo>
                      <a:pt x="734" y="39"/>
                    </a:lnTo>
                    <a:lnTo>
                      <a:pt x="640"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0"/>
              <p:cNvSpPr/>
              <p:nvPr/>
            </p:nvSpPr>
            <p:spPr>
              <a:xfrm>
                <a:off x="2758570" y="1345396"/>
                <a:ext cx="111056" cy="178879"/>
              </a:xfrm>
              <a:custGeom>
                <a:rect b="b" l="l" r="r" t="t"/>
                <a:pathLst>
                  <a:path extrusionOk="0" h="3972" w="2466">
                    <a:moveTo>
                      <a:pt x="2466" y="0"/>
                    </a:moveTo>
                    <a:lnTo>
                      <a:pt x="2052" y="94"/>
                    </a:lnTo>
                    <a:lnTo>
                      <a:pt x="1694" y="207"/>
                    </a:lnTo>
                    <a:lnTo>
                      <a:pt x="1374" y="339"/>
                    </a:lnTo>
                    <a:lnTo>
                      <a:pt x="1092" y="471"/>
                    </a:lnTo>
                    <a:lnTo>
                      <a:pt x="847" y="621"/>
                    </a:lnTo>
                    <a:lnTo>
                      <a:pt x="640" y="753"/>
                    </a:lnTo>
                    <a:lnTo>
                      <a:pt x="471" y="904"/>
                    </a:lnTo>
                    <a:lnTo>
                      <a:pt x="320" y="1073"/>
                    </a:lnTo>
                    <a:lnTo>
                      <a:pt x="207" y="1224"/>
                    </a:lnTo>
                    <a:lnTo>
                      <a:pt x="113" y="1393"/>
                    </a:lnTo>
                    <a:lnTo>
                      <a:pt x="57" y="1562"/>
                    </a:lnTo>
                    <a:lnTo>
                      <a:pt x="19" y="1713"/>
                    </a:lnTo>
                    <a:lnTo>
                      <a:pt x="0" y="1882"/>
                    </a:lnTo>
                    <a:lnTo>
                      <a:pt x="0" y="2052"/>
                    </a:lnTo>
                    <a:lnTo>
                      <a:pt x="19" y="2221"/>
                    </a:lnTo>
                    <a:lnTo>
                      <a:pt x="38" y="2390"/>
                    </a:lnTo>
                    <a:lnTo>
                      <a:pt x="95" y="2541"/>
                    </a:lnTo>
                    <a:lnTo>
                      <a:pt x="151" y="2691"/>
                    </a:lnTo>
                    <a:lnTo>
                      <a:pt x="283" y="2993"/>
                    </a:lnTo>
                    <a:lnTo>
                      <a:pt x="452" y="3256"/>
                    </a:lnTo>
                    <a:lnTo>
                      <a:pt x="621" y="3501"/>
                    </a:lnTo>
                    <a:lnTo>
                      <a:pt x="772" y="3689"/>
                    </a:lnTo>
                    <a:lnTo>
                      <a:pt x="904" y="3839"/>
                    </a:lnTo>
                    <a:lnTo>
                      <a:pt x="1036" y="3971"/>
                    </a:lnTo>
                    <a:lnTo>
                      <a:pt x="1148" y="3877"/>
                    </a:lnTo>
                    <a:lnTo>
                      <a:pt x="1261" y="3783"/>
                    </a:lnTo>
                    <a:lnTo>
                      <a:pt x="1374" y="3651"/>
                    </a:lnTo>
                    <a:lnTo>
                      <a:pt x="1468" y="3538"/>
                    </a:lnTo>
                    <a:lnTo>
                      <a:pt x="1657" y="3256"/>
                    </a:lnTo>
                    <a:lnTo>
                      <a:pt x="1807" y="2955"/>
                    </a:lnTo>
                    <a:lnTo>
                      <a:pt x="1939" y="2635"/>
                    </a:lnTo>
                    <a:lnTo>
                      <a:pt x="2052" y="2315"/>
                    </a:lnTo>
                    <a:lnTo>
                      <a:pt x="2146" y="1976"/>
                    </a:lnTo>
                    <a:lnTo>
                      <a:pt x="2240" y="1638"/>
                    </a:lnTo>
                    <a:lnTo>
                      <a:pt x="2353" y="1017"/>
                    </a:lnTo>
                    <a:lnTo>
                      <a:pt x="2409" y="490"/>
                    </a:lnTo>
                    <a:lnTo>
                      <a:pt x="2447" y="132"/>
                    </a:lnTo>
                    <a:lnTo>
                      <a:pt x="246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3069623" y="1371651"/>
                <a:ext cx="95789" cy="189057"/>
              </a:xfrm>
              <a:custGeom>
                <a:rect b="b" l="l" r="r" t="t"/>
                <a:pathLst>
                  <a:path extrusionOk="0" h="4198" w="2127">
                    <a:moveTo>
                      <a:pt x="188" y="1"/>
                    </a:moveTo>
                    <a:lnTo>
                      <a:pt x="169" y="132"/>
                    </a:lnTo>
                    <a:lnTo>
                      <a:pt x="113" y="490"/>
                    </a:lnTo>
                    <a:lnTo>
                      <a:pt x="38" y="1017"/>
                    </a:lnTo>
                    <a:lnTo>
                      <a:pt x="0" y="1657"/>
                    </a:lnTo>
                    <a:lnTo>
                      <a:pt x="0" y="1996"/>
                    </a:lnTo>
                    <a:lnTo>
                      <a:pt x="0" y="2334"/>
                    </a:lnTo>
                    <a:lnTo>
                      <a:pt x="38" y="2692"/>
                    </a:lnTo>
                    <a:lnTo>
                      <a:pt x="75" y="3031"/>
                    </a:lnTo>
                    <a:lnTo>
                      <a:pt x="151" y="3369"/>
                    </a:lnTo>
                    <a:lnTo>
                      <a:pt x="264" y="3670"/>
                    </a:lnTo>
                    <a:lnTo>
                      <a:pt x="320" y="3821"/>
                    </a:lnTo>
                    <a:lnTo>
                      <a:pt x="395" y="3953"/>
                    </a:lnTo>
                    <a:lnTo>
                      <a:pt x="489" y="4084"/>
                    </a:lnTo>
                    <a:lnTo>
                      <a:pt x="583" y="4197"/>
                    </a:lnTo>
                    <a:lnTo>
                      <a:pt x="734" y="4122"/>
                    </a:lnTo>
                    <a:lnTo>
                      <a:pt x="885" y="4009"/>
                    </a:lnTo>
                    <a:lnTo>
                      <a:pt x="1092" y="3859"/>
                    </a:lnTo>
                    <a:lnTo>
                      <a:pt x="1317" y="3670"/>
                    </a:lnTo>
                    <a:lnTo>
                      <a:pt x="1543" y="3445"/>
                    </a:lnTo>
                    <a:lnTo>
                      <a:pt x="1750" y="3200"/>
                    </a:lnTo>
                    <a:lnTo>
                      <a:pt x="1844" y="3068"/>
                    </a:lnTo>
                    <a:lnTo>
                      <a:pt x="1938" y="2918"/>
                    </a:lnTo>
                    <a:lnTo>
                      <a:pt x="1995" y="2767"/>
                    </a:lnTo>
                    <a:lnTo>
                      <a:pt x="2070" y="2617"/>
                    </a:lnTo>
                    <a:lnTo>
                      <a:pt x="2108" y="2447"/>
                    </a:lnTo>
                    <a:lnTo>
                      <a:pt x="2127" y="2278"/>
                    </a:lnTo>
                    <a:lnTo>
                      <a:pt x="2127" y="2108"/>
                    </a:lnTo>
                    <a:lnTo>
                      <a:pt x="2108" y="1939"/>
                    </a:lnTo>
                    <a:lnTo>
                      <a:pt x="2070" y="1751"/>
                    </a:lnTo>
                    <a:lnTo>
                      <a:pt x="1995" y="1563"/>
                    </a:lnTo>
                    <a:lnTo>
                      <a:pt x="1901" y="1393"/>
                    </a:lnTo>
                    <a:lnTo>
                      <a:pt x="1769" y="1186"/>
                    </a:lnTo>
                    <a:lnTo>
                      <a:pt x="1600" y="998"/>
                    </a:lnTo>
                    <a:lnTo>
                      <a:pt x="1393" y="810"/>
                    </a:lnTo>
                    <a:lnTo>
                      <a:pt x="1148" y="603"/>
                    </a:lnTo>
                    <a:lnTo>
                      <a:pt x="885" y="415"/>
                    </a:lnTo>
                    <a:lnTo>
                      <a:pt x="565" y="208"/>
                    </a:lnTo>
                    <a:lnTo>
                      <a:pt x="18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2811125" y="1239475"/>
                <a:ext cx="317857" cy="200045"/>
              </a:xfrm>
              <a:custGeom>
                <a:rect b="b" l="l" r="r" t="t"/>
                <a:pathLst>
                  <a:path extrusionOk="0" h="4442" w="7058">
                    <a:moveTo>
                      <a:pt x="4837" y="0"/>
                    </a:moveTo>
                    <a:lnTo>
                      <a:pt x="4460" y="38"/>
                    </a:lnTo>
                    <a:lnTo>
                      <a:pt x="4065" y="113"/>
                    </a:lnTo>
                    <a:lnTo>
                      <a:pt x="3689" y="207"/>
                    </a:lnTo>
                    <a:lnTo>
                      <a:pt x="2936" y="433"/>
                    </a:lnTo>
                    <a:lnTo>
                      <a:pt x="2259" y="640"/>
                    </a:lnTo>
                    <a:lnTo>
                      <a:pt x="1939" y="715"/>
                    </a:lnTo>
                    <a:lnTo>
                      <a:pt x="1656" y="753"/>
                    </a:lnTo>
                    <a:lnTo>
                      <a:pt x="1412" y="753"/>
                    </a:lnTo>
                    <a:lnTo>
                      <a:pt x="1299" y="715"/>
                    </a:lnTo>
                    <a:lnTo>
                      <a:pt x="1205" y="677"/>
                    </a:lnTo>
                    <a:lnTo>
                      <a:pt x="1129" y="640"/>
                    </a:lnTo>
                    <a:lnTo>
                      <a:pt x="1054" y="565"/>
                    </a:lnTo>
                    <a:lnTo>
                      <a:pt x="979" y="470"/>
                    </a:lnTo>
                    <a:lnTo>
                      <a:pt x="941" y="358"/>
                    </a:lnTo>
                    <a:lnTo>
                      <a:pt x="885" y="245"/>
                    </a:lnTo>
                    <a:lnTo>
                      <a:pt x="866" y="226"/>
                    </a:lnTo>
                    <a:lnTo>
                      <a:pt x="828" y="207"/>
                    </a:lnTo>
                    <a:lnTo>
                      <a:pt x="772" y="207"/>
                    </a:lnTo>
                    <a:lnTo>
                      <a:pt x="715" y="263"/>
                    </a:lnTo>
                    <a:lnTo>
                      <a:pt x="678" y="376"/>
                    </a:lnTo>
                    <a:lnTo>
                      <a:pt x="640" y="508"/>
                    </a:lnTo>
                    <a:lnTo>
                      <a:pt x="621" y="659"/>
                    </a:lnTo>
                    <a:lnTo>
                      <a:pt x="621" y="847"/>
                    </a:lnTo>
                    <a:lnTo>
                      <a:pt x="640" y="1035"/>
                    </a:lnTo>
                    <a:lnTo>
                      <a:pt x="678" y="1223"/>
                    </a:lnTo>
                    <a:lnTo>
                      <a:pt x="753" y="1430"/>
                    </a:lnTo>
                    <a:lnTo>
                      <a:pt x="847" y="1600"/>
                    </a:lnTo>
                    <a:lnTo>
                      <a:pt x="937" y="1715"/>
                    </a:lnTo>
                    <a:lnTo>
                      <a:pt x="937" y="1715"/>
                    </a:lnTo>
                    <a:lnTo>
                      <a:pt x="791" y="1637"/>
                    </a:lnTo>
                    <a:lnTo>
                      <a:pt x="508" y="1506"/>
                    </a:lnTo>
                    <a:lnTo>
                      <a:pt x="245" y="1411"/>
                    </a:lnTo>
                    <a:lnTo>
                      <a:pt x="151" y="1393"/>
                    </a:lnTo>
                    <a:lnTo>
                      <a:pt x="57" y="1374"/>
                    </a:lnTo>
                    <a:lnTo>
                      <a:pt x="19" y="1393"/>
                    </a:lnTo>
                    <a:lnTo>
                      <a:pt x="0" y="1430"/>
                    </a:lnTo>
                    <a:lnTo>
                      <a:pt x="0" y="1675"/>
                    </a:lnTo>
                    <a:lnTo>
                      <a:pt x="57" y="1901"/>
                    </a:lnTo>
                    <a:lnTo>
                      <a:pt x="132" y="2145"/>
                    </a:lnTo>
                    <a:lnTo>
                      <a:pt x="226" y="2352"/>
                    </a:lnTo>
                    <a:lnTo>
                      <a:pt x="358" y="2578"/>
                    </a:lnTo>
                    <a:lnTo>
                      <a:pt x="508" y="2785"/>
                    </a:lnTo>
                    <a:lnTo>
                      <a:pt x="697" y="2973"/>
                    </a:lnTo>
                    <a:lnTo>
                      <a:pt x="904" y="3162"/>
                    </a:lnTo>
                    <a:lnTo>
                      <a:pt x="1111" y="3331"/>
                    </a:lnTo>
                    <a:lnTo>
                      <a:pt x="1355" y="3500"/>
                    </a:lnTo>
                    <a:lnTo>
                      <a:pt x="1600" y="3651"/>
                    </a:lnTo>
                    <a:lnTo>
                      <a:pt x="1882" y="3801"/>
                    </a:lnTo>
                    <a:lnTo>
                      <a:pt x="2146" y="3914"/>
                    </a:lnTo>
                    <a:lnTo>
                      <a:pt x="2447" y="4046"/>
                    </a:lnTo>
                    <a:lnTo>
                      <a:pt x="2729" y="4140"/>
                    </a:lnTo>
                    <a:lnTo>
                      <a:pt x="3030" y="4234"/>
                    </a:lnTo>
                    <a:lnTo>
                      <a:pt x="3331" y="4310"/>
                    </a:lnTo>
                    <a:lnTo>
                      <a:pt x="3632" y="4366"/>
                    </a:lnTo>
                    <a:lnTo>
                      <a:pt x="3952" y="4404"/>
                    </a:lnTo>
                    <a:lnTo>
                      <a:pt x="4253" y="4441"/>
                    </a:lnTo>
                    <a:lnTo>
                      <a:pt x="4837" y="4441"/>
                    </a:lnTo>
                    <a:lnTo>
                      <a:pt x="5119" y="4422"/>
                    </a:lnTo>
                    <a:lnTo>
                      <a:pt x="5383" y="4385"/>
                    </a:lnTo>
                    <a:lnTo>
                      <a:pt x="5646" y="4328"/>
                    </a:lnTo>
                    <a:lnTo>
                      <a:pt x="5891" y="4234"/>
                    </a:lnTo>
                    <a:lnTo>
                      <a:pt x="6116" y="4140"/>
                    </a:lnTo>
                    <a:lnTo>
                      <a:pt x="6342" y="4027"/>
                    </a:lnTo>
                    <a:lnTo>
                      <a:pt x="6530" y="3896"/>
                    </a:lnTo>
                    <a:lnTo>
                      <a:pt x="6700" y="3726"/>
                    </a:lnTo>
                    <a:lnTo>
                      <a:pt x="6850" y="3557"/>
                    </a:lnTo>
                    <a:lnTo>
                      <a:pt x="6963" y="3350"/>
                    </a:lnTo>
                    <a:lnTo>
                      <a:pt x="6982" y="3256"/>
                    </a:lnTo>
                    <a:lnTo>
                      <a:pt x="7020" y="2992"/>
                    </a:lnTo>
                    <a:lnTo>
                      <a:pt x="7057" y="2597"/>
                    </a:lnTo>
                    <a:lnTo>
                      <a:pt x="7057" y="2371"/>
                    </a:lnTo>
                    <a:lnTo>
                      <a:pt x="7039" y="2127"/>
                    </a:lnTo>
                    <a:lnTo>
                      <a:pt x="7001" y="1863"/>
                    </a:lnTo>
                    <a:lnTo>
                      <a:pt x="6945" y="1600"/>
                    </a:lnTo>
                    <a:lnTo>
                      <a:pt x="6869" y="1336"/>
                    </a:lnTo>
                    <a:lnTo>
                      <a:pt x="6756" y="1073"/>
                    </a:lnTo>
                    <a:lnTo>
                      <a:pt x="6587" y="828"/>
                    </a:lnTo>
                    <a:lnTo>
                      <a:pt x="6493" y="715"/>
                    </a:lnTo>
                    <a:lnTo>
                      <a:pt x="6399" y="602"/>
                    </a:lnTo>
                    <a:lnTo>
                      <a:pt x="6286" y="489"/>
                    </a:lnTo>
                    <a:lnTo>
                      <a:pt x="6154" y="395"/>
                    </a:lnTo>
                    <a:lnTo>
                      <a:pt x="6022" y="301"/>
                    </a:lnTo>
                    <a:lnTo>
                      <a:pt x="5872" y="207"/>
                    </a:lnTo>
                    <a:lnTo>
                      <a:pt x="5702" y="132"/>
                    </a:lnTo>
                    <a:lnTo>
                      <a:pt x="5552" y="75"/>
                    </a:lnTo>
                    <a:lnTo>
                      <a:pt x="5383" y="38"/>
                    </a:lnTo>
                    <a:lnTo>
                      <a:pt x="5194" y="19"/>
                    </a:lnTo>
                    <a:lnTo>
                      <a:pt x="502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2852647" y="1329274"/>
                <a:ext cx="233101" cy="73812"/>
              </a:xfrm>
              <a:custGeom>
                <a:rect b="b" l="l" r="r" t="t"/>
                <a:pathLst>
                  <a:path extrusionOk="0" h="1639" w="5176">
                    <a:moveTo>
                      <a:pt x="57" y="20"/>
                    </a:moveTo>
                    <a:lnTo>
                      <a:pt x="113" y="38"/>
                    </a:lnTo>
                    <a:lnTo>
                      <a:pt x="113" y="20"/>
                    </a:lnTo>
                    <a:close/>
                    <a:moveTo>
                      <a:pt x="0" y="1"/>
                    </a:moveTo>
                    <a:lnTo>
                      <a:pt x="0" y="38"/>
                    </a:lnTo>
                    <a:lnTo>
                      <a:pt x="0" y="151"/>
                    </a:lnTo>
                    <a:lnTo>
                      <a:pt x="38" y="302"/>
                    </a:lnTo>
                    <a:lnTo>
                      <a:pt x="76" y="377"/>
                    </a:lnTo>
                    <a:lnTo>
                      <a:pt x="132" y="471"/>
                    </a:lnTo>
                    <a:lnTo>
                      <a:pt x="207" y="565"/>
                    </a:lnTo>
                    <a:lnTo>
                      <a:pt x="320" y="678"/>
                    </a:lnTo>
                    <a:lnTo>
                      <a:pt x="471" y="791"/>
                    </a:lnTo>
                    <a:lnTo>
                      <a:pt x="659" y="904"/>
                    </a:lnTo>
                    <a:lnTo>
                      <a:pt x="904" y="998"/>
                    </a:lnTo>
                    <a:lnTo>
                      <a:pt x="1186" y="1111"/>
                    </a:lnTo>
                    <a:lnTo>
                      <a:pt x="1525" y="1186"/>
                    </a:lnTo>
                    <a:lnTo>
                      <a:pt x="1920" y="1262"/>
                    </a:lnTo>
                    <a:lnTo>
                      <a:pt x="2127" y="1299"/>
                    </a:lnTo>
                    <a:lnTo>
                      <a:pt x="2409" y="1318"/>
                    </a:lnTo>
                    <a:lnTo>
                      <a:pt x="2692" y="1337"/>
                    </a:lnTo>
                    <a:lnTo>
                      <a:pt x="3200" y="1356"/>
                    </a:lnTo>
                    <a:lnTo>
                      <a:pt x="3632" y="1337"/>
                    </a:lnTo>
                    <a:lnTo>
                      <a:pt x="3990" y="1299"/>
                    </a:lnTo>
                    <a:lnTo>
                      <a:pt x="4404" y="1262"/>
                    </a:lnTo>
                    <a:lnTo>
                      <a:pt x="4573" y="1262"/>
                    </a:lnTo>
                    <a:lnTo>
                      <a:pt x="4705" y="1280"/>
                    </a:lnTo>
                    <a:lnTo>
                      <a:pt x="4837" y="1318"/>
                    </a:lnTo>
                    <a:lnTo>
                      <a:pt x="4931" y="1393"/>
                    </a:lnTo>
                    <a:lnTo>
                      <a:pt x="5006" y="1488"/>
                    </a:lnTo>
                    <a:lnTo>
                      <a:pt x="5063" y="1638"/>
                    </a:lnTo>
                    <a:lnTo>
                      <a:pt x="5176" y="1600"/>
                    </a:lnTo>
                    <a:lnTo>
                      <a:pt x="5100" y="1431"/>
                    </a:lnTo>
                    <a:lnTo>
                      <a:pt x="4987" y="1318"/>
                    </a:lnTo>
                    <a:lnTo>
                      <a:pt x="4875" y="1243"/>
                    </a:lnTo>
                    <a:lnTo>
                      <a:pt x="4743" y="1186"/>
                    </a:lnTo>
                    <a:lnTo>
                      <a:pt x="4592" y="1168"/>
                    </a:lnTo>
                    <a:lnTo>
                      <a:pt x="4404" y="1168"/>
                    </a:lnTo>
                    <a:lnTo>
                      <a:pt x="3990" y="1186"/>
                    </a:lnTo>
                    <a:lnTo>
                      <a:pt x="3595" y="1224"/>
                    </a:lnTo>
                    <a:lnTo>
                      <a:pt x="3124" y="1243"/>
                    </a:lnTo>
                    <a:lnTo>
                      <a:pt x="2861" y="1243"/>
                    </a:lnTo>
                    <a:lnTo>
                      <a:pt x="2579" y="1224"/>
                    </a:lnTo>
                    <a:lnTo>
                      <a:pt x="2259" y="1205"/>
                    </a:lnTo>
                    <a:lnTo>
                      <a:pt x="1939" y="1168"/>
                    </a:lnTo>
                    <a:lnTo>
                      <a:pt x="1562" y="1092"/>
                    </a:lnTo>
                    <a:lnTo>
                      <a:pt x="1224" y="1017"/>
                    </a:lnTo>
                    <a:lnTo>
                      <a:pt x="960" y="923"/>
                    </a:lnTo>
                    <a:lnTo>
                      <a:pt x="734" y="810"/>
                    </a:lnTo>
                    <a:lnTo>
                      <a:pt x="546" y="716"/>
                    </a:lnTo>
                    <a:lnTo>
                      <a:pt x="414" y="603"/>
                    </a:lnTo>
                    <a:lnTo>
                      <a:pt x="301" y="509"/>
                    </a:lnTo>
                    <a:lnTo>
                      <a:pt x="226" y="415"/>
                    </a:lnTo>
                    <a:lnTo>
                      <a:pt x="151" y="264"/>
                    </a:lnTo>
                    <a:lnTo>
                      <a:pt x="113" y="151"/>
                    </a:lnTo>
                    <a:lnTo>
                      <a:pt x="113" y="57"/>
                    </a:lnTo>
                    <a:lnTo>
                      <a:pt x="113" y="38"/>
                    </a:lnTo>
                    <a:lnTo>
                      <a:pt x="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0"/>
              <p:cNvSpPr/>
              <p:nvPr/>
            </p:nvSpPr>
            <p:spPr>
              <a:xfrm>
                <a:off x="2905202" y="1294552"/>
                <a:ext cx="201757" cy="80568"/>
              </a:xfrm>
              <a:custGeom>
                <a:rect b="b" l="l" r="r" t="t"/>
                <a:pathLst>
                  <a:path extrusionOk="0" h="1789" w="4480">
                    <a:moveTo>
                      <a:pt x="94" y="0"/>
                    </a:moveTo>
                    <a:lnTo>
                      <a:pt x="0" y="57"/>
                    </a:lnTo>
                    <a:lnTo>
                      <a:pt x="151" y="377"/>
                    </a:lnTo>
                    <a:lnTo>
                      <a:pt x="282" y="621"/>
                    </a:lnTo>
                    <a:lnTo>
                      <a:pt x="358" y="697"/>
                    </a:lnTo>
                    <a:lnTo>
                      <a:pt x="433" y="772"/>
                    </a:lnTo>
                    <a:lnTo>
                      <a:pt x="508" y="847"/>
                    </a:lnTo>
                    <a:lnTo>
                      <a:pt x="602" y="885"/>
                    </a:lnTo>
                    <a:lnTo>
                      <a:pt x="678" y="904"/>
                    </a:lnTo>
                    <a:lnTo>
                      <a:pt x="753" y="922"/>
                    </a:lnTo>
                    <a:lnTo>
                      <a:pt x="847" y="904"/>
                    </a:lnTo>
                    <a:lnTo>
                      <a:pt x="941" y="904"/>
                    </a:lnTo>
                    <a:lnTo>
                      <a:pt x="1110" y="847"/>
                    </a:lnTo>
                    <a:lnTo>
                      <a:pt x="1299" y="753"/>
                    </a:lnTo>
                    <a:lnTo>
                      <a:pt x="1581" y="640"/>
                    </a:lnTo>
                    <a:lnTo>
                      <a:pt x="1732" y="602"/>
                    </a:lnTo>
                    <a:lnTo>
                      <a:pt x="1901" y="565"/>
                    </a:lnTo>
                    <a:lnTo>
                      <a:pt x="2070" y="527"/>
                    </a:lnTo>
                    <a:lnTo>
                      <a:pt x="2258" y="527"/>
                    </a:lnTo>
                    <a:lnTo>
                      <a:pt x="2484" y="546"/>
                    </a:lnTo>
                    <a:lnTo>
                      <a:pt x="2710" y="584"/>
                    </a:lnTo>
                    <a:lnTo>
                      <a:pt x="2974" y="659"/>
                    </a:lnTo>
                    <a:lnTo>
                      <a:pt x="3199" y="734"/>
                    </a:lnTo>
                    <a:lnTo>
                      <a:pt x="3406" y="828"/>
                    </a:lnTo>
                    <a:lnTo>
                      <a:pt x="3595" y="922"/>
                    </a:lnTo>
                    <a:lnTo>
                      <a:pt x="3745" y="1016"/>
                    </a:lnTo>
                    <a:lnTo>
                      <a:pt x="3877" y="1129"/>
                    </a:lnTo>
                    <a:lnTo>
                      <a:pt x="3990" y="1223"/>
                    </a:lnTo>
                    <a:lnTo>
                      <a:pt x="4103" y="1318"/>
                    </a:lnTo>
                    <a:lnTo>
                      <a:pt x="4234" y="1506"/>
                    </a:lnTo>
                    <a:lnTo>
                      <a:pt x="4310" y="1656"/>
                    </a:lnTo>
                    <a:lnTo>
                      <a:pt x="4366" y="1750"/>
                    </a:lnTo>
                    <a:lnTo>
                      <a:pt x="4366" y="1788"/>
                    </a:lnTo>
                    <a:lnTo>
                      <a:pt x="4479" y="1769"/>
                    </a:lnTo>
                    <a:lnTo>
                      <a:pt x="4460" y="1732"/>
                    </a:lnTo>
                    <a:lnTo>
                      <a:pt x="4423" y="1619"/>
                    </a:lnTo>
                    <a:lnTo>
                      <a:pt x="4329" y="1449"/>
                    </a:lnTo>
                    <a:lnTo>
                      <a:pt x="4178" y="1261"/>
                    </a:lnTo>
                    <a:lnTo>
                      <a:pt x="4084" y="1148"/>
                    </a:lnTo>
                    <a:lnTo>
                      <a:pt x="3971" y="1054"/>
                    </a:lnTo>
                    <a:lnTo>
                      <a:pt x="3820" y="941"/>
                    </a:lnTo>
                    <a:lnTo>
                      <a:pt x="3651" y="847"/>
                    </a:lnTo>
                    <a:lnTo>
                      <a:pt x="3463" y="734"/>
                    </a:lnTo>
                    <a:lnTo>
                      <a:pt x="3256" y="640"/>
                    </a:lnTo>
                    <a:lnTo>
                      <a:pt x="3011" y="565"/>
                    </a:lnTo>
                    <a:lnTo>
                      <a:pt x="2729" y="471"/>
                    </a:lnTo>
                    <a:lnTo>
                      <a:pt x="2484" y="433"/>
                    </a:lnTo>
                    <a:lnTo>
                      <a:pt x="2277" y="414"/>
                    </a:lnTo>
                    <a:lnTo>
                      <a:pt x="2070" y="433"/>
                    </a:lnTo>
                    <a:lnTo>
                      <a:pt x="1882" y="452"/>
                    </a:lnTo>
                    <a:lnTo>
                      <a:pt x="1713" y="490"/>
                    </a:lnTo>
                    <a:lnTo>
                      <a:pt x="1543" y="546"/>
                    </a:lnTo>
                    <a:lnTo>
                      <a:pt x="1261" y="659"/>
                    </a:lnTo>
                    <a:lnTo>
                      <a:pt x="1073" y="734"/>
                    </a:lnTo>
                    <a:lnTo>
                      <a:pt x="922" y="791"/>
                    </a:lnTo>
                    <a:lnTo>
                      <a:pt x="772" y="809"/>
                    </a:lnTo>
                    <a:lnTo>
                      <a:pt x="696" y="809"/>
                    </a:lnTo>
                    <a:lnTo>
                      <a:pt x="640" y="791"/>
                    </a:lnTo>
                    <a:lnTo>
                      <a:pt x="565" y="753"/>
                    </a:lnTo>
                    <a:lnTo>
                      <a:pt x="489" y="697"/>
                    </a:lnTo>
                    <a:lnTo>
                      <a:pt x="433" y="621"/>
                    </a:lnTo>
                    <a:lnTo>
                      <a:pt x="358" y="546"/>
                    </a:lnTo>
                    <a:lnTo>
                      <a:pt x="226" y="301"/>
                    </a:lnTo>
                    <a:lnTo>
                      <a:pt x="9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0"/>
              <p:cNvSpPr/>
              <p:nvPr/>
            </p:nvSpPr>
            <p:spPr>
              <a:xfrm>
                <a:off x="2917902" y="1542872"/>
                <a:ext cx="40712" cy="84801"/>
              </a:xfrm>
              <a:custGeom>
                <a:rect b="b" l="l" r="r" t="t"/>
                <a:pathLst>
                  <a:path extrusionOk="0" h="1883" w="904">
                    <a:moveTo>
                      <a:pt x="753" y="0"/>
                    </a:moveTo>
                    <a:lnTo>
                      <a:pt x="678" y="1054"/>
                    </a:lnTo>
                    <a:lnTo>
                      <a:pt x="621" y="1449"/>
                    </a:lnTo>
                    <a:lnTo>
                      <a:pt x="584" y="1713"/>
                    </a:lnTo>
                    <a:lnTo>
                      <a:pt x="471" y="1619"/>
                    </a:lnTo>
                    <a:lnTo>
                      <a:pt x="339" y="1468"/>
                    </a:lnTo>
                    <a:lnTo>
                      <a:pt x="283" y="1374"/>
                    </a:lnTo>
                    <a:lnTo>
                      <a:pt x="226" y="1280"/>
                    </a:lnTo>
                    <a:lnTo>
                      <a:pt x="170" y="1167"/>
                    </a:lnTo>
                    <a:lnTo>
                      <a:pt x="151" y="1054"/>
                    </a:lnTo>
                    <a:lnTo>
                      <a:pt x="0" y="1073"/>
                    </a:lnTo>
                    <a:lnTo>
                      <a:pt x="38" y="1223"/>
                    </a:lnTo>
                    <a:lnTo>
                      <a:pt x="95" y="1374"/>
                    </a:lnTo>
                    <a:lnTo>
                      <a:pt x="170" y="1506"/>
                    </a:lnTo>
                    <a:lnTo>
                      <a:pt x="264" y="1619"/>
                    </a:lnTo>
                    <a:lnTo>
                      <a:pt x="358" y="1713"/>
                    </a:lnTo>
                    <a:lnTo>
                      <a:pt x="452" y="1807"/>
                    </a:lnTo>
                    <a:lnTo>
                      <a:pt x="527" y="1863"/>
                    </a:lnTo>
                    <a:lnTo>
                      <a:pt x="603" y="1882"/>
                    </a:lnTo>
                    <a:lnTo>
                      <a:pt x="659" y="1863"/>
                    </a:lnTo>
                    <a:lnTo>
                      <a:pt x="697" y="1807"/>
                    </a:lnTo>
                    <a:lnTo>
                      <a:pt x="734" y="1694"/>
                    </a:lnTo>
                    <a:lnTo>
                      <a:pt x="791" y="1336"/>
                    </a:lnTo>
                    <a:lnTo>
                      <a:pt x="847" y="772"/>
                    </a:lnTo>
                    <a:lnTo>
                      <a:pt x="904" y="19"/>
                    </a:lnTo>
                    <a:lnTo>
                      <a:pt x="75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a:off x="2886558" y="1617450"/>
                <a:ext cx="101734" cy="49178"/>
              </a:xfrm>
              <a:custGeom>
                <a:rect b="b" l="l" r="r" t="t"/>
                <a:pathLst>
                  <a:path extrusionOk="0" h="1092" w="2259">
                    <a:moveTo>
                      <a:pt x="132" y="0"/>
                    </a:moveTo>
                    <a:lnTo>
                      <a:pt x="0" y="76"/>
                    </a:lnTo>
                    <a:lnTo>
                      <a:pt x="94" y="245"/>
                    </a:lnTo>
                    <a:lnTo>
                      <a:pt x="188" y="395"/>
                    </a:lnTo>
                    <a:lnTo>
                      <a:pt x="339" y="584"/>
                    </a:lnTo>
                    <a:lnTo>
                      <a:pt x="489" y="772"/>
                    </a:lnTo>
                    <a:lnTo>
                      <a:pt x="696" y="922"/>
                    </a:lnTo>
                    <a:lnTo>
                      <a:pt x="791" y="979"/>
                    </a:lnTo>
                    <a:lnTo>
                      <a:pt x="903" y="1035"/>
                    </a:lnTo>
                    <a:lnTo>
                      <a:pt x="1035" y="1073"/>
                    </a:lnTo>
                    <a:lnTo>
                      <a:pt x="1148" y="1092"/>
                    </a:lnTo>
                    <a:lnTo>
                      <a:pt x="1336" y="1073"/>
                    </a:lnTo>
                    <a:lnTo>
                      <a:pt x="1449" y="1035"/>
                    </a:lnTo>
                    <a:lnTo>
                      <a:pt x="1581" y="979"/>
                    </a:lnTo>
                    <a:lnTo>
                      <a:pt x="1694" y="922"/>
                    </a:lnTo>
                    <a:lnTo>
                      <a:pt x="1807" y="828"/>
                    </a:lnTo>
                    <a:lnTo>
                      <a:pt x="1920" y="715"/>
                    </a:lnTo>
                    <a:lnTo>
                      <a:pt x="2033" y="565"/>
                    </a:lnTo>
                    <a:lnTo>
                      <a:pt x="2146" y="414"/>
                    </a:lnTo>
                    <a:lnTo>
                      <a:pt x="2258" y="245"/>
                    </a:lnTo>
                    <a:lnTo>
                      <a:pt x="2127" y="170"/>
                    </a:lnTo>
                    <a:lnTo>
                      <a:pt x="1995" y="358"/>
                    </a:lnTo>
                    <a:lnTo>
                      <a:pt x="1882" y="508"/>
                    </a:lnTo>
                    <a:lnTo>
                      <a:pt x="1769" y="640"/>
                    </a:lnTo>
                    <a:lnTo>
                      <a:pt x="1637" y="753"/>
                    </a:lnTo>
                    <a:lnTo>
                      <a:pt x="1524" y="847"/>
                    </a:lnTo>
                    <a:lnTo>
                      <a:pt x="1412" y="904"/>
                    </a:lnTo>
                    <a:lnTo>
                      <a:pt x="1280" y="922"/>
                    </a:lnTo>
                    <a:lnTo>
                      <a:pt x="1167" y="941"/>
                    </a:lnTo>
                    <a:lnTo>
                      <a:pt x="1054" y="922"/>
                    </a:lnTo>
                    <a:lnTo>
                      <a:pt x="941" y="885"/>
                    </a:lnTo>
                    <a:lnTo>
                      <a:pt x="847" y="847"/>
                    </a:lnTo>
                    <a:lnTo>
                      <a:pt x="753" y="772"/>
                    </a:lnTo>
                    <a:lnTo>
                      <a:pt x="584" y="640"/>
                    </a:lnTo>
                    <a:lnTo>
                      <a:pt x="433" y="471"/>
                    </a:lnTo>
                    <a:lnTo>
                      <a:pt x="301" y="301"/>
                    </a:lnTo>
                    <a:lnTo>
                      <a:pt x="226" y="151"/>
                    </a:lnTo>
                    <a:lnTo>
                      <a:pt x="13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a:off x="2786536" y="1530128"/>
                <a:ext cx="20401" cy="55979"/>
              </a:xfrm>
              <a:custGeom>
                <a:rect b="b" l="l" r="r" t="t"/>
                <a:pathLst>
                  <a:path extrusionOk="0" h="1243" w="453">
                    <a:moveTo>
                      <a:pt x="57" y="1"/>
                    </a:moveTo>
                    <a:lnTo>
                      <a:pt x="0" y="151"/>
                    </a:lnTo>
                    <a:lnTo>
                      <a:pt x="76" y="189"/>
                    </a:lnTo>
                    <a:lnTo>
                      <a:pt x="113" y="246"/>
                    </a:lnTo>
                    <a:lnTo>
                      <a:pt x="189" y="340"/>
                    </a:lnTo>
                    <a:lnTo>
                      <a:pt x="245" y="490"/>
                    </a:lnTo>
                    <a:lnTo>
                      <a:pt x="283" y="678"/>
                    </a:lnTo>
                    <a:lnTo>
                      <a:pt x="302" y="923"/>
                    </a:lnTo>
                    <a:lnTo>
                      <a:pt x="283" y="1224"/>
                    </a:lnTo>
                    <a:lnTo>
                      <a:pt x="433" y="1243"/>
                    </a:lnTo>
                    <a:lnTo>
                      <a:pt x="452" y="1055"/>
                    </a:lnTo>
                    <a:lnTo>
                      <a:pt x="452" y="885"/>
                    </a:lnTo>
                    <a:lnTo>
                      <a:pt x="433" y="603"/>
                    </a:lnTo>
                    <a:lnTo>
                      <a:pt x="377" y="396"/>
                    </a:lnTo>
                    <a:lnTo>
                      <a:pt x="302" y="227"/>
                    </a:lnTo>
                    <a:lnTo>
                      <a:pt x="207" y="114"/>
                    </a:lnTo>
                    <a:lnTo>
                      <a:pt x="151" y="57"/>
                    </a:lnTo>
                    <a:lnTo>
                      <a:pt x="5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a:off x="3084034" y="1571695"/>
                <a:ext cx="31389" cy="50890"/>
              </a:xfrm>
              <a:custGeom>
                <a:rect b="b" l="l" r="r" t="t"/>
                <a:pathLst>
                  <a:path extrusionOk="0" h="1130" w="697">
                    <a:moveTo>
                      <a:pt x="677" y="0"/>
                    </a:moveTo>
                    <a:lnTo>
                      <a:pt x="583" y="19"/>
                    </a:lnTo>
                    <a:lnTo>
                      <a:pt x="489" y="75"/>
                    </a:lnTo>
                    <a:lnTo>
                      <a:pt x="395" y="151"/>
                    </a:lnTo>
                    <a:lnTo>
                      <a:pt x="282" y="301"/>
                    </a:lnTo>
                    <a:lnTo>
                      <a:pt x="169" y="489"/>
                    </a:lnTo>
                    <a:lnTo>
                      <a:pt x="75" y="753"/>
                    </a:lnTo>
                    <a:lnTo>
                      <a:pt x="38" y="922"/>
                    </a:lnTo>
                    <a:lnTo>
                      <a:pt x="0" y="1110"/>
                    </a:lnTo>
                    <a:lnTo>
                      <a:pt x="151" y="1129"/>
                    </a:lnTo>
                    <a:lnTo>
                      <a:pt x="207" y="828"/>
                    </a:lnTo>
                    <a:lnTo>
                      <a:pt x="301" y="583"/>
                    </a:lnTo>
                    <a:lnTo>
                      <a:pt x="376" y="414"/>
                    </a:lnTo>
                    <a:lnTo>
                      <a:pt x="470" y="301"/>
                    </a:lnTo>
                    <a:lnTo>
                      <a:pt x="565" y="226"/>
                    </a:lnTo>
                    <a:lnTo>
                      <a:pt x="621" y="169"/>
                    </a:lnTo>
                    <a:lnTo>
                      <a:pt x="696" y="151"/>
                    </a:lnTo>
                    <a:lnTo>
                      <a:pt x="67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a:off x="2387350" y="1969169"/>
                <a:ext cx="131412" cy="439046"/>
              </a:xfrm>
              <a:custGeom>
                <a:rect b="b" l="l" r="r" t="t"/>
                <a:pathLst>
                  <a:path extrusionOk="0" h="9749" w="2918">
                    <a:moveTo>
                      <a:pt x="1657" y="0"/>
                    </a:moveTo>
                    <a:lnTo>
                      <a:pt x="1600" y="19"/>
                    </a:lnTo>
                    <a:lnTo>
                      <a:pt x="1581" y="75"/>
                    </a:lnTo>
                    <a:lnTo>
                      <a:pt x="1600" y="132"/>
                    </a:lnTo>
                    <a:lnTo>
                      <a:pt x="1694" y="207"/>
                    </a:lnTo>
                    <a:lnTo>
                      <a:pt x="1864" y="452"/>
                    </a:lnTo>
                    <a:lnTo>
                      <a:pt x="1995" y="640"/>
                    </a:lnTo>
                    <a:lnTo>
                      <a:pt x="2108" y="847"/>
                    </a:lnTo>
                    <a:lnTo>
                      <a:pt x="2240" y="1092"/>
                    </a:lnTo>
                    <a:lnTo>
                      <a:pt x="2353" y="1374"/>
                    </a:lnTo>
                    <a:lnTo>
                      <a:pt x="2466" y="1675"/>
                    </a:lnTo>
                    <a:lnTo>
                      <a:pt x="2560" y="1995"/>
                    </a:lnTo>
                    <a:lnTo>
                      <a:pt x="2617" y="2371"/>
                    </a:lnTo>
                    <a:lnTo>
                      <a:pt x="2654" y="2748"/>
                    </a:lnTo>
                    <a:lnTo>
                      <a:pt x="2654" y="3162"/>
                    </a:lnTo>
                    <a:lnTo>
                      <a:pt x="2635" y="3369"/>
                    </a:lnTo>
                    <a:lnTo>
                      <a:pt x="2598" y="3594"/>
                    </a:lnTo>
                    <a:lnTo>
                      <a:pt x="2541" y="3820"/>
                    </a:lnTo>
                    <a:lnTo>
                      <a:pt x="2485" y="4046"/>
                    </a:lnTo>
                    <a:lnTo>
                      <a:pt x="2410" y="4272"/>
                    </a:lnTo>
                    <a:lnTo>
                      <a:pt x="2334" y="4517"/>
                    </a:lnTo>
                    <a:lnTo>
                      <a:pt x="1920" y="5458"/>
                    </a:lnTo>
                    <a:lnTo>
                      <a:pt x="1525" y="6304"/>
                    </a:lnTo>
                    <a:lnTo>
                      <a:pt x="1130" y="7076"/>
                    </a:lnTo>
                    <a:lnTo>
                      <a:pt x="772" y="7716"/>
                    </a:lnTo>
                    <a:lnTo>
                      <a:pt x="471" y="8262"/>
                    </a:lnTo>
                    <a:lnTo>
                      <a:pt x="226" y="8657"/>
                    </a:lnTo>
                    <a:lnTo>
                      <a:pt x="19" y="8996"/>
                    </a:lnTo>
                    <a:lnTo>
                      <a:pt x="1" y="9033"/>
                    </a:lnTo>
                    <a:lnTo>
                      <a:pt x="19" y="9071"/>
                    </a:lnTo>
                    <a:lnTo>
                      <a:pt x="38" y="9108"/>
                    </a:lnTo>
                    <a:lnTo>
                      <a:pt x="76" y="9108"/>
                    </a:lnTo>
                    <a:lnTo>
                      <a:pt x="415" y="9052"/>
                    </a:lnTo>
                    <a:lnTo>
                      <a:pt x="772" y="9014"/>
                    </a:lnTo>
                    <a:lnTo>
                      <a:pt x="1205" y="9014"/>
                    </a:lnTo>
                    <a:lnTo>
                      <a:pt x="1431" y="9033"/>
                    </a:lnTo>
                    <a:lnTo>
                      <a:pt x="1657" y="9071"/>
                    </a:lnTo>
                    <a:lnTo>
                      <a:pt x="1883" y="9108"/>
                    </a:lnTo>
                    <a:lnTo>
                      <a:pt x="2090" y="9184"/>
                    </a:lnTo>
                    <a:lnTo>
                      <a:pt x="2297" y="9278"/>
                    </a:lnTo>
                    <a:lnTo>
                      <a:pt x="2485" y="9391"/>
                    </a:lnTo>
                    <a:lnTo>
                      <a:pt x="2654" y="9541"/>
                    </a:lnTo>
                    <a:lnTo>
                      <a:pt x="2729" y="9617"/>
                    </a:lnTo>
                    <a:lnTo>
                      <a:pt x="2786" y="9711"/>
                    </a:lnTo>
                    <a:lnTo>
                      <a:pt x="2805" y="9748"/>
                    </a:lnTo>
                    <a:lnTo>
                      <a:pt x="2880" y="9748"/>
                    </a:lnTo>
                    <a:lnTo>
                      <a:pt x="2918" y="9692"/>
                    </a:lnTo>
                    <a:lnTo>
                      <a:pt x="2899" y="9654"/>
                    </a:lnTo>
                    <a:lnTo>
                      <a:pt x="2786" y="9485"/>
                    </a:lnTo>
                    <a:lnTo>
                      <a:pt x="2635" y="9334"/>
                    </a:lnTo>
                    <a:lnTo>
                      <a:pt x="2485" y="9221"/>
                    </a:lnTo>
                    <a:lnTo>
                      <a:pt x="2315" y="9127"/>
                    </a:lnTo>
                    <a:lnTo>
                      <a:pt x="2127" y="9033"/>
                    </a:lnTo>
                    <a:lnTo>
                      <a:pt x="1939" y="8977"/>
                    </a:lnTo>
                    <a:lnTo>
                      <a:pt x="1732" y="8939"/>
                    </a:lnTo>
                    <a:lnTo>
                      <a:pt x="1525" y="8901"/>
                    </a:lnTo>
                    <a:lnTo>
                      <a:pt x="1130" y="8883"/>
                    </a:lnTo>
                    <a:lnTo>
                      <a:pt x="772" y="8883"/>
                    </a:lnTo>
                    <a:lnTo>
                      <a:pt x="452" y="8901"/>
                    </a:lnTo>
                    <a:lnTo>
                      <a:pt x="208" y="8939"/>
                    </a:lnTo>
                    <a:lnTo>
                      <a:pt x="565" y="8375"/>
                    </a:lnTo>
                    <a:lnTo>
                      <a:pt x="829" y="7923"/>
                    </a:lnTo>
                    <a:lnTo>
                      <a:pt x="1111" y="7396"/>
                    </a:lnTo>
                    <a:lnTo>
                      <a:pt x="1431" y="6794"/>
                    </a:lnTo>
                    <a:lnTo>
                      <a:pt x="1770" y="6116"/>
                    </a:lnTo>
                    <a:lnTo>
                      <a:pt x="2108" y="5363"/>
                    </a:lnTo>
                    <a:lnTo>
                      <a:pt x="2447" y="4573"/>
                    </a:lnTo>
                    <a:lnTo>
                      <a:pt x="2541" y="4310"/>
                    </a:lnTo>
                    <a:lnTo>
                      <a:pt x="2617" y="4084"/>
                    </a:lnTo>
                    <a:lnTo>
                      <a:pt x="2692" y="3839"/>
                    </a:lnTo>
                    <a:lnTo>
                      <a:pt x="2729" y="3613"/>
                    </a:lnTo>
                    <a:lnTo>
                      <a:pt x="2767" y="3387"/>
                    </a:lnTo>
                    <a:lnTo>
                      <a:pt x="2786" y="3162"/>
                    </a:lnTo>
                    <a:lnTo>
                      <a:pt x="2786" y="2748"/>
                    </a:lnTo>
                    <a:lnTo>
                      <a:pt x="2767" y="2352"/>
                    </a:lnTo>
                    <a:lnTo>
                      <a:pt x="2692" y="1976"/>
                    </a:lnTo>
                    <a:lnTo>
                      <a:pt x="2598" y="1619"/>
                    </a:lnTo>
                    <a:lnTo>
                      <a:pt x="2485" y="1317"/>
                    </a:lnTo>
                    <a:lnTo>
                      <a:pt x="2372" y="1035"/>
                    </a:lnTo>
                    <a:lnTo>
                      <a:pt x="2240" y="772"/>
                    </a:lnTo>
                    <a:lnTo>
                      <a:pt x="2108" y="565"/>
                    </a:lnTo>
                    <a:lnTo>
                      <a:pt x="1977" y="376"/>
                    </a:lnTo>
                    <a:lnTo>
                      <a:pt x="1788" y="113"/>
                    </a:lnTo>
                    <a:lnTo>
                      <a:pt x="1713" y="38"/>
                    </a:lnTo>
                    <a:lnTo>
                      <a:pt x="165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a:off x="2423783" y="2409021"/>
                <a:ext cx="8557" cy="216123"/>
              </a:xfrm>
              <a:custGeom>
                <a:rect b="b" l="l" r="r" t="t"/>
                <a:pathLst>
                  <a:path extrusionOk="0" h="4799" w="190">
                    <a:moveTo>
                      <a:pt x="76" y="0"/>
                    </a:moveTo>
                    <a:lnTo>
                      <a:pt x="20" y="19"/>
                    </a:lnTo>
                    <a:lnTo>
                      <a:pt x="1" y="57"/>
                    </a:lnTo>
                    <a:lnTo>
                      <a:pt x="20" y="659"/>
                    </a:lnTo>
                    <a:lnTo>
                      <a:pt x="57" y="2014"/>
                    </a:lnTo>
                    <a:lnTo>
                      <a:pt x="57" y="2804"/>
                    </a:lnTo>
                    <a:lnTo>
                      <a:pt x="57" y="3557"/>
                    </a:lnTo>
                    <a:lnTo>
                      <a:pt x="39" y="4234"/>
                    </a:lnTo>
                    <a:lnTo>
                      <a:pt x="1" y="4724"/>
                    </a:lnTo>
                    <a:lnTo>
                      <a:pt x="20" y="4780"/>
                    </a:lnTo>
                    <a:lnTo>
                      <a:pt x="57" y="4799"/>
                    </a:lnTo>
                    <a:lnTo>
                      <a:pt x="76" y="4799"/>
                    </a:lnTo>
                    <a:lnTo>
                      <a:pt x="114" y="4780"/>
                    </a:lnTo>
                    <a:lnTo>
                      <a:pt x="133" y="4742"/>
                    </a:lnTo>
                    <a:lnTo>
                      <a:pt x="170" y="4253"/>
                    </a:lnTo>
                    <a:lnTo>
                      <a:pt x="189" y="3595"/>
                    </a:lnTo>
                    <a:lnTo>
                      <a:pt x="189" y="2842"/>
                    </a:lnTo>
                    <a:lnTo>
                      <a:pt x="189" y="2051"/>
                    </a:lnTo>
                    <a:lnTo>
                      <a:pt x="151" y="696"/>
                    </a:lnTo>
                    <a:lnTo>
                      <a:pt x="133" y="57"/>
                    </a:lnTo>
                    <a:lnTo>
                      <a:pt x="114" y="19"/>
                    </a:lnTo>
                    <a:lnTo>
                      <a:pt x="9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0"/>
              <p:cNvSpPr/>
              <p:nvPr/>
            </p:nvSpPr>
            <p:spPr>
              <a:xfrm>
                <a:off x="2307684" y="2617486"/>
                <a:ext cx="211079" cy="97501"/>
              </a:xfrm>
              <a:custGeom>
                <a:rect b="b" l="l" r="r" t="t"/>
                <a:pathLst>
                  <a:path extrusionOk="0" h="2165" w="4687">
                    <a:moveTo>
                      <a:pt x="4574" y="1"/>
                    </a:moveTo>
                    <a:lnTo>
                      <a:pt x="4141" y="302"/>
                    </a:lnTo>
                    <a:lnTo>
                      <a:pt x="3708" y="565"/>
                    </a:lnTo>
                    <a:lnTo>
                      <a:pt x="3294" y="791"/>
                    </a:lnTo>
                    <a:lnTo>
                      <a:pt x="2880" y="998"/>
                    </a:lnTo>
                    <a:lnTo>
                      <a:pt x="2504" y="1186"/>
                    </a:lnTo>
                    <a:lnTo>
                      <a:pt x="2127" y="1356"/>
                    </a:lnTo>
                    <a:lnTo>
                      <a:pt x="1450" y="1619"/>
                    </a:lnTo>
                    <a:lnTo>
                      <a:pt x="885" y="1807"/>
                    </a:lnTo>
                    <a:lnTo>
                      <a:pt x="452" y="1939"/>
                    </a:lnTo>
                    <a:lnTo>
                      <a:pt x="57" y="2033"/>
                    </a:lnTo>
                    <a:lnTo>
                      <a:pt x="19" y="2052"/>
                    </a:lnTo>
                    <a:lnTo>
                      <a:pt x="1" y="2108"/>
                    </a:lnTo>
                    <a:lnTo>
                      <a:pt x="38" y="2146"/>
                    </a:lnTo>
                    <a:lnTo>
                      <a:pt x="76" y="2165"/>
                    </a:lnTo>
                    <a:lnTo>
                      <a:pt x="95" y="2165"/>
                    </a:lnTo>
                    <a:lnTo>
                      <a:pt x="471" y="2071"/>
                    </a:lnTo>
                    <a:lnTo>
                      <a:pt x="923" y="1958"/>
                    </a:lnTo>
                    <a:lnTo>
                      <a:pt x="1487" y="1751"/>
                    </a:lnTo>
                    <a:lnTo>
                      <a:pt x="2184" y="1487"/>
                    </a:lnTo>
                    <a:lnTo>
                      <a:pt x="2541" y="1318"/>
                    </a:lnTo>
                    <a:lnTo>
                      <a:pt x="2936" y="1130"/>
                    </a:lnTo>
                    <a:lnTo>
                      <a:pt x="3350" y="923"/>
                    </a:lnTo>
                    <a:lnTo>
                      <a:pt x="3783" y="678"/>
                    </a:lnTo>
                    <a:lnTo>
                      <a:pt x="4216" y="415"/>
                    </a:lnTo>
                    <a:lnTo>
                      <a:pt x="4649" y="113"/>
                    </a:lnTo>
                    <a:lnTo>
                      <a:pt x="4687" y="76"/>
                    </a:lnTo>
                    <a:lnTo>
                      <a:pt x="4668" y="19"/>
                    </a:lnTo>
                    <a:lnTo>
                      <a:pt x="463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0"/>
              <p:cNvSpPr/>
              <p:nvPr/>
            </p:nvSpPr>
            <p:spPr>
              <a:xfrm>
                <a:off x="2205996" y="2373399"/>
                <a:ext cx="187346" cy="70390"/>
              </a:xfrm>
              <a:custGeom>
                <a:rect b="b" l="l" r="r" t="t"/>
                <a:pathLst>
                  <a:path extrusionOk="0" h="1563" w="4160">
                    <a:moveTo>
                      <a:pt x="4084" y="1"/>
                    </a:moveTo>
                    <a:lnTo>
                      <a:pt x="3463" y="151"/>
                    </a:lnTo>
                    <a:lnTo>
                      <a:pt x="2804" y="377"/>
                    </a:lnTo>
                    <a:lnTo>
                      <a:pt x="2127" y="603"/>
                    </a:lnTo>
                    <a:lnTo>
                      <a:pt x="1487" y="848"/>
                    </a:lnTo>
                    <a:lnTo>
                      <a:pt x="452" y="1262"/>
                    </a:lnTo>
                    <a:lnTo>
                      <a:pt x="38" y="1431"/>
                    </a:lnTo>
                    <a:lnTo>
                      <a:pt x="0" y="1469"/>
                    </a:lnTo>
                    <a:lnTo>
                      <a:pt x="0" y="1525"/>
                    </a:lnTo>
                    <a:lnTo>
                      <a:pt x="19" y="1563"/>
                    </a:lnTo>
                    <a:lnTo>
                      <a:pt x="94" y="1563"/>
                    </a:lnTo>
                    <a:lnTo>
                      <a:pt x="508" y="1393"/>
                    </a:lnTo>
                    <a:lnTo>
                      <a:pt x="1544" y="979"/>
                    </a:lnTo>
                    <a:lnTo>
                      <a:pt x="2165" y="735"/>
                    </a:lnTo>
                    <a:lnTo>
                      <a:pt x="2842" y="509"/>
                    </a:lnTo>
                    <a:lnTo>
                      <a:pt x="3501" y="302"/>
                    </a:lnTo>
                    <a:lnTo>
                      <a:pt x="4103" y="132"/>
                    </a:lnTo>
                    <a:lnTo>
                      <a:pt x="4159" y="95"/>
                    </a:lnTo>
                    <a:lnTo>
                      <a:pt x="4159" y="57"/>
                    </a:lnTo>
                    <a:lnTo>
                      <a:pt x="414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a:off x="2711103" y="1890314"/>
                <a:ext cx="383113" cy="144968"/>
              </a:xfrm>
              <a:custGeom>
                <a:rect b="b" l="l" r="r" t="t"/>
                <a:pathLst>
                  <a:path extrusionOk="0" h="3219" w="8507">
                    <a:moveTo>
                      <a:pt x="57" y="1"/>
                    </a:moveTo>
                    <a:lnTo>
                      <a:pt x="19" y="39"/>
                    </a:lnTo>
                    <a:lnTo>
                      <a:pt x="1" y="76"/>
                    </a:lnTo>
                    <a:lnTo>
                      <a:pt x="38" y="227"/>
                    </a:lnTo>
                    <a:lnTo>
                      <a:pt x="189" y="565"/>
                    </a:lnTo>
                    <a:lnTo>
                      <a:pt x="283" y="791"/>
                    </a:lnTo>
                    <a:lnTo>
                      <a:pt x="415" y="1055"/>
                    </a:lnTo>
                    <a:lnTo>
                      <a:pt x="584" y="1337"/>
                    </a:lnTo>
                    <a:lnTo>
                      <a:pt x="791" y="1619"/>
                    </a:lnTo>
                    <a:lnTo>
                      <a:pt x="1036" y="1902"/>
                    </a:lnTo>
                    <a:lnTo>
                      <a:pt x="1299" y="2184"/>
                    </a:lnTo>
                    <a:lnTo>
                      <a:pt x="1619" y="2447"/>
                    </a:lnTo>
                    <a:lnTo>
                      <a:pt x="1788" y="2560"/>
                    </a:lnTo>
                    <a:lnTo>
                      <a:pt x="1977" y="2673"/>
                    </a:lnTo>
                    <a:lnTo>
                      <a:pt x="2165" y="2786"/>
                    </a:lnTo>
                    <a:lnTo>
                      <a:pt x="2372" y="2880"/>
                    </a:lnTo>
                    <a:lnTo>
                      <a:pt x="2598" y="2974"/>
                    </a:lnTo>
                    <a:lnTo>
                      <a:pt x="2823" y="3050"/>
                    </a:lnTo>
                    <a:lnTo>
                      <a:pt x="3068" y="3106"/>
                    </a:lnTo>
                    <a:lnTo>
                      <a:pt x="3332" y="3163"/>
                    </a:lnTo>
                    <a:lnTo>
                      <a:pt x="3595" y="3181"/>
                    </a:lnTo>
                    <a:lnTo>
                      <a:pt x="3877" y="3200"/>
                    </a:lnTo>
                    <a:lnTo>
                      <a:pt x="4141" y="3219"/>
                    </a:lnTo>
                    <a:lnTo>
                      <a:pt x="4668" y="3200"/>
                    </a:lnTo>
                    <a:lnTo>
                      <a:pt x="5157" y="3144"/>
                    </a:lnTo>
                    <a:lnTo>
                      <a:pt x="5609" y="3050"/>
                    </a:lnTo>
                    <a:lnTo>
                      <a:pt x="6023" y="2918"/>
                    </a:lnTo>
                    <a:lnTo>
                      <a:pt x="6399" y="2767"/>
                    </a:lnTo>
                    <a:lnTo>
                      <a:pt x="6757" y="2598"/>
                    </a:lnTo>
                    <a:lnTo>
                      <a:pt x="7058" y="2410"/>
                    </a:lnTo>
                    <a:lnTo>
                      <a:pt x="7340" y="2203"/>
                    </a:lnTo>
                    <a:lnTo>
                      <a:pt x="7585" y="1977"/>
                    </a:lnTo>
                    <a:lnTo>
                      <a:pt x="7811" y="1751"/>
                    </a:lnTo>
                    <a:lnTo>
                      <a:pt x="7980" y="1525"/>
                    </a:lnTo>
                    <a:lnTo>
                      <a:pt x="8149" y="1281"/>
                    </a:lnTo>
                    <a:lnTo>
                      <a:pt x="8281" y="1055"/>
                    </a:lnTo>
                    <a:lnTo>
                      <a:pt x="8375" y="848"/>
                    </a:lnTo>
                    <a:lnTo>
                      <a:pt x="8450" y="641"/>
                    </a:lnTo>
                    <a:lnTo>
                      <a:pt x="8507" y="453"/>
                    </a:lnTo>
                    <a:lnTo>
                      <a:pt x="8507" y="396"/>
                    </a:lnTo>
                    <a:lnTo>
                      <a:pt x="8469" y="358"/>
                    </a:lnTo>
                    <a:lnTo>
                      <a:pt x="8413" y="377"/>
                    </a:lnTo>
                    <a:lnTo>
                      <a:pt x="8375" y="415"/>
                    </a:lnTo>
                    <a:lnTo>
                      <a:pt x="8319" y="603"/>
                    </a:lnTo>
                    <a:lnTo>
                      <a:pt x="8243" y="810"/>
                    </a:lnTo>
                    <a:lnTo>
                      <a:pt x="8149" y="1017"/>
                    </a:lnTo>
                    <a:lnTo>
                      <a:pt x="7999" y="1243"/>
                    </a:lnTo>
                    <a:lnTo>
                      <a:pt x="7848" y="1488"/>
                    </a:lnTo>
                    <a:lnTo>
                      <a:pt x="7660" y="1713"/>
                    </a:lnTo>
                    <a:lnTo>
                      <a:pt x="7434" y="1920"/>
                    </a:lnTo>
                    <a:lnTo>
                      <a:pt x="7189" y="2146"/>
                    </a:lnTo>
                    <a:lnTo>
                      <a:pt x="6888" y="2353"/>
                    </a:lnTo>
                    <a:lnTo>
                      <a:pt x="6587" y="2523"/>
                    </a:lnTo>
                    <a:lnTo>
                      <a:pt x="6230" y="2692"/>
                    </a:lnTo>
                    <a:lnTo>
                      <a:pt x="5835" y="2843"/>
                    </a:lnTo>
                    <a:lnTo>
                      <a:pt x="5402" y="2955"/>
                    </a:lnTo>
                    <a:lnTo>
                      <a:pt x="4931" y="3031"/>
                    </a:lnTo>
                    <a:lnTo>
                      <a:pt x="4423" y="3068"/>
                    </a:lnTo>
                    <a:lnTo>
                      <a:pt x="3877" y="3068"/>
                    </a:lnTo>
                    <a:lnTo>
                      <a:pt x="3614" y="3050"/>
                    </a:lnTo>
                    <a:lnTo>
                      <a:pt x="3350" y="3012"/>
                    </a:lnTo>
                    <a:lnTo>
                      <a:pt x="3106" y="2974"/>
                    </a:lnTo>
                    <a:lnTo>
                      <a:pt x="2861" y="2918"/>
                    </a:lnTo>
                    <a:lnTo>
                      <a:pt x="2635" y="2843"/>
                    </a:lnTo>
                    <a:lnTo>
                      <a:pt x="2428" y="2748"/>
                    </a:lnTo>
                    <a:lnTo>
                      <a:pt x="2240" y="2654"/>
                    </a:lnTo>
                    <a:lnTo>
                      <a:pt x="2052" y="2560"/>
                    </a:lnTo>
                    <a:lnTo>
                      <a:pt x="1864" y="2447"/>
                    </a:lnTo>
                    <a:lnTo>
                      <a:pt x="1694" y="2334"/>
                    </a:lnTo>
                    <a:lnTo>
                      <a:pt x="1393" y="2071"/>
                    </a:lnTo>
                    <a:lnTo>
                      <a:pt x="1130" y="1808"/>
                    </a:lnTo>
                    <a:lnTo>
                      <a:pt x="904" y="1525"/>
                    </a:lnTo>
                    <a:lnTo>
                      <a:pt x="697" y="1262"/>
                    </a:lnTo>
                    <a:lnTo>
                      <a:pt x="546" y="998"/>
                    </a:lnTo>
                    <a:lnTo>
                      <a:pt x="415" y="735"/>
                    </a:lnTo>
                    <a:lnTo>
                      <a:pt x="302" y="528"/>
                    </a:lnTo>
                    <a:lnTo>
                      <a:pt x="170" y="189"/>
                    </a:lnTo>
                    <a:lnTo>
                      <a:pt x="132" y="57"/>
                    </a:lnTo>
                    <a:lnTo>
                      <a:pt x="11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0"/>
              <p:cNvSpPr/>
              <p:nvPr/>
            </p:nvSpPr>
            <p:spPr>
              <a:xfrm>
                <a:off x="3231477" y="2002224"/>
                <a:ext cx="112768" cy="517857"/>
              </a:xfrm>
              <a:custGeom>
                <a:rect b="b" l="l" r="r" t="t"/>
                <a:pathLst>
                  <a:path extrusionOk="0" h="11499" w="2504">
                    <a:moveTo>
                      <a:pt x="1356" y="0"/>
                    </a:moveTo>
                    <a:lnTo>
                      <a:pt x="1318" y="56"/>
                    </a:lnTo>
                    <a:lnTo>
                      <a:pt x="1224" y="527"/>
                    </a:lnTo>
                    <a:lnTo>
                      <a:pt x="1167" y="1073"/>
                    </a:lnTo>
                    <a:lnTo>
                      <a:pt x="1092" y="1769"/>
                    </a:lnTo>
                    <a:lnTo>
                      <a:pt x="1073" y="2183"/>
                    </a:lnTo>
                    <a:lnTo>
                      <a:pt x="1054" y="2616"/>
                    </a:lnTo>
                    <a:lnTo>
                      <a:pt x="1054" y="3068"/>
                    </a:lnTo>
                    <a:lnTo>
                      <a:pt x="1073" y="3557"/>
                    </a:lnTo>
                    <a:lnTo>
                      <a:pt x="1092" y="4065"/>
                    </a:lnTo>
                    <a:lnTo>
                      <a:pt x="1149" y="4592"/>
                    </a:lnTo>
                    <a:lnTo>
                      <a:pt x="1224" y="5138"/>
                    </a:lnTo>
                    <a:lnTo>
                      <a:pt x="1318" y="5683"/>
                    </a:lnTo>
                    <a:lnTo>
                      <a:pt x="1694" y="7622"/>
                    </a:lnTo>
                    <a:lnTo>
                      <a:pt x="2014" y="9334"/>
                    </a:lnTo>
                    <a:lnTo>
                      <a:pt x="2353" y="11367"/>
                    </a:lnTo>
                    <a:lnTo>
                      <a:pt x="76" y="11235"/>
                    </a:lnTo>
                    <a:lnTo>
                      <a:pt x="19" y="11254"/>
                    </a:lnTo>
                    <a:lnTo>
                      <a:pt x="1" y="11291"/>
                    </a:lnTo>
                    <a:lnTo>
                      <a:pt x="19" y="11348"/>
                    </a:lnTo>
                    <a:lnTo>
                      <a:pt x="76" y="11367"/>
                    </a:lnTo>
                    <a:lnTo>
                      <a:pt x="2428" y="11498"/>
                    </a:lnTo>
                    <a:lnTo>
                      <a:pt x="2466" y="11498"/>
                    </a:lnTo>
                    <a:lnTo>
                      <a:pt x="2485" y="11480"/>
                    </a:lnTo>
                    <a:lnTo>
                      <a:pt x="2503" y="11461"/>
                    </a:lnTo>
                    <a:lnTo>
                      <a:pt x="2503" y="11423"/>
                    </a:lnTo>
                    <a:lnTo>
                      <a:pt x="2202" y="9635"/>
                    </a:lnTo>
                    <a:lnTo>
                      <a:pt x="1864" y="7810"/>
                    </a:lnTo>
                    <a:lnTo>
                      <a:pt x="1450" y="5665"/>
                    </a:lnTo>
                    <a:lnTo>
                      <a:pt x="1356" y="5119"/>
                    </a:lnTo>
                    <a:lnTo>
                      <a:pt x="1280" y="4592"/>
                    </a:lnTo>
                    <a:lnTo>
                      <a:pt x="1224" y="4065"/>
                    </a:lnTo>
                    <a:lnTo>
                      <a:pt x="1205" y="3557"/>
                    </a:lnTo>
                    <a:lnTo>
                      <a:pt x="1186" y="3068"/>
                    </a:lnTo>
                    <a:lnTo>
                      <a:pt x="1186" y="2616"/>
                    </a:lnTo>
                    <a:lnTo>
                      <a:pt x="1205" y="2183"/>
                    </a:lnTo>
                    <a:lnTo>
                      <a:pt x="1224" y="1788"/>
                    </a:lnTo>
                    <a:lnTo>
                      <a:pt x="1299" y="1092"/>
                    </a:lnTo>
                    <a:lnTo>
                      <a:pt x="1374" y="546"/>
                    </a:lnTo>
                    <a:lnTo>
                      <a:pt x="1450" y="75"/>
                    </a:lnTo>
                    <a:lnTo>
                      <a:pt x="1450" y="38"/>
                    </a:lnTo>
                    <a:lnTo>
                      <a:pt x="139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0"/>
              <p:cNvSpPr/>
              <p:nvPr/>
            </p:nvSpPr>
            <p:spPr>
              <a:xfrm>
                <a:off x="2335650" y="2757318"/>
                <a:ext cx="758570" cy="144112"/>
              </a:xfrm>
              <a:custGeom>
                <a:rect b="b" l="l" r="r" t="t"/>
                <a:pathLst>
                  <a:path extrusionOk="0" h="3200" w="16844">
                    <a:moveTo>
                      <a:pt x="12704" y="1"/>
                    </a:moveTo>
                    <a:lnTo>
                      <a:pt x="11725" y="19"/>
                    </a:lnTo>
                    <a:lnTo>
                      <a:pt x="10803" y="76"/>
                    </a:lnTo>
                    <a:lnTo>
                      <a:pt x="9900" y="170"/>
                    </a:lnTo>
                    <a:lnTo>
                      <a:pt x="9072" y="283"/>
                    </a:lnTo>
                    <a:lnTo>
                      <a:pt x="8300" y="396"/>
                    </a:lnTo>
                    <a:lnTo>
                      <a:pt x="7585" y="528"/>
                    </a:lnTo>
                    <a:lnTo>
                      <a:pt x="6983" y="659"/>
                    </a:lnTo>
                    <a:lnTo>
                      <a:pt x="6456" y="791"/>
                    </a:lnTo>
                    <a:lnTo>
                      <a:pt x="5703" y="979"/>
                    </a:lnTo>
                    <a:lnTo>
                      <a:pt x="5421" y="1073"/>
                    </a:lnTo>
                    <a:lnTo>
                      <a:pt x="38" y="3049"/>
                    </a:lnTo>
                    <a:lnTo>
                      <a:pt x="1" y="3087"/>
                    </a:lnTo>
                    <a:lnTo>
                      <a:pt x="1" y="3143"/>
                    </a:lnTo>
                    <a:lnTo>
                      <a:pt x="20" y="3181"/>
                    </a:lnTo>
                    <a:lnTo>
                      <a:pt x="57" y="3200"/>
                    </a:lnTo>
                    <a:lnTo>
                      <a:pt x="95" y="3181"/>
                    </a:lnTo>
                    <a:lnTo>
                      <a:pt x="5458" y="1205"/>
                    </a:lnTo>
                    <a:lnTo>
                      <a:pt x="5741" y="1111"/>
                    </a:lnTo>
                    <a:lnTo>
                      <a:pt x="6493" y="923"/>
                    </a:lnTo>
                    <a:lnTo>
                      <a:pt x="7001" y="791"/>
                    </a:lnTo>
                    <a:lnTo>
                      <a:pt x="7622" y="659"/>
                    </a:lnTo>
                    <a:lnTo>
                      <a:pt x="8319" y="546"/>
                    </a:lnTo>
                    <a:lnTo>
                      <a:pt x="9090" y="415"/>
                    </a:lnTo>
                    <a:lnTo>
                      <a:pt x="9918" y="302"/>
                    </a:lnTo>
                    <a:lnTo>
                      <a:pt x="10803" y="227"/>
                    </a:lnTo>
                    <a:lnTo>
                      <a:pt x="11744" y="170"/>
                    </a:lnTo>
                    <a:lnTo>
                      <a:pt x="12704" y="132"/>
                    </a:lnTo>
                    <a:lnTo>
                      <a:pt x="13193" y="151"/>
                    </a:lnTo>
                    <a:lnTo>
                      <a:pt x="13701" y="151"/>
                    </a:lnTo>
                    <a:lnTo>
                      <a:pt x="14209" y="189"/>
                    </a:lnTo>
                    <a:lnTo>
                      <a:pt x="14717" y="227"/>
                    </a:lnTo>
                    <a:lnTo>
                      <a:pt x="15225" y="283"/>
                    </a:lnTo>
                    <a:lnTo>
                      <a:pt x="15734" y="358"/>
                    </a:lnTo>
                    <a:lnTo>
                      <a:pt x="16260" y="452"/>
                    </a:lnTo>
                    <a:lnTo>
                      <a:pt x="16769" y="546"/>
                    </a:lnTo>
                    <a:lnTo>
                      <a:pt x="16825" y="546"/>
                    </a:lnTo>
                    <a:lnTo>
                      <a:pt x="16844" y="528"/>
                    </a:lnTo>
                    <a:lnTo>
                      <a:pt x="16844" y="490"/>
                    </a:lnTo>
                    <a:lnTo>
                      <a:pt x="16844" y="452"/>
                    </a:lnTo>
                    <a:lnTo>
                      <a:pt x="16806" y="415"/>
                    </a:lnTo>
                    <a:lnTo>
                      <a:pt x="16279" y="302"/>
                    </a:lnTo>
                    <a:lnTo>
                      <a:pt x="15771" y="227"/>
                    </a:lnTo>
                    <a:lnTo>
                      <a:pt x="15244" y="151"/>
                    </a:lnTo>
                    <a:lnTo>
                      <a:pt x="14736" y="95"/>
                    </a:lnTo>
                    <a:lnTo>
                      <a:pt x="14228" y="57"/>
                    </a:lnTo>
                    <a:lnTo>
                      <a:pt x="13701" y="19"/>
                    </a:lnTo>
                    <a:lnTo>
                      <a:pt x="1321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0"/>
              <p:cNvSpPr/>
              <p:nvPr/>
            </p:nvSpPr>
            <p:spPr>
              <a:xfrm>
                <a:off x="2428016" y="2982760"/>
                <a:ext cx="372980" cy="967037"/>
              </a:xfrm>
              <a:custGeom>
                <a:rect b="b" l="l" r="r" t="t"/>
                <a:pathLst>
                  <a:path extrusionOk="0" h="21473" w="8282">
                    <a:moveTo>
                      <a:pt x="76" y="1"/>
                    </a:moveTo>
                    <a:lnTo>
                      <a:pt x="39" y="38"/>
                    </a:lnTo>
                    <a:lnTo>
                      <a:pt x="20" y="132"/>
                    </a:lnTo>
                    <a:lnTo>
                      <a:pt x="1" y="226"/>
                    </a:lnTo>
                    <a:lnTo>
                      <a:pt x="1" y="339"/>
                    </a:lnTo>
                    <a:lnTo>
                      <a:pt x="20" y="490"/>
                    </a:lnTo>
                    <a:lnTo>
                      <a:pt x="57" y="678"/>
                    </a:lnTo>
                    <a:lnTo>
                      <a:pt x="133" y="885"/>
                    </a:lnTo>
                    <a:lnTo>
                      <a:pt x="227" y="1111"/>
                    </a:lnTo>
                    <a:lnTo>
                      <a:pt x="377" y="1374"/>
                    </a:lnTo>
                    <a:lnTo>
                      <a:pt x="584" y="1657"/>
                    </a:lnTo>
                    <a:lnTo>
                      <a:pt x="848" y="1958"/>
                    </a:lnTo>
                    <a:lnTo>
                      <a:pt x="1168" y="2296"/>
                    </a:lnTo>
                    <a:lnTo>
                      <a:pt x="1563" y="2635"/>
                    </a:lnTo>
                    <a:lnTo>
                      <a:pt x="2052" y="3012"/>
                    </a:lnTo>
                    <a:lnTo>
                      <a:pt x="2617" y="3388"/>
                    </a:lnTo>
                    <a:lnTo>
                      <a:pt x="3257" y="3802"/>
                    </a:lnTo>
                    <a:lnTo>
                      <a:pt x="3595" y="4009"/>
                    </a:lnTo>
                    <a:lnTo>
                      <a:pt x="3915" y="4216"/>
                    </a:lnTo>
                    <a:lnTo>
                      <a:pt x="4216" y="4442"/>
                    </a:lnTo>
                    <a:lnTo>
                      <a:pt x="4518" y="4686"/>
                    </a:lnTo>
                    <a:lnTo>
                      <a:pt x="4781" y="4931"/>
                    </a:lnTo>
                    <a:lnTo>
                      <a:pt x="5045" y="5176"/>
                    </a:lnTo>
                    <a:lnTo>
                      <a:pt x="5289" y="5420"/>
                    </a:lnTo>
                    <a:lnTo>
                      <a:pt x="5515" y="5684"/>
                    </a:lnTo>
                    <a:lnTo>
                      <a:pt x="5741" y="5966"/>
                    </a:lnTo>
                    <a:lnTo>
                      <a:pt x="5948" y="6248"/>
                    </a:lnTo>
                    <a:lnTo>
                      <a:pt x="6136" y="6512"/>
                    </a:lnTo>
                    <a:lnTo>
                      <a:pt x="6324" y="6813"/>
                    </a:lnTo>
                    <a:lnTo>
                      <a:pt x="6494" y="7095"/>
                    </a:lnTo>
                    <a:lnTo>
                      <a:pt x="6644" y="7396"/>
                    </a:lnTo>
                    <a:lnTo>
                      <a:pt x="6926" y="7999"/>
                    </a:lnTo>
                    <a:lnTo>
                      <a:pt x="7171" y="8601"/>
                    </a:lnTo>
                    <a:lnTo>
                      <a:pt x="7378" y="9222"/>
                    </a:lnTo>
                    <a:lnTo>
                      <a:pt x="7566" y="9862"/>
                    </a:lnTo>
                    <a:lnTo>
                      <a:pt x="7717" y="10483"/>
                    </a:lnTo>
                    <a:lnTo>
                      <a:pt x="7830" y="11104"/>
                    </a:lnTo>
                    <a:lnTo>
                      <a:pt x="7943" y="11725"/>
                    </a:lnTo>
                    <a:lnTo>
                      <a:pt x="8018" y="12327"/>
                    </a:lnTo>
                    <a:lnTo>
                      <a:pt x="8093" y="12910"/>
                    </a:lnTo>
                    <a:lnTo>
                      <a:pt x="8131" y="13512"/>
                    </a:lnTo>
                    <a:lnTo>
                      <a:pt x="8131" y="14134"/>
                    </a:lnTo>
                    <a:lnTo>
                      <a:pt x="8131" y="14811"/>
                    </a:lnTo>
                    <a:lnTo>
                      <a:pt x="8093" y="15488"/>
                    </a:lnTo>
                    <a:lnTo>
                      <a:pt x="8037" y="16204"/>
                    </a:lnTo>
                    <a:lnTo>
                      <a:pt x="7961" y="16900"/>
                    </a:lnTo>
                    <a:lnTo>
                      <a:pt x="7811" y="18255"/>
                    </a:lnTo>
                    <a:lnTo>
                      <a:pt x="7623" y="19478"/>
                    </a:lnTo>
                    <a:lnTo>
                      <a:pt x="7453" y="20475"/>
                    </a:lnTo>
                    <a:lnTo>
                      <a:pt x="7284" y="21398"/>
                    </a:lnTo>
                    <a:lnTo>
                      <a:pt x="7303" y="21454"/>
                    </a:lnTo>
                    <a:lnTo>
                      <a:pt x="7340" y="21473"/>
                    </a:lnTo>
                    <a:lnTo>
                      <a:pt x="7397" y="21473"/>
                    </a:lnTo>
                    <a:lnTo>
                      <a:pt x="7416" y="21416"/>
                    </a:lnTo>
                    <a:lnTo>
                      <a:pt x="7585" y="20494"/>
                    </a:lnTo>
                    <a:lnTo>
                      <a:pt x="7754" y="19497"/>
                    </a:lnTo>
                    <a:lnTo>
                      <a:pt x="7943" y="18274"/>
                    </a:lnTo>
                    <a:lnTo>
                      <a:pt x="8112" y="16900"/>
                    </a:lnTo>
                    <a:lnTo>
                      <a:pt x="8168" y="16204"/>
                    </a:lnTo>
                    <a:lnTo>
                      <a:pt x="8225" y="15488"/>
                    </a:lnTo>
                    <a:lnTo>
                      <a:pt x="8263" y="14792"/>
                    </a:lnTo>
                    <a:lnTo>
                      <a:pt x="8281" y="14134"/>
                    </a:lnTo>
                    <a:lnTo>
                      <a:pt x="8263" y="13494"/>
                    </a:lnTo>
                    <a:lnTo>
                      <a:pt x="8225" y="12910"/>
                    </a:lnTo>
                    <a:lnTo>
                      <a:pt x="8150" y="12308"/>
                    </a:lnTo>
                    <a:lnTo>
                      <a:pt x="8074" y="11687"/>
                    </a:lnTo>
                    <a:lnTo>
                      <a:pt x="7961" y="11066"/>
                    </a:lnTo>
                    <a:lnTo>
                      <a:pt x="7849" y="10445"/>
                    </a:lnTo>
                    <a:lnTo>
                      <a:pt x="7698" y="9805"/>
                    </a:lnTo>
                    <a:lnTo>
                      <a:pt x="7510" y="9184"/>
                    </a:lnTo>
                    <a:lnTo>
                      <a:pt x="7303" y="8544"/>
                    </a:lnTo>
                    <a:lnTo>
                      <a:pt x="7058" y="7923"/>
                    </a:lnTo>
                    <a:lnTo>
                      <a:pt x="6757" y="7321"/>
                    </a:lnTo>
                    <a:lnTo>
                      <a:pt x="6607" y="7020"/>
                    </a:lnTo>
                    <a:lnTo>
                      <a:pt x="6437" y="6719"/>
                    </a:lnTo>
                    <a:lnTo>
                      <a:pt x="6249" y="6437"/>
                    </a:lnTo>
                    <a:lnTo>
                      <a:pt x="6042" y="6154"/>
                    </a:lnTo>
                    <a:lnTo>
                      <a:pt x="5835" y="5872"/>
                    </a:lnTo>
                    <a:lnTo>
                      <a:pt x="5628" y="5609"/>
                    </a:lnTo>
                    <a:lnTo>
                      <a:pt x="5383" y="5326"/>
                    </a:lnTo>
                    <a:lnTo>
                      <a:pt x="5139" y="5063"/>
                    </a:lnTo>
                    <a:lnTo>
                      <a:pt x="4875" y="4818"/>
                    </a:lnTo>
                    <a:lnTo>
                      <a:pt x="4593" y="4574"/>
                    </a:lnTo>
                    <a:lnTo>
                      <a:pt x="4311" y="4329"/>
                    </a:lnTo>
                    <a:lnTo>
                      <a:pt x="3991" y="4103"/>
                    </a:lnTo>
                    <a:lnTo>
                      <a:pt x="3671" y="3896"/>
                    </a:lnTo>
                    <a:lnTo>
                      <a:pt x="3332" y="3689"/>
                    </a:lnTo>
                    <a:lnTo>
                      <a:pt x="2673" y="3275"/>
                    </a:lnTo>
                    <a:lnTo>
                      <a:pt x="2109" y="2880"/>
                    </a:lnTo>
                    <a:lnTo>
                      <a:pt x="1638" y="2522"/>
                    </a:lnTo>
                    <a:lnTo>
                      <a:pt x="1243" y="2165"/>
                    </a:lnTo>
                    <a:lnTo>
                      <a:pt x="942" y="1845"/>
                    </a:lnTo>
                    <a:lnTo>
                      <a:pt x="697" y="1562"/>
                    </a:lnTo>
                    <a:lnTo>
                      <a:pt x="509" y="1299"/>
                    </a:lnTo>
                    <a:lnTo>
                      <a:pt x="359" y="1073"/>
                    </a:lnTo>
                    <a:lnTo>
                      <a:pt x="264" y="847"/>
                    </a:lnTo>
                    <a:lnTo>
                      <a:pt x="208" y="659"/>
                    </a:lnTo>
                    <a:lnTo>
                      <a:pt x="170" y="490"/>
                    </a:lnTo>
                    <a:lnTo>
                      <a:pt x="152" y="339"/>
                    </a:lnTo>
                    <a:lnTo>
                      <a:pt x="152" y="226"/>
                    </a:lnTo>
                    <a:lnTo>
                      <a:pt x="152" y="151"/>
                    </a:lnTo>
                    <a:lnTo>
                      <a:pt x="170" y="76"/>
                    </a:lnTo>
                    <a:lnTo>
                      <a:pt x="170" y="38"/>
                    </a:lnTo>
                    <a:lnTo>
                      <a:pt x="13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0"/>
              <p:cNvSpPr/>
              <p:nvPr/>
            </p:nvSpPr>
            <p:spPr>
              <a:xfrm>
                <a:off x="2683137" y="3931953"/>
                <a:ext cx="305157" cy="37334"/>
              </a:xfrm>
              <a:custGeom>
                <a:rect b="b" l="l" r="r" t="t"/>
                <a:pathLst>
                  <a:path extrusionOk="0" h="829" w="6776">
                    <a:moveTo>
                      <a:pt x="38" y="1"/>
                    </a:moveTo>
                    <a:lnTo>
                      <a:pt x="1" y="57"/>
                    </a:lnTo>
                    <a:lnTo>
                      <a:pt x="19" y="114"/>
                    </a:lnTo>
                    <a:lnTo>
                      <a:pt x="57" y="132"/>
                    </a:lnTo>
                    <a:lnTo>
                      <a:pt x="678" y="264"/>
                    </a:lnTo>
                    <a:lnTo>
                      <a:pt x="1280" y="377"/>
                    </a:lnTo>
                    <a:lnTo>
                      <a:pt x="2014" y="490"/>
                    </a:lnTo>
                    <a:lnTo>
                      <a:pt x="2861" y="622"/>
                    </a:lnTo>
                    <a:lnTo>
                      <a:pt x="3746" y="716"/>
                    </a:lnTo>
                    <a:lnTo>
                      <a:pt x="4630" y="791"/>
                    </a:lnTo>
                    <a:lnTo>
                      <a:pt x="5063" y="810"/>
                    </a:lnTo>
                    <a:lnTo>
                      <a:pt x="5477" y="829"/>
                    </a:lnTo>
                    <a:lnTo>
                      <a:pt x="5816" y="829"/>
                    </a:lnTo>
                    <a:lnTo>
                      <a:pt x="6154" y="810"/>
                    </a:lnTo>
                    <a:lnTo>
                      <a:pt x="6456" y="772"/>
                    </a:lnTo>
                    <a:lnTo>
                      <a:pt x="6719" y="716"/>
                    </a:lnTo>
                    <a:lnTo>
                      <a:pt x="6757" y="697"/>
                    </a:lnTo>
                    <a:lnTo>
                      <a:pt x="6775" y="641"/>
                    </a:lnTo>
                    <a:lnTo>
                      <a:pt x="6738" y="603"/>
                    </a:lnTo>
                    <a:lnTo>
                      <a:pt x="6681" y="584"/>
                    </a:lnTo>
                    <a:lnTo>
                      <a:pt x="6305" y="641"/>
                    </a:lnTo>
                    <a:lnTo>
                      <a:pt x="5872" y="678"/>
                    </a:lnTo>
                    <a:lnTo>
                      <a:pt x="4875" y="678"/>
                    </a:lnTo>
                    <a:lnTo>
                      <a:pt x="4348" y="641"/>
                    </a:lnTo>
                    <a:lnTo>
                      <a:pt x="3783" y="584"/>
                    </a:lnTo>
                    <a:lnTo>
                      <a:pt x="2711" y="452"/>
                    </a:lnTo>
                    <a:lnTo>
                      <a:pt x="1713" y="302"/>
                    </a:lnTo>
                    <a:lnTo>
                      <a:pt x="885" y="151"/>
                    </a:lnTo>
                    <a:lnTo>
                      <a:pt x="9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0"/>
              <p:cNvSpPr/>
              <p:nvPr/>
            </p:nvSpPr>
            <p:spPr>
              <a:xfrm>
                <a:off x="2982301" y="2854772"/>
                <a:ext cx="308535" cy="1076382"/>
              </a:xfrm>
              <a:custGeom>
                <a:rect b="b" l="l" r="r" t="t"/>
                <a:pathLst>
                  <a:path extrusionOk="0" h="23901" w="6851">
                    <a:moveTo>
                      <a:pt x="38" y="1"/>
                    </a:moveTo>
                    <a:lnTo>
                      <a:pt x="1" y="20"/>
                    </a:lnTo>
                    <a:lnTo>
                      <a:pt x="1" y="76"/>
                    </a:lnTo>
                    <a:lnTo>
                      <a:pt x="57" y="453"/>
                    </a:lnTo>
                    <a:lnTo>
                      <a:pt x="95" y="867"/>
                    </a:lnTo>
                    <a:lnTo>
                      <a:pt x="151" y="1375"/>
                    </a:lnTo>
                    <a:lnTo>
                      <a:pt x="170" y="1939"/>
                    </a:lnTo>
                    <a:lnTo>
                      <a:pt x="170" y="2504"/>
                    </a:lnTo>
                    <a:lnTo>
                      <a:pt x="151" y="2805"/>
                    </a:lnTo>
                    <a:lnTo>
                      <a:pt x="114" y="3087"/>
                    </a:lnTo>
                    <a:lnTo>
                      <a:pt x="57" y="3351"/>
                    </a:lnTo>
                    <a:lnTo>
                      <a:pt x="1" y="3595"/>
                    </a:lnTo>
                    <a:lnTo>
                      <a:pt x="1" y="3633"/>
                    </a:lnTo>
                    <a:lnTo>
                      <a:pt x="20" y="3671"/>
                    </a:lnTo>
                    <a:lnTo>
                      <a:pt x="245" y="3878"/>
                    </a:lnTo>
                    <a:lnTo>
                      <a:pt x="866" y="4423"/>
                    </a:lnTo>
                    <a:lnTo>
                      <a:pt x="1262" y="4818"/>
                    </a:lnTo>
                    <a:lnTo>
                      <a:pt x="1732" y="5289"/>
                    </a:lnTo>
                    <a:lnTo>
                      <a:pt x="2221" y="5816"/>
                    </a:lnTo>
                    <a:lnTo>
                      <a:pt x="2748" y="6399"/>
                    </a:lnTo>
                    <a:lnTo>
                      <a:pt x="3275" y="7020"/>
                    </a:lnTo>
                    <a:lnTo>
                      <a:pt x="3821" y="7698"/>
                    </a:lnTo>
                    <a:lnTo>
                      <a:pt x="4329" y="8413"/>
                    </a:lnTo>
                    <a:lnTo>
                      <a:pt x="4818" y="9147"/>
                    </a:lnTo>
                    <a:lnTo>
                      <a:pt x="5044" y="9523"/>
                    </a:lnTo>
                    <a:lnTo>
                      <a:pt x="5270" y="9918"/>
                    </a:lnTo>
                    <a:lnTo>
                      <a:pt x="5477" y="10295"/>
                    </a:lnTo>
                    <a:lnTo>
                      <a:pt x="5665" y="10690"/>
                    </a:lnTo>
                    <a:lnTo>
                      <a:pt x="5835" y="11085"/>
                    </a:lnTo>
                    <a:lnTo>
                      <a:pt x="5985" y="11480"/>
                    </a:lnTo>
                    <a:lnTo>
                      <a:pt x="6117" y="11876"/>
                    </a:lnTo>
                    <a:lnTo>
                      <a:pt x="6230" y="12290"/>
                    </a:lnTo>
                    <a:lnTo>
                      <a:pt x="6324" y="12685"/>
                    </a:lnTo>
                    <a:lnTo>
                      <a:pt x="6418" y="13118"/>
                    </a:lnTo>
                    <a:lnTo>
                      <a:pt x="6474" y="13550"/>
                    </a:lnTo>
                    <a:lnTo>
                      <a:pt x="6550" y="14002"/>
                    </a:lnTo>
                    <a:lnTo>
                      <a:pt x="6644" y="14924"/>
                    </a:lnTo>
                    <a:lnTo>
                      <a:pt x="6682" y="15865"/>
                    </a:lnTo>
                    <a:lnTo>
                      <a:pt x="6719" y="16825"/>
                    </a:lnTo>
                    <a:lnTo>
                      <a:pt x="6700" y="17785"/>
                    </a:lnTo>
                    <a:lnTo>
                      <a:pt x="6682" y="18726"/>
                    </a:lnTo>
                    <a:lnTo>
                      <a:pt x="6644" y="19629"/>
                    </a:lnTo>
                    <a:lnTo>
                      <a:pt x="6587" y="20476"/>
                    </a:lnTo>
                    <a:lnTo>
                      <a:pt x="6531" y="21266"/>
                    </a:lnTo>
                    <a:lnTo>
                      <a:pt x="6399" y="22602"/>
                    </a:lnTo>
                    <a:lnTo>
                      <a:pt x="6286" y="23487"/>
                    </a:lnTo>
                    <a:lnTo>
                      <a:pt x="6230" y="23826"/>
                    </a:lnTo>
                    <a:lnTo>
                      <a:pt x="6249" y="23882"/>
                    </a:lnTo>
                    <a:lnTo>
                      <a:pt x="6286" y="23901"/>
                    </a:lnTo>
                    <a:lnTo>
                      <a:pt x="6343" y="23901"/>
                    </a:lnTo>
                    <a:lnTo>
                      <a:pt x="6380" y="23844"/>
                    </a:lnTo>
                    <a:lnTo>
                      <a:pt x="6418" y="23506"/>
                    </a:lnTo>
                    <a:lnTo>
                      <a:pt x="6531" y="22602"/>
                    </a:lnTo>
                    <a:lnTo>
                      <a:pt x="6663" y="21285"/>
                    </a:lnTo>
                    <a:lnTo>
                      <a:pt x="6719" y="20495"/>
                    </a:lnTo>
                    <a:lnTo>
                      <a:pt x="6776" y="19629"/>
                    </a:lnTo>
                    <a:lnTo>
                      <a:pt x="6813" y="18726"/>
                    </a:lnTo>
                    <a:lnTo>
                      <a:pt x="6851" y="17785"/>
                    </a:lnTo>
                    <a:lnTo>
                      <a:pt x="6851" y="16825"/>
                    </a:lnTo>
                    <a:lnTo>
                      <a:pt x="6832" y="15865"/>
                    </a:lnTo>
                    <a:lnTo>
                      <a:pt x="6776" y="14905"/>
                    </a:lnTo>
                    <a:lnTo>
                      <a:pt x="6682" y="13983"/>
                    </a:lnTo>
                    <a:lnTo>
                      <a:pt x="6625" y="13532"/>
                    </a:lnTo>
                    <a:lnTo>
                      <a:pt x="6550" y="13080"/>
                    </a:lnTo>
                    <a:lnTo>
                      <a:pt x="6456" y="12666"/>
                    </a:lnTo>
                    <a:lnTo>
                      <a:pt x="6362" y="12252"/>
                    </a:lnTo>
                    <a:lnTo>
                      <a:pt x="6267" y="11857"/>
                    </a:lnTo>
                    <a:lnTo>
                      <a:pt x="6136" y="11480"/>
                    </a:lnTo>
                    <a:lnTo>
                      <a:pt x="5985" y="11085"/>
                    </a:lnTo>
                    <a:lnTo>
                      <a:pt x="5816" y="10709"/>
                    </a:lnTo>
                    <a:lnTo>
                      <a:pt x="5646" y="10332"/>
                    </a:lnTo>
                    <a:lnTo>
                      <a:pt x="5458" y="9956"/>
                    </a:lnTo>
                    <a:lnTo>
                      <a:pt x="5251" y="9580"/>
                    </a:lnTo>
                    <a:lnTo>
                      <a:pt x="5025" y="9222"/>
                    </a:lnTo>
                    <a:lnTo>
                      <a:pt x="4555" y="8488"/>
                    </a:lnTo>
                    <a:lnTo>
                      <a:pt x="4066" y="7811"/>
                    </a:lnTo>
                    <a:lnTo>
                      <a:pt x="3558" y="7152"/>
                    </a:lnTo>
                    <a:lnTo>
                      <a:pt x="3031" y="6531"/>
                    </a:lnTo>
                    <a:lnTo>
                      <a:pt x="2522" y="5948"/>
                    </a:lnTo>
                    <a:lnTo>
                      <a:pt x="2033" y="5421"/>
                    </a:lnTo>
                    <a:lnTo>
                      <a:pt x="1582" y="4950"/>
                    </a:lnTo>
                    <a:lnTo>
                      <a:pt x="1167" y="4536"/>
                    </a:lnTo>
                    <a:lnTo>
                      <a:pt x="490" y="3896"/>
                    </a:lnTo>
                    <a:lnTo>
                      <a:pt x="132" y="3595"/>
                    </a:lnTo>
                    <a:lnTo>
                      <a:pt x="208" y="3332"/>
                    </a:lnTo>
                    <a:lnTo>
                      <a:pt x="245" y="3068"/>
                    </a:lnTo>
                    <a:lnTo>
                      <a:pt x="283" y="2786"/>
                    </a:lnTo>
                    <a:lnTo>
                      <a:pt x="302" y="2504"/>
                    </a:lnTo>
                    <a:lnTo>
                      <a:pt x="321" y="1920"/>
                    </a:lnTo>
                    <a:lnTo>
                      <a:pt x="283" y="1375"/>
                    </a:lnTo>
                    <a:lnTo>
                      <a:pt x="245" y="867"/>
                    </a:lnTo>
                    <a:lnTo>
                      <a:pt x="189" y="453"/>
                    </a:lnTo>
                    <a:lnTo>
                      <a:pt x="132" y="57"/>
                    </a:lnTo>
                    <a:lnTo>
                      <a:pt x="9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0"/>
              <p:cNvSpPr/>
              <p:nvPr/>
            </p:nvSpPr>
            <p:spPr>
              <a:xfrm>
                <a:off x="3215355" y="3905698"/>
                <a:ext cx="280613" cy="63589"/>
              </a:xfrm>
              <a:custGeom>
                <a:rect b="b" l="l" r="r" t="t"/>
                <a:pathLst>
                  <a:path extrusionOk="0" h="1412" w="6231">
                    <a:moveTo>
                      <a:pt x="76" y="0"/>
                    </a:moveTo>
                    <a:lnTo>
                      <a:pt x="39" y="19"/>
                    </a:lnTo>
                    <a:lnTo>
                      <a:pt x="1" y="57"/>
                    </a:lnTo>
                    <a:lnTo>
                      <a:pt x="1" y="94"/>
                    </a:lnTo>
                    <a:lnTo>
                      <a:pt x="39" y="132"/>
                    </a:lnTo>
                    <a:lnTo>
                      <a:pt x="170" y="207"/>
                    </a:lnTo>
                    <a:lnTo>
                      <a:pt x="509" y="339"/>
                    </a:lnTo>
                    <a:lnTo>
                      <a:pt x="1055" y="546"/>
                    </a:lnTo>
                    <a:lnTo>
                      <a:pt x="1770" y="791"/>
                    </a:lnTo>
                    <a:lnTo>
                      <a:pt x="2165" y="904"/>
                    </a:lnTo>
                    <a:lnTo>
                      <a:pt x="2617" y="1017"/>
                    </a:lnTo>
                    <a:lnTo>
                      <a:pt x="3068" y="1129"/>
                    </a:lnTo>
                    <a:lnTo>
                      <a:pt x="3558" y="1224"/>
                    </a:lnTo>
                    <a:lnTo>
                      <a:pt x="4085" y="1299"/>
                    </a:lnTo>
                    <a:lnTo>
                      <a:pt x="4612" y="1355"/>
                    </a:lnTo>
                    <a:lnTo>
                      <a:pt x="5139" y="1412"/>
                    </a:lnTo>
                    <a:lnTo>
                      <a:pt x="6155" y="1412"/>
                    </a:lnTo>
                    <a:lnTo>
                      <a:pt x="6211" y="1393"/>
                    </a:lnTo>
                    <a:lnTo>
                      <a:pt x="6230" y="1336"/>
                    </a:lnTo>
                    <a:lnTo>
                      <a:pt x="6192" y="1299"/>
                    </a:lnTo>
                    <a:lnTo>
                      <a:pt x="6155" y="1261"/>
                    </a:lnTo>
                    <a:lnTo>
                      <a:pt x="6155" y="1280"/>
                    </a:lnTo>
                    <a:lnTo>
                      <a:pt x="5571" y="1280"/>
                    </a:lnTo>
                    <a:lnTo>
                      <a:pt x="5007" y="1261"/>
                    </a:lnTo>
                    <a:lnTo>
                      <a:pt x="4442" y="1205"/>
                    </a:lnTo>
                    <a:lnTo>
                      <a:pt x="3897" y="1129"/>
                    </a:lnTo>
                    <a:lnTo>
                      <a:pt x="3370" y="1035"/>
                    </a:lnTo>
                    <a:lnTo>
                      <a:pt x="2880" y="941"/>
                    </a:lnTo>
                    <a:lnTo>
                      <a:pt x="2410" y="828"/>
                    </a:lnTo>
                    <a:lnTo>
                      <a:pt x="1958" y="697"/>
                    </a:lnTo>
                    <a:lnTo>
                      <a:pt x="1205" y="452"/>
                    </a:lnTo>
                    <a:lnTo>
                      <a:pt x="622" y="245"/>
                    </a:lnTo>
                    <a:lnTo>
                      <a:pt x="246" y="76"/>
                    </a:lnTo>
                    <a:lnTo>
                      <a:pt x="95" y="19"/>
                    </a:lnTo>
                    <a:lnTo>
                      <a:pt x="7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2981446" y="3014104"/>
                <a:ext cx="6845" cy="175501"/>
              </a:xfrm>
              <a:custGeom>
                <a:rect b="b" l="l" r="r" t="t"/>
                <a:pathLst>
                  <a:path extrusionOk="0" h="3897" w="152">
                    <a:moveTo>
                      <a:pt x="76" y="1"/>
                    </a:moveTo>
                    <a:lnTo>
                      <a:pt x="39" y="20"/>
                    </a:lnTo>
                    <a:lnTo>
                      <a:pt x="1" y="76"/>
                    </a:lnTo>
                    <a:lnTo>
                      <a:pt x="1" y="3821"/>
                    </a:lnTo>
                    <a:lnTo>
                      <a:pt x="39" y="3878"/>
                    </a:lnTo>
                    <a:lnTo>
                      <a:pt x="76" y="3896"/>
                    </a:lnTo>
                    <a:lnTo>
                      <a:pt x="133" y="3878"/>
                    </a:lnTo>
                    <a:lnTo>
                      <a:pt x="151" y="3821"/>
                    </a:lnTo>
                    <a:lnTo>
                      <a:pt x="151" y="76"/>
                    </a:lnTo>
                    <a:lnTo>
                      <a:pt x="133" y="20"/>
                    </a:lnTo>
                    <a:lnTo>
                      <a:pt x="7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a:off x="2683992" y="3342091"/>
                <a:ext cx="210223" cy="25490"/>
              </a:xfrm>
              <a:custGeom>
                <a:rect b="b" l="l" r="r" t="t"/>
                <a:pathLst>
                  <a:path extrusionOk="0" h="566" w="4668">
                    <a:moveTo>
                      <a:pt x="2993" y="1"/>
                    </a:moveTo>
                    <a:lnTo>
                      <a:pt x="2597" y="20"/>
                    </a:lnTo>
                    <a:lnTo>
                      <a:pt x="2221" y="38"/>
                    </a:lnTo>
                    <a:lnTo>
                      <a:pt x="1525" y="132"/>
                    </a:lnTo>
                    <a:lnTo>
                      <a:pt x="923" y="227"/>
                    </a:lnTo>
                    <a:lnTo>
                      <a:pt x="452" y="321"/>
                    </a:lnTo>
                    <a:lnTo>
                      <a:pt x="38" y="434"/>
                    </a:lnTo>
                    <a:lnTo>
                      <a:pt x="0" y="471"/>
                    </a:lnTo>
                    <a:lnTo>
                      <a:pt x="0" y="528"/>
                    </a:lnTo>
                    <a:lnTo>
                      <a:pt x="19" y="565"/>
                    </a:lnTo>
                    <a:lnTo>
                      <a:pt x="76" y="565"/>
                    </a:lnTo>
                    <a:lnTo>
                      <a:pt x="490" y="471"/>
                    </a:lnTo>
                    <a:lnTo>
                      <a:pt x="960" y="358"/>
                    </a:lnTo>
                    <a:lnTo>
                      <a:pt x="1544" y="264"/>
                    </a:lnTo>
                    <a:lnTo>
                      <a:pt x="2240" y="189"/>
                    </a:lnTo>
                    <a:lnTo>
                      <a:pt x="2597" y="151"/>
                    </a:lnTo>
                    <a:lnTo>
                      <a:pt x="3388" y="151"/>
                    </a:lnTo>
                    <a:lnTo>
                      <a:pt x="3783" y="170"/>
                    </a:lnTo>
                    <a:lnTo>
                      <a:pt x="4197" y="208"/>
                    </a:lnTo>
                    <a:lnTo>
                      <a:pt x="4592" y="264"/>
                    </a:lnTo>
                    <a:lnTo>
                      <a:pt x="4649" y="264"/>
                    </a:lnTo>
                    <a:lnTo>
                      <a:pt x="4668" y="227"/>
                    </a:lnTo>
                    <a:lnTo>
                      <a:pt x="4668" y="170"/>
                    </a:lnTo>
                    <a:lnTo>
                      <a:pt x="4611" y="132"/>
                    </a:lnTo>
                    <a:lnTo>
                      <a:pt x="4216" y="76"/>
                    </a:lnTo>
                    <a:lnTo>
                      <a:pt x="3802" y="38"/>
                    </a:lnTo>
                    <a:lnTo>
                      <a:pt x="338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3308621" y="3248869"/>
                <a:ext cx="218690" cy="27156"/>
              </a:xfrm>
              <a:custGeom>
                <a:rect b="b" l="l" r="r" t="t"/>
                <a:pathLst>
                  <a:path extrusionOk="0" h="603" w="4856">
                    <a:moveTo>
                      <a:pt x="75" y="1"/>
                    </a:moveTo>
                    <a:lnTo>
                      <a:pt x="19" y="19"/>
                    </a:lnTo>
                    <a:lnTo>
                      <a:pt x="0" y="38"/>
                    </a:lnTo>
                    <a:lnTo>
                      <a:pt x="0" y="76"/>
                    </a:lnTo>
                    <a:lnTo>
                      <a:pt x="19" y="114"/>
                    </a:lnTo>
                    <a:lnTo>
                      <a:pt x="57" y="151"/>
                    </a:lnTo>
                    <a:lnTo>
                      <a:pt x="4780" y="603"/>
                    </a:lnTo>
                    <a:lnTo>
                      <a:pt x="4837" y="603"/>
                    </a:lnTo>
                    <a:lnTo>
                      <a:pt x="4855" y="546"/>
                    </a:lnTo>
                    <a:lnTo>
                      <a:pt x="4837" y="490"/>
                    </a:lnTo>
                    <a:lnTo>
                      <a:pt x="4799" y="471"/>
                    </a:lnTo>
                    <a:lnTo>
                      <a:pt x="7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520" name="Google Shape;1520;p30" title="The Last Cuentista - Book Trailer">
            <a:hlinkClick r:id="rId3"/>
          </p:cNvPr>
          <p:cNvPicPr preferRelativeResize="0"/>
          <p:nvPr/>
        </p:nvPicPr>
        <p:blipFill>
          <a:blip r:embed="rId4">
            <a:alphaModFix/>
          </a:blip>
          <a:stretch>
            <a:fillRect/>
          </a:stretch>
        </p:blipFill>
        <p:spPr>
          <a:xfrm>
            <a:off x="222900" y="2778375"/>
            <a:ext cx="2796100" cy="1572800"/>
          </a:xfrm>
          <a:prstGeom prst="rect">
            <a:avLst/>
          </a:prstGeom>
          <a:noFill/>
          <a:ln>
            <a:noFill/>
          </a:ln>
        </p:spPr>
      </p:pic>
      <p:pic>
        <p:nvPicPr>
          <p:cNvPr id="1521" name="Google Shape;1521;p30"/>
          <p:cNvPicPr preferRelativeResize="0"/>
          <p:nvPr/>
        </p:nvPicPr>
        <p:blipFill>
          <a:blip r:embed="rId5">
            <a:alphaModFix/>
          </a:blip>
          <a:stretch>
            <a:fillRect/>
          </a:stretch>
        </p:blipFill>
        <p:spPr>
          <a:xfrm>
            <a:off x="1581399" y="379750"/>
            <a:ext cx="1219150" cy="180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0"/>
                                        </p:tgtEl>
                                        <p:attrNameLst>
                                          <p:attrName>style.visibility</p:attrName>
                                        </p:attrNameLst>
                                      </p:cBhvr>
                                      <p:to>
                                        <p:strVal val="visible"/>
                                      </p:to>
                                    </p:set>
                                    <p:animEffect filter="fade" transition="in">
                                      <p:cBhvr>
                                        <p:cTn dur="1000"/>
                                        <p:tgtEl>
                                          <p:spTgt spid="1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5" name="Shape 1525"/>
        <p:cNvGrpSpPr/>
        <p:nvPr/>
      </p:nvGrpSpPr>
      <p:grpSpPr>
        <a:xfrm>
          <a:off x="0" y="0"/>
          <a:ext cx="0" cy="0"/>
          <a:chOff x="0" y="0"/>
          <a:chExt cx="0" cy="0"/>
        </a:xfrm>
      </p:grpSpPr>
      <p:sp>
        <p:nvSpPr>
          <p:cNvPr id="1526" name="Google Shape;1526;p31"/>
          <p:cNvSpPr txBox="1"/>
          <p:nvPr>
            <p:ph type="title"/>
          </p:nvPr>
        </p:nvSpPr>
        <p:spPr>
          <a:xfrm>
            <a:off x="462750" y="219725"/>
            <a:ext cx="4778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Lo &amp; Behold </a:t>
            </a:r>
            <a:r>
              <a:rPr lang="en"/>
              <a:t>by Wendy Mass and Gabi Mendez</a:t>
            </a:r>
            <a:endParaRPr/>
          </a:p>
        </p:txBody>
      </p:sp>
      <p:sp>
        <p:nvSpPr>
          <p:cNvPr id="1527" name="Google Shape;1527;p31"/>
          <p:cNvSpPr txBox="1"/>
          <p:nvPr>
            <p:ph idx="6" type="subTitle"/>
          </p:nvPr>
        </p:nvSpPr>
        <p:spPr>
          <a:xfrm>
            <a:off x="510451" y="1261250"/>
            <a:ext cx="4682700" cy="82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When you’re named after a 250-year-old tortoise, you grow up believing life is full of possibilities and wonder. But ever since Addie’s family got turned upside down, those things have been harder for her to see.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The last thing Addie wants to do is make a new friend, but when her dad’s summer job takes them across the country, she meets Mateo and finds herself caught up in an exciting project. With the help of a virtual reality headset, she’s suddenly scaling castle walls, dodging angry kittens, and seeing the world in whole new ways. Plus, she has an idea that could be bigger than anything she’s imagined before, but can she right some wrongs first . . . or is it too late?</a:t>
            </a:r>
            <a:endParaRPr/>
          </a:p>
          <a:p>
            <a:pPr indent="0" lvl="0" marL="0" rtl="0" algn="ctr">
              <a:spcBef>
                <a:spcPts val="0"/>
              </a:spcBef>
              <a:spcAft>
                <a:spcPts val="0"/>
              </a:spcAft>
              <a:buNone/>
            </a:pPr>
            <a:r>
              <a:t/>
            </a:r>
            <a:endParaRPr/>
          </a:p>
        </p:txBody>
      </p:sp>
      <p:pic>
        <p:nvPicPr>
          <p:cNvPr id="1528" name="Google Shape;1528;p31"/>
          <p:cNvPicPr preferRelativeResize="0"/>
          <p:nvPr/>
        </p:nvPicPr>
        <p:blipFill rotWithShape="1">
          <a:blip r:embed="rId3">
            <a:alphaModFix/>
          </a:blip>
          <a:srcRect b="0" l="0" r="0" t="0"/>
          <a:stretch/>
        </p:blipFill>
        <p:spPr>
          <a:xfrm>
            <a:off x="5713699" y="273566"/>
            <a:ext cx="1307700" cy="1307700"/>
          </a:xfrm>
          <a:prstGeom prst="ellipse">
            <a:avLst/>
          </a:prstGeom>
          <a:noFill/>
          <a:ln>
            <a:noFill/>
          </a:ln>
        </p:spPr>
      </p:pic>
      <p:pic>
        <p:nvPicPr>
          <p:cNvPr id="1529" name="Google Shape;1529;p31"/>
          <p:cNvPicPr preferRelativeResize="0"/>
          <p:nvPr/>
        </p:nvPicPr>
        <p:blipFill rotWithShape="1">
          <a:blip r:embed="rId4">
            <a:alphaModFix/>
          </a:blip>
          <a:srcRect b="347" l="0" r="0" t="357"/>
          <a:stretch/>
        </p:blipFill>
        <p:spPr>
          <a:xfrm>
            <a:off x="5713697" y="1819325"/>
            <a:ext cx="2109525" cy="2988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32"/>
          <p:cNvSpPr txBox="1"/>
          <p:nvPr>
            <p:ph type="title"/>
          </p:nvPr>
        </p:nvSpPr>
        <p:spPr>
          <a:xfrm>
            <a:off x="3760775" y="121400"/>
            <a:ext cx="4327500" cy="134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3000"/>
              <a:t>The Losers at the Center of the Galaxy </a:t>
            </a:r>
            <a:r>
              <a:rPr lang="en" sz="3000">
                <a:solidFill>
                  <a:schemeClr val="accent5"/>
                </a:solidFill>
              </a:rPr>
              <a:t>by Mary Winn Heider</a:t>
            </a:r>
            <a:endParaRPr sz="3000">
              <a:solidFill>
                <a:schemeClr val="accent5"/>
              </a:solidFill>
            </a:endParaRPr>
          </a:p>
        </p:txBody>
      </p:sp>
      <p:grpSp>
        <p:nvGrpSpPr>
          <p:cNvPr id="1535" name="Google Shape;1535;p32"/>
          <p:cNvGrpSpPr/>
          <p:nvPr/>
        </p:nvGrpSpPr>
        <p:grpSpPr>
          <a:xfrm>
            <a:off x="4009353" y="3882445"/>
            <a:ext cx="1125294" cy="1243138"/>
            <a:chOff x="3539004" y="3882445"/>
            <a:chExt cx="1125294" cy="1243138"/>
          </a:xfrm>
        </p:grpSpPr>
        <p:grpSp>
          <p:nvGrpSpPr>
            <p:cNvPr id="1536" name="Google Shape;1536;p32"/>
            <p:cNvGrpSpPr/>
            <p:nvPr/>
          </p:nvGrpSpPr>
          <p:grpSpPr>
            <a:xfrm flipH="1">
              <a:off x="3539004" y="3882445"/>
              <a:ext cx="591894" cy="1243138"/>
              <a:chOff x="44" y="3897302"/>
              <a:chExt cx="595108" cy="1249887"/>
            </a:xfrm>
          </p:grpSpPr>
          <p:sp>
            <p:nvSpPr>
              <p:cNvPr id="1537" name="Google Shape;1537;p32"/>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2"/>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2"/>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2"/>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2"/>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2"/>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2"/>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2"/>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2"/>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6" name="Google Shape;1546;p32"/>
            <p:cNvGrpSpPr/>
            <p:nvPr/>
          </p:nvGrpSpPr>
          <p:grpSpPr>
            <a:xfrm>
              <a:off x="4072404" y="3882445"/>
              <a:ext cx="591894" cy="1243138"/>
              <a:chOff x="44" y="3897302"/>
              <a:chExt cx="595108" cy="1249887"/>
            </a:xfrm>
          </p:grpSpPr>
          <p:sp>
            <p:nvSpPr>
              <p:cNvPr id="1547" name="Google Shape;1547;p32"/>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2"/>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2"/>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2"/>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2"/>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2"/>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2"/>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2"/>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2"/>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556" name="Google Shape;1556;p32"/>
          <p:cNvPicPr preferRelativeResize="0"/>
          <p:nvPr/>
        </p:nvPicPr>
        <p:blipFill rotWithShape="1">
          <a:blip r:embed="rId3">
            <a:alphaModFix/>
          </a:blip>
          <a:srcRect b="0" l="0" r="0" t="0"/>
          <a:stretch/>
        </p:blipFill>
        <p:spPr>
          <a:xfrm>
            <a:off x="1928300" y="94250"/>
            <a:ext cx="1403700" cy="1403700"/>
          </a:xfrm>
          <a:prstGeom prst="ellipse">
            <a:avLst/>
          </a:prstGeom>
          <a:noFill/>
          <a:ln>
            <a:noFill/>
          </a:ln>
        </p:spPr>
      </p:pic>
      <p:sp>
        <p:nvSpPr>
          <p:cNvPr id="1557" name="Google Shape;1557;p32"/>
          <p:cNvSpPr txBox="1"/>
          <p:nvPr>
            <p:ph idx="4294967295" type="subTitle"/>
          </p:nvPr>
        </p:nvSpPr>
        <p:spPr>
          <a:xfrm>
            <a:off x="2817275" y="1470800"/>
            <a:ext cx="6214500" cy="35202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
              <a:t>A tuba player without a tuba and his jellyfish-imitating sister cope with their father's disappearance in this hilarious and moving novel by the author of The Mortification of Fovea Munson. </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en"/>
              <a:t>When Lenny Volpe, former quarterback of the worst professional football team in the nation, leaves his family and disappears, the Chicago Horribles win their first game in a long time. Fans are thrilled. The world seems to go back to normal. Except for the Volpe kids.</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en"/>
              <a:t>Winston throws himself into playing the tuba, and Louise starts secret experiments to find a cure for brain injuries, and they're each fine, just fine, coping in their own way. That is, until the investigation of some eccentric teacher behavior and the discovery of a real live bear paraded as the Horribles' new mascot make it clear that things are very much Not Fine. The siblings may just need each other, after all.</a:t>
            </a:r>
            <a:endParaRPr/>
          </a:p>
        </p:txBody>
      </p:sp>
      <p:pic>
        <p:nvPicPr>
          <p:cNvPr descr="This week's book talk is, &quot;The Losers at The Center of the Galaxy&quot; by Mary Winn Heider." id="1558" name="Google Shape;1558;p32" title="Book Talks: &quot;The Losers at the Center of the Galaxy&quot; by Mary Winn Heider">
            <a:hlinkClick r:id="rId4"/>
          </p:cNvPr>
          <p:cNvPicPr preferRelativeResize="0"/>
          <p:nvPr/>
        </p:nvPicPr>
        <p:blipFill>
          <a:blip r:embed="rId5">
            <a:alphaModFix/>
          </a:blip>
          <a:stretch>
            <a:fillRect/>
          </a:stretch>
        </p:blipFill>
        <p:spPr>
          <a:xfrm>
            <a:off x="243425" y="1739575"/>
            <a:ext cx="2495466" cy="1403700"/>
          </a:xfrm>
          <a:prstGeom prst="rect">
            <a:avLst/>
          </a:prstGeom>
          <a:noFill/>
          <a:ln>
            <a:noFill/>
          </a:ln>
        </p:spPr>
      </p:pic>
      <p:pic>
        <p:nvPicPr>
          <p:cNvPr id="1559" name="Google Shape;1559;p32"/>
          <p:cNvPicPr preferRelativeResize="0"/>
          <p:nvPr/>
        </p:nvPicPr>
        <p:blipFill rotWithShape="1">
          <a:blip r:embed="rId6">
            <a:alphaModFix/>
          </a:blip>
          <a:srcRect b="0" l="17204" r="16421" t="0"/>
          <a:stretch/>
        </p:blipFill>
        <p:spPr>
          <a:xfrm>
            <a:off x="1039275" y="3295675"/>
            <a:ext cx="1125300" cy="169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8"/>
                                        </p:tgtEl>
                                        <p:attrNameLst>
                                          <p:attrName>style.visibility</p:attrName>
                                        </p:attrNameLst>
                                      </p:cBhvr>
                                      <p:to>
                                        <p:strVal val="visible"/>
                                      </p:to>
                                    </p:set>
                                    <p:animEffect filter="fade" transition="in">
                                      <p:cBhvr>
                                        <p:cTn dur="1000"/>
                                        <p:tgtEl>
                                          <p:spTgt spid="1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33"/>
          <p:cNvSpPr txBox="1"/>
          <p:nvPr>
            <p:ph idx="1" type="subTitle"/>
          </p:nvPr>
        </p:nvSpPr>
        <p:spPr>
          <a:xfrm>
            <a:off x="605575" y="1153350"/>
            <a:ext cx="4924500" cy="26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Etan has stopped speaking since his mother left. His father and grandfather don’t know how to help him. His friends have given up on him.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Etan is asked to deliver a grocery order to the outskirts of town, he realizes he’s at the home of Malia Agbayani, also known as the Creature. Malia stopped going to school when her acute eczema spread to her face, and the bullying became too much.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the two become friends, other kids tease Etan for knowing the Creature. But he believes he might have a cure for Malia’s condition, if only he can convince his family and hers to believe it too. Even if it works, will these two outcasts find where they fit in?</a:t>
            </a:r>
            <a:endParaRPr/>
          </a:p>
          <a:p>
            <a:pPr indent="0" lvl="0" marL="0" rtl="0" algn="l">
              <a:spcBef>
                <a:spcPts val="0"/>
              </a:spcBef>
              <a:spcAft>
                <a:spcPts val="0"/>
              </a:spcAft>
              <a:buNone/>
            </a:pPr>
            <a:r>
              <a:t/>
            </a:r>
            <a:endParaRPr/>
          </a:p>
        </p:txBody>
      </p:sp>
      <p:sp>
        <p:nvSpPr>
          <p:cNvPr id="1565" name="Google Shape;1565;p33"/>
          <p:cNvSpPr txBox="1"/>
          <p:nvPr>
            <p:ph type="title"/>
          </p:nvPr>
        </p:nvSpPr>
        <p:spPr>
          <a:xfrm>
            <a:off x="375175" y="157125"/>
            <a:ext cx="53853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The Magical Imperfect </a:t>
            </a:r>
            <a:endParaRPr i="1">
              <a:solidFill>
                <a:schemeClr val="accent5"/>
              </a:solidFill>
            </a:endParaRPr>
          </a:p>
          <a:p>
            <a:pPr indent="0" lvl="0" marL="0" rtl="0" algn="ctr">
              <a:spcBef>
                <a:spcPts val="0"/>
              </a:spcBef>
              <a:spcAft>
                <a:spcPts val="0"/>
              </a:spcAft>
              <a:buNone/>
            </a:pPr>
            <a:r>
              <a:rPr lang="en"/>
              <a:t>by Chris Baron</a:t>
            </a:r>
            <a:endParaRPr/>
          </a:p>
        </p:txBody>
      </p:sp>
      <p:grpSp>
        <p:nvGrpSpPr>
          <p:cNvPr id="1566" name="Google Shape;1566;p33"/>
          <p:cNvGrpSpPr/>
          <p:nvPr/>
        </p:nvGrpSpPr>
        <p:grpSpPr>
          <a:xfrm>
            <a:off x="5488180" y="235476"/>
            <a:ext cx="2147835" cy="2119874"/>
            <a:chOff x="5764175" y="1104037"/>
            <a:chExt cx="3110100" cy="3182039"/>
          </a:xfrm>
        </p:grpSpPr>
        <p:grpSp>
          <p:nvGrpSpPr>
            <p:cNvPr id="1567" name="Google Shape;1567;p33"/>
            <p:cNvGrpSpPr/>
            <p:nvPr/>
          </p:nvGrpSpPr>
          <p:grpSpPr>
            <a:xfrm>
              <a:off x="5764175" y="2300939"/>
              <a:ext cx="3110100" cy="1985137"/>
              <a:chOff x="3432300" y="5227975"/>
              <a:chExt cx="3110100" cy="1985137"/>
            </a:xfrm>
          </p:grpSpPr>
          <p:sp>
            <p:nvSpPr>
              <p:cNvPr id="1568" name="Google Shape;1568;p33"/>
              <p:cNvSpPr/>
              <p:nvPr/>
            </p:nvSpPr>
            <p:spPr>
              <a:xfrm>
                <a:off x="3432300" y="7023512"/>
                <a:ext cx="3110100" cy="1896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569" name="Google Shape;1569;p33"/>
              <p:cNvSpPr/>
              <p:nvPr/>
            </p:nvSpPr>
            <p:spPr>
              <a:xfrm>
                <a:off x="3573150" y="6443550"/>
                <a:ext cx="2254150" cy="684450"/>
              </a:xfrm>
              <a:custGeom>
                <a:rect b="b" l="l" r="r" t="t"/>
                <a:pathLst>
                  <a:path extrusionOk="0" h="27378" w="90166">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a:off x="4129300" y="6596775"/>
                <a:ext cx="1364300" cy="372325"/>
              </a:xfrm>
              <a:custGeom>
                <a:rect b="b" l="l" r="r" t="t"/>
                <a:pathLst>
                  <a:path extrusionOk="0" h="14893" w="54572">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a:off x="3735450" y="6449225"/>
                <a:ext cx="112400" cy="681025"/>
              </a:xfrm>
              <a:custGeom>
                <a:rect b="b" l="l" r="r" t="t"/>
                <a:pathLst>
                  <a:path extrusionOk="0" h="27241" w="4496">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a:off x="3930675" y="6448100"/>
                <a:ext cx="112375" cy="682150"/>
              </a:xfrm>
              <a:custGeom>
                <a:rect b="b" l="l" r="r" t="t"/>
                <a:pathLst>
                  <a:path extrusionOk="0" h="27286" w="4495">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3554975" y="5828400"/>
                <a:ext cx="2258700" cy="649225"/>
              </a:xfrm>
              <a:custGeom>
                <a:rect b="b" l="l" r="r" t="t"/>
                <a:pathLst>
                  <a:path extrusionOk="0" h="25969" w="90348">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a:off x="3513000" y="5946425"/>
                <a:ext cx="1968125" cy="466525"/>
              </a:xfrm>
              <a:custGeom>
                <a:rect b="b" l="l" r="r" t="t"/>
                <a:pathLst>
                  <a:path extrusionOk="0" h="18661" w="78725">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3"/>
              <p:cNvSpPr/>
              <p:nvPr/>
            </p:nvSpPr>
            <p:spPr>
              <a:xfrm>
                <a:off x="3566325" y="6046300"/>
                <a:ext cx="1889825" cy="15925"/>
              </a:xfrm>
              <a:custGeom>
                <a:rect b="b" l="l" r="r" t="t"/>
                <a:pathLst>
                  <a:path extrusionOk="0" h="637" w="75593">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3"/>
              <p:cNvSpPr/>
              <p:nvPr/>
            </p:nvSpPr>
            <p:spPr>
              <a:xfrm>
                <a:off x="3540225" y="6113275"/>
                <a:ext cx="1911375" cy="54500"/>
              </a:xfrm>
              <a:custGeom>
                <a:rect b="b" l="l" r="r" t="t"/>
                <a:pathLst>
                  <a:path extrusionOk="0" h="2180" w="76455">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3"/>
              <p:cNvSpPr/>
              <p:nvPr/>
            </p:nvSpPr>
            <p:spPr>
              <a:xfrm>
                <a:off x="3535700" y="6200675"/>
                <a:ext cx="1926125" cy="45425"/>
              </a:xfrm>
              <a:custGeom>
                <a:rect b="b" l="l" r="r" t="t"/>
                <a:pathLst>
                  <a:path extrusionOk="0" h="1817" w="77045">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3"/>
              <p:cNvSpPr/>
              <p:nvPr/>
            </p:nvSpPr>
            <p:spPr>
              <a:xfrm>
                <a:off x="3566325" y="6277850"/>
                <a:ext cx="1895500" cy="54500"/>
              </a:xfrm>
              <a:custGeom>
                <a:rect b="b" l="l" r="r" t="t"/>
                <a:pathLst>
                  <a:path extrusionOk="0" h="2180" w="7582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4878400" y="6030425"/>
                <a:ext cx="346200" cy="275825"/>
              </a:xfrm>
              <a:custGeom>
                <a:rect b="b" l="l" r="r" t="t"/>
                <a:pathLst>
                  <a:path extrusionOk="0" h="11033" w="13848">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a:off x="4600325" y="6205200"/>
                <a:ext cx="346200" cy="275850"/>
              </a:xfrm>
              <a:custGeom>
                <a:rect b="b" l="l" r="r" t="t"/>
                <a:pathLst>
                  <a:path extrusionOk="0" h="11034" w="13848">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a:off x="4071400" y="5935075"/>
                <a:ext cx="248600" cy="674225"/>
              </a:xfrm>
              <a:custGeom>
                <a:rect b="b" l="l" r="r" t="t"/>
                <a:pathLst>
                  <a:path extrusionOk="0" h="26969" w="9944">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3"/>
              <p:cNvSpPr/>
              <p:nvPr/>
            </p:nvSpPr>
            <p:spPr>
              <a:xfrm>
                <a:off x="5795500" y="5232525"/>
                <a:ext cx="524400" cy="1885250"/>
              </a:xfrm>
              <a:custGeom>
                <a:rect b="b" l="l" r="r" t="t"/>
                <a:pathLst>
                  <a:path extrusionOk="0" h="75410" w="20976">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3"/>
              <p:cNvSpPr/>
              <p:nvPr/>
            </p:nvSpPr>
            <p:spPr>
              <a:xfrm>
                <a:off x="5793225" y="5227975"/>
                <a:ext cx="507375" cy="479000"/>
              </a:xfrm>
              <a:custGeom>
                <a:rect b="b" l="l" r="r" t="t"/>
                <a:pathLst>
                  <a:path extrusionOk="0" h="19160" w="20295">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3"/>
              <p:cNvSpPr/>
              <p:nvPr/>
            </p:nvSpPr>
            <p:spPr>
              <a:xfrm>
                <a:off x="5889700" y="5338075"/>
                <a:ext cx="349600" cy="1792175"/>
              </a:xfrm>
              <a:custGeom>
                <a:rect b="b" l="l" r="r" t="t"/>
                <a:pathLst>
                  <a:path extrusionOk="0" h="71687" w="13984">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3"/>
              <p:cNvSpPr/>
              <p:nvPr/>
            </p:nvSpPr>
            <p:spPr>
              <a:xfrm>
                <a:off x="6109900" y="5365300"/>
                <a:ext cx="93075" cy="1751350"/>
              </a:xfrm>
              <a:custGeom>
                <a:rect b="b" l="l" r="r" t="t"/>
                <a:pathLst>
                  <a:path extrusionOk="0" h="70054" w="3723">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3"/>
              <p:cNvSpPr/>
              <p:nvPr/>
            </p:nvSpPr>
            <p:spPr>
              <a:xfrm>
                <a:off x="6000925" y="5398225"/>
                <a:ext cx="26125" cy="1721825"/>
              </a:xfrm>
              <a:custGeom>
                <a:rect b="b" l="l" r="r" t="t"/>
                <a:pathLst>
                  <a:path extrusionOk="0" h="68873" w="1045">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3"/>
              <p:cNvSpPr/>
              <p:nvPr/>
            </p:nvSpPr>
            <p:spPr>
              <a:xfrm>
                <a:off x="5923750" y="5366450"/>
                <a:ext cx="20450" cy="1736575"/>
              </a:xfrm>
              <a:custGeom>
                <a:rect b="b" l="l" r="r" t="t"/>
                <a:pathLst>
                  <a:path extrusionOk="0" h="69463" w="818">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3"/>
              <p:cNvSpPr/>
              <p:nvPr/>
            </p:nvSpPr>
            <p:spPr>
              <a:xfrm>
                <a:off x="6031575" y="5381200"/>
                <a:ext cx="108975" cy="1749050"/>
              </a:xfrm>
              <a:custGeom>
                <a:rect b="b" l="l" r="r" t="t"/>
                <a:pathLst>
                  <a:path extrusionOk="0" h="69962" w="4359">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9" name="Google Shape;1589;p33"/>
            <p:cNvGrpSpPr/>
            <p:nvPr/>
          </p:nvGrpSpPr>
          <p:grpSpPr>
            <a:xfrm>
              <a:off x="6079300" y="1104037"/>
              <a:ext cx="1954028" cy="2991082"/>
              <a:chOff x="6079300" y="1104037"/>
              <a:chExt cx="1954028" cy="2991082"/>
            </a:xfrm>
          </p:grpSpPr>
          <p:sp>
            <p:nvSpPr>
              <p:cNvPr id="1590" name="Google Shape;1590;p33"/>
              <p:cNvSpPr/>
              <p:nvPr/>
            </p:nvSpPr>
            <p:spPr>
              <a:xfrm>
                <a:off x="7221944" y="2025815"/>
                <a:ext cx="775414" cy="359913"/>
              </a:xfrm>
              <a:custGeom>
                <a:rect b="b" l="l" r="r" t="t"/>
                <a:pathLst>
                  <a:path extrusionOk="0" h="8281" w="17841">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3"/>
              <p:cNvSpPr/>
              <p:nvPr/>
            </p:nvSpPr>
            <p:spPr>
              <a:xfrm>
                <a:off x="6414648" y="1469637"/>
                <a:ext cx="919406" cy="1195827"/>
              </a:xfrm>
              <a:custGeom>
                <a:rect b="b" l="l" r="r" t="t"/>
                <a:pathLst>
                  <a:path extrusionOk="0" h="27514" w="21154">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3"/>
              <p:cNvSpPr/>
              <p:nvPr/>
            </p:nvSpPr>
            <p:spPr>
              <a:xfrm>
                <a:off x="6251885" y="3708216"/>
                <a:ext cx="188975" cy="372213"/>
              </a:xfrm>
              <a:custGeom>
                <a:rect b="b" l="l" r="r" t="t"/>
                <a:pathLst>
                  <a:path extrusionOk="0" h="8564" w="4348">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3"/>
              <p:cNvSpPr/>
              <p:nvPr/>
            </p:nvSpPr>
            <p:spPr>
              <a:xfrm>
                <a:off x="6430207" y="3722950"/>
                <a:ext cx="188149" cy="372169"/>
              </a:xfrm>
              <a:custGeom>
                <a:rect b="b" l="l" r="r" t="t"/>
                <a:pathLst>
                  <a:path extrusionOk="0" h="8563" w="4329">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3"/>
              <p:cNvSpPr/>
              <p:nvPr/>
            </p:nvSpPr>
            <p:spPr>
              <a:xfrm>
                <a:off x="6393396" y="2635974"/>
                <a:ext cx="619210" cy="1210561"/>
              </a:xfrm>
              <a:custGeom>
                <a:rect b="b" l="l" r="r" t="t"/>
                <a:pathLst>
                  <a:path extrusionOk="0" h="27853" w="14247">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3"/>
              <p:cNvSpPr/>
              <p:nvPr/>
            </p:nvSpPr>
            <p:spPr>
              <a:xfrm>
                <a:off x="6079300" y="2647404"/>
                <a:ext cx="719826" cy="1199913"/>
              </a:xfrm>
              <a:custGeom>
                <a:rect b="b" l="l" r="r" t="t"/>
                <a:pathLst>
                  <a:path extrusionOk="0" h="27608" w="16562">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3"/>
              <p:cNvSpPr/>
              <p:nvPr/>
            </p:nvSpPr>
            <p:spPr>
              <a:xfrm>
                <a:off x="6367232" y="2644970"/>
                <a:ext cx="217573" cy="1180268"/>
              </a:xfrm>
              <a:custGeom>
                <a:rect b="b" l="l" r="r" t="t"/>
                <a:pathLst>
                  <a:path extrusionOk="0" h="27156" w="5006">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3"/>
              <p:cNvSpPr/>
              <p:nvPr/>
            </p:nvSpPr>
            <p:spPr>
              <a:xfrm>
                <a:off x="6661639" y="2570520"/>
                <a:ext cx="715740" cy="404114"/>
              </a:xfrm>
              <a:custGeom>
                <a:rect b="b" l="l" r="r" t="t"/>
                <a:pathLst>
                  <a:path extrusionOk="0" h="9298" w="16468">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3"/>
              <p:cNvSpPr/>
              <p:nvPr/>
            </p:nvSpPr>
            <p:spPr>
              <a:xfrm>
                <a:off x="6398307" y="1714195"/>
                <a:ext cx="994639" cy="1102600"/>
              </a:xfrm>
              <a:custGeom>
                <a:rect b="b" l="l" r="r" t="t"/>
                <a:pathLst>
                  <a:path extrusionOk="0" h="25369" w="22885">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3"/>
              <p:cNvSpPr/>
              <p:nvPr/>
            </p:nvSpPr>
            <p:spPr>
              <a:xfrm>
                <a:off x="7122939" y="1957103"/>
                <a:ext cx="817182" cy="314103"/>
              </a:xfrm>
              <a:custGeom>
                <a:rect b="b" l="l" r="r" t="t"/>
                <a:pathLst>
                  <a:path extrusionOk="0" h="7227" w="18802">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3"/>
              <p:cNvSpPr/>
              <p:nvPr/>
            </p:nvSpPr>
            <p:spPr>
              <a:xfrm>
                <a:off x="7127024" y="1784516"/>
                <a:ext cx="831090" cy="249518"/>
              </a:xfrm>
              <a:custGeom>
                <a:rect b="b" l="l" r="r" t="t"/>
                <a:pathLst>
                  <a:path extrusionOk="0" h="5741" w="19122">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3"/>
              <p:cNvSpPr/>
              <p:nvPr/>
            </p:nvSpPr>
            <p:spPr>
              <a:xfrm>
                <a:off x="7127024" y="1518705"/>
                <a:ext cx="856429" cy="270771"/>
              </a:xfrm>
              <a:custGeom>
                <a:rect b="b" l="l" r="r" t="t"/>
                <a:pathLst>
                  <a:path extrusionOk="0" h="6230" w="19705">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3"/>
              <p:cNvSpPr/>
              <p:nvPr/>
            </p:nvSpPr>
            <p:spPr>
              <a:xfrm>
                <a:off x="7904897" y="1869571"/>
                <a:ext cx="128432" cy="255255"/>
              </a:xfrm>
              <a:custGeom>
                <a:rect b="b" l="l" r="r" t="t"/>
                <a:pathLst>
                  <a:path extrusionOk="0" h="5873" w="2955">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3"/>
              <p:cNvSpPr/>
              <p:nvPr/>
            </p:nvSpPr>
            <p:spPr>
              <a:xfrm>
                <a:off x="6695192" y="1548128"/>
                <a:ext cx="176719" cy="130127"/>
              </a:xfrm>
              <a:custGeom>
                <a:rect b="b" l="l" r="r" t="t"/>
                <a:pathLst>
                  <a:path extrusionOk="0" h="2994" w="4066">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3"/>
              <p:cNvSpPr/>
              <p:nvPr/>
            </p:nvSpPr>
            <p:spPr>
              <a:xfrm>
                <a:off x="7221118" y="1589026"/>
                <a:ext cx="786063" cy="158725"/>
              </a:xfrm>
              <a:custGeom>
                <a:rect b="b" l="l" r="r" t="t"/>
                <a:pathLst>
                  <a:path extrusionOk="0" h="3652" w="18086">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3"/>
              <p:cNvSpPr/>
              <p:nvPr/>
            </p:nvSpPr>
            <p:spPr>
              <a:xfrm>
                <a:off x="7113160" y="1828673"/>
                <a:ext cx="764766" cy="143209"/>
              </a:xfrm>
              <a:custGeom>
                <a:rect b="b" l="l" r="r" t="t"/>
                <a:pathLst>
                  <a:path extrusionOk="0" h="3295" w="17596">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3"/>
              <p:cNvSpPr/>
              <p:nvPr/>
            </p:nvSpPr>
            <p:spPr>
              <a:xfrm>
                <a:off x="7823102" y="2030727"/>
                <a:ext cx="63021" cy="240478"/>
              </a:xfrm>
              <a:custGeom>
                <a:rect b="b" l="l" r="r" t="t"/>
                <a:pathLst>
                  <a:path extrusionOk="0" h="5533" w="145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3"/>
              <p:cNvSpPr/>
              <p:nvPr/>
            </p:nvSpPr>
            <p:spPr>
              <a:xfrm>
                <a:off x="7724923" y="2030727"/>
                <a:ext cx="62238" cy="240478"/>
              </a:xfrm>
              <a:custGeom>
                <a:rect b="b" l="l" r="r" t="t"/>
                <a:pathLst>
                  <a:path extrusionOk="0" h="5533" w="1432">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3"/>
              <p:cNvSpPr/>
              <p:nvPr/>
            </p:nvSpPr>
            <p:spPr>
              <a:xfrm>
                <a:off x="7293090" y="2003737"/>
                <a:ext cx="61369" cy="241304"/>
              </a:xfrm>
              <a:custGeom>
                <a:rect b="b" l="l" r="r" t="t"/>
                <a:pathLst>
                  <a:path extrusionOk="0" h="5552" w="1412">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3"/>
              <p:cNvSpPr/>
              <p:nvPr/>
            </p:nvSpPr>
            <p:spPr>
              <a:xfrm>
                <a:off x="7194129" y="2005345"/>
                <a:ext cx="61369" cy="240521"/>
              </a:xfrm>
              <a:custGeom>
                <a:rect b="b" l="l" r="r" t="t"/>
                <a:pathLst>
                  <a:path extrusionOk="0" h="5534" w="1412">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3"/>
              <p:cNvSpPr/>
              <p:nvPr/>
            </p:nvSpPr>
            <p:spPr>
              <a:xfrm>
                <a:off x="6490706" y="3935608"/>
                <a:ext cx="93314" cy="13951"/>
              </a:xfrm>
              <a:custGeom>
                <a:rect b="b" l="l" r="r" t="t"/>
                <a:pathLst>
                  <a:path extrusionOk="0" h="321" w="2147">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3"/>
              <p:cNvSpPr/>
              <p:nvPr/>
            </p:nvSpPr>
            <p:spPr>
              <a:xfrm>
                <a:off x="6484187" y="3971594"/>
                <a:ext cx="68714" cy="13126"/>
              </a:xfrm>
              <a:custGeom>
                <a:rect b="b" l="l" r="r" t="t"/>
                <a:pathLst>
                  <a:path extrusionOk="0" h="302" w="1581">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3"/>
              <p:cNvSpPr/>
              <p:nvPr/>
            </p:nvSpPr>
            <p:spPr>
              <a:xfrm>
                <a:off x="6304213" y="3921700"/>
                <a:ext cx="93314" cy="14777"/>
              </a:xfrm>
              <a:custGeom>
                <a:rect b="b" l="l" r="r" t="t"/>
                <a:pathLst>
                  <a:path extrusionOk="0" h="340" w="2147">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3"/>
              <p:cNvSpPr/>
              <p:nvPr/>
            </p:nvSpPr>
            <p:spPr>
              <a:xfrm>
                <a:off x="6297694" y="3958512"/>
                <a:ext cx="68758" cy="12300"/>
              </a:xfrm>
              <a:custGeom>
                <a:rect b="b" l="l" r="r" t="t"/>
                <a:pathLst>
                  <a:path extrusionOk="0" h="283" w="1582">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3"/>
              <p:cNvSpPr/>
              <p:nvPr/>
            </p:nvSpPr>
            <p:spPr>
              <a:xfrm>
                <a:off x="7230115" y="1626664"/>
                <a:ext cx="778718" cy="19689"/>
              </a:xfrm>
              <a:custGeom>
                <a:rect b="b" l="l" r="r" t="t"/>
                <a:pathLst>
                  <a:path extrusionOk="0" h="453" w="17917">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3"/>
              <p:cNvSpPr/>
              <p:nvPr/>
            </p:nvSpPr>
            <p:spPr>
              <a:xfrm>
                <a:off x="7234200" y="1673298"/>
                <a:ext cx="765635" cy="40942"/>
              </a:xfrm>
              <a:custGeom>
                <a:rect b="b" l="l" r="r" t="t"/>
                <a:pathLst>
                  <a:path extrusionOk="0" h="942" w="17616">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3"/>
              <p:cNvSpPr/>
              <p:nvPr/>
            </p:nvSpPr>
            <p:spPr>
              <a:xfrm>
                <a:off x="7119679" y="1874482"/>
                <a:ext cx="759898" cy="23774"/>
              </a:xfrm>
              <a:custGeom>
                <a:rect b="b" l="l" r="r" t="t"/>
                <a:pathLst>
                  <a:path extrusionOk="0" h="547" w="17484">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3"/>
              <p:cNvSpPr/>
              <p:nvPr/>
            </p:nvSpPr>
            <p:spPr>
              <a:xfrm>
                <a:off x="7117245" y="1916205"/>
                <a:ext cx="751684" cy="27034"/>
              </a:xfrm>
              <a:custGeom>
                <a:rect b="b" l="l" r="r" t="t"/>
                <a:pathLst>
                  <a:path extrusionOk="0" h="622" w="17295">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3"/>
              <p:cNvSpPr/>
              <p:nvPr/>
            </p:nvSpPr>
            <p:spPr>
              <a:xfrm>
                <a:off x="7292265" y="1621752"/>
                <a:ext cx="108830" cy="238870"/>
              </a:xfrm>
              <a:custGeom>
                <a:rect b="b" l="l" r="r" t="t"/>
                <a:pathLst>
                  <a:path extrusionOk="0" h="5496" w="2504">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3"/>
              <p:cNvSpPr/>
              <p:nvPr/>
            </p:nvSpPr>
            <p:spPr>
              <a:xfrm>
                <a:off x="6228155" y="3719690"/>
                <a:ext cx="436842" cy="63021"/>
              </a:xfrm>
              <a:custGeom>
                <a:rect b="b" l="l" r="r" t="t"/>
                <a:pathLst>
                  <a:path extrusionOk="0" h="1450" w="10051">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3"/>
              <p:cNvSpPr/>
              <p:nvPr/>
            </p:nvSpPr>
            <p:spPr>
              <a:xfrm>
                <a:off x="6633042" y="2759448"/>
                <a:ext cx="512075" cy="1023281"/>
              </a:xfrm>
              <a:custGeom>
                <a:rect b="b" l="l" r="r" t="t"/>
                <a:pathLst>
                  <a:path extrusionOk="0" h="23544" w="11782">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3"/>
              <p:cNvSpPr/>
              <p:nvPr/>
            </p:nvSpPr>
            <p:spPr>
              <a:xfrm>
                <a:off x="6811321" y="2780744"/>
                <a:ext cx="177544" cy="174241"/>
              </a:xfrm>
              <a:custGeom>
                <a:rect b="b" l="l" r="r" t="t"/>
                <a:pathLst>
                  <a:path extrusionOk="0" h="4009" w="4085">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3"/>
              <p:cNvSpPr/>
              <p:nvPr/>
            </p:nvSpPr>
            <p:spPr>
              <a:xfrm>
                <a:off x="6493965" y="2574606"/>
                <a:ext cx="843346" cy="179152"/>
              </a:xfrm>
              <a:custGeom>
                <a:rect b="b" l="l" r="r" t="t"/>
                <a:pathLst>
                  <a:path extrusionOk="0" h="4122" w="19404">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3"/>
              <p:cNvSpPr/>
              <p:nvPr/>
            </p:nvSpPr>
            <p:spPr>
              <a:xfrm>
                <a:off x="6573326" y="1213604"/>
                <a:ext cx="323926" cy="376298"/>
              </a:xfrm>
              <a:custGeom>
                <a:rect b="b" l="l" r="r" t="t"/>
                <a:pathLst>
                  <a:path extrusionOk="0" h="8658" w="7453">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3"/>
              <p:cNvSpPr/>
              <p:nvPr/>
            </p:nvSpPr>
            <p:spPr>
              <a:xfrm>
                <a:off x="6794153" y="1374760"/>
                <a:ext cx="21297" cy="27034"/>
              </a:xfrm>
              <a:custGeom>
                <a:rect b="b" l="l" r="r" t="t"/>
                <a:pathLst>
                  <a:path extrusionOk="0" h="622" w="49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3"/>
              <p:cNvSpPr/>
              <p:nvPr/>
            </p:nvSpPr>
            <p:spPr>
              <a:xfrm>
                <a:off x="6689455" y="1409920"/>
                <a:ext cx="22122" cy="26208"/>
              </a:xfrm>
              <a:custGeom>
                <a:rect b="b" l="l" r="r" t="t"/>
                <a:pathLst>
                  <a:path extrusionOk="0" h="603" w="509">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3"/>
              <p:cNvSpPr/>
              <p:nvPr/>
            </p:nvSpPr>
            <p:spPr>
              <a:xfrm>
                <a:off x="6582322" y="1430347"/>
                <a:ext cx="73669" cy="92488"/>
              </a:xfrm>
              <a:custGeom>
                <a:rect b="b" l="l" r="r" t="t"/>
                <a:pathLst>
                  <a:path extrusionOk="0" h="2128" w="1695">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3"/>
              <p:cNvSpPr/>
              <p:nvPr/>
            </p:nvSpPr>
            <p:spPr>
              <a:xfrm>
                <a:off x="6658380" y="1367371"/>
                <a:ext cx="39290" cy="36856"/>
              </a:xfrm>
              <a:custGeom>
                <a:rect b="b" l="l" r="r" t="t"/>
                <a:pathLst>
                  <a:path extrusionOk="0" h="848" w="904">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3"/>
              <p:cNvSpPr/>
              <p:nvPr/>
            </p:nvSpPr>
            <p:spPr>
              <a:xfrm>
                <a:off x="6773726" y="1327300"/>
                <a:ext cx="50721" cy="19689"/>
              </a:xfrm>
              <a:custGeom>
                <a:rect b="b" l="l" r="r" t="t"/>
                <a:pathLst>
                  <a:path extrusionOk="0" h="453" w="1167">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3"/>
              <p:cNvSpPr/>
              <p:nvPr/>
            </p:nvSpPr>
            <p:spPr>
              <a:xfrm>
                <a:off x="6875948" y="1333037"/>
                <a:ext cx="55675" cy="101485"/>
              </a:xfrm>
              <a:custGeom>
                <a:rect b="b" l="l" r="r" t="t"/>
                <a:pathLst>
                  <a:path extrusionOk="0" h="2335" w="1281">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3"/>
              <p:cNvSpPr/>
              <p:nvPr/>
            </p:nvSpPr>
            <p:spPr>
              <a:xfrm>
                <a:off x="6793328" y="1199740"/>
                <a:ext cx="122738" cy="157073"/>
              </a:xfrm>
              <a:custGeom>
                <a:rect b="b" l="l" r="r" t="t"/>
                <a:pathLst>
                  <a:path extrusionOk="0" h="3614" w="2824">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3"/>
              <p:cNvSpPr/>
              <p:nvPr/>
            </p:nvSpPr>
            <p:spPr>
              <a:xfrm>
                <a:off x="6534863" y="1263498"/>
                <a:ext cx="95748" cy="182456"/>
              </a:xfrm>
              <a:custGeom>
                <a:rect b="b" l="l" r="r" t="t"/>
                <a:pathLst>
                  <a:path extrusionOk="0" h="4198" w="2203">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3"/>
              <p:cNvSpPr/>
              <p:nvPr/>
            </p:nvSpPr>
            <p:spPr>
              <a:xfrm>
                <a:off x="6545511" y="1104037"/>
                <a:ext cx="296936" cy="216791"/>
              </a:xfrm>
              <a:custGeom>
                <a:rect b="b" l="l" r="r" t="t"/>
                <a:pathLst>
                  <a:path extrusionOk="0" h="4988" w="6832">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3"/>
              <p:cNvSpPr/>
              <p:nvPr/>
            </p:nvSpPr>
            <p:spPr>
              <a:xfrm>
                <a:off x="6599490" y="1181747"/>
                <a:ext cx="206968" cy="112090"/>
              </a:xfrm>
              <a:custGeom>
                <a:rect b="b" l="l" r="r" t="t"/>
                <a:pathLst>
                  <a:path extrusionOk="0" h="2579" w="4762">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3"/>
              <p:cNvSpPr/>
              <p:nvPr/>
            </p:nvSpPr>
            <p:spPr>
              <a:xfrm>
                <a:off x="6574152" y="1159625"/>
                <a:ext cx="175893" cy="112133"/>
              </a:xfrm>
              <a:custGeom>
                <a:rect b="b" l="l" r="r" t="t"/>
                <a:pathLst>
                  <a:path extrusionOk="0" h="2580" w="4047">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3"/>
              <p:cNvSpPr/>
              <p:nvPr/>
            </p:nvSpPr>
            <p:spPr>
              <a:xfrm>
                <a:off x="6745911" y="1402575"/>
                <a:ext cx="47461" cy="78537"/>
              </a:xfrm>
              <a:custGeom>
                <a:rect b="b" l="l" r="r" t="t"/>
                <a:pathLst>
                  <a:path extrusionOk="0" h="1807" w="1092">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3"/>
              <p:cNvSpPr/>
              <p:nvPr/>
            </p:nvSpPr>
            <p:spPr>
              <a:xfrm>
                <a:off x="6734437" y="1461466"/>
                <a:ext cx="94096" cy="55632"/>
              </a:xfrm>
              <a:custGeom>
                <a:rect b="b" l="l" r="r" t="t"/>
                <a:pathLst>
                  <a:path extrusionOk="0" h="1280" w="2165">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3"/>
              <p:cNvSpPr/>
              <p:nvPr/>
            </p:nvSpPr>
            <p:spPr>
              <a:xfrm>
                <a:off x="6893115" y="1360026"/>
                <a:ext cx="13951" cy="55675"/>
              </a:xfrm>
              <a:custGeom>
                <a:rect b="b" l="l" r="r" t="t"/>
                <a:pathLst>
                  <a:path extrusionOk="0" h="1281" w="321">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3"/>
              <p:cNvSpPr/>
              <p:nvPr/>
            </p:nvSpPr>
            <p:spPr>
              <a:xfrm>
                <a:off x="6603575" y="1459814"/>
                <a:ext cx="38508" cy="44201"/>
              </a:xfrm>
              <a:custGeom>
                <a:rect b="b" l="l" r="r" t="t"/>
                <a:pathLst>
                  <a:path extrusionOk="0" h="1017" w="886">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3"/>
              <p:cNvSpPr/>
              <p:nvPr/>
            </p:nvSpPr>
            <p:spPr>
              <a:xfrm>
                <a:off x="6348413" y="1930939"/>
                <a:ext cx="1046142" cy="619993"/>
              </a:xfrm>
              <a:custGeom>
                <a:rect b="b" l="l" r="r" t="t"/>
                <a:pathLst>
                  <a:path extrusionOk="0" h="14265" w="2407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3"/>
              <p:cNvSpPr/>
              <p:nvPr/>
            </p:nvSpPr>
            <p:spPr>
              <a:xfrm>
                <a:off x="6290349" y="1727277"/>
                <a:ext cx="458051" cy="558667"/>
              </a:xfrm>
              <a:custGeom>
                <a:rect b="b" l="l" r="r" t="t"/>
                <a:pathLst>
                  <a:path extrusionOk="0" h="12854" w="10539">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3"/>
              <p:cNvSpPr/>
              <p:nvPr/>
            </p:nvSpPr>
            <p:spPr>
              <a:xfrm>
                <a:off x="7157317" y="2078143"/>
                <a:ext cx="318189" cy="207794"/>
              </a:xfrm>
              <a:custGeom>
                <a:rect b="b" l="l" r="r" t="t"/>
                <a:pathLst>
                  <a:path extrusionOk="0" h="4781" w="7321">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3"/>
              <p:cNvSpPr/>
              <p:nvPr/>
            </p:nvSpPr>
            <p:spPr>
              <a:xfrm>
                <a:off x="6516869" y="1786168"/>
                <a:ext cx="175936" cy="310018"/>
              </a:xfrm>
              <a:custGeom>
                <a:rect b="b" l="l" r="r" t="t"/>
                <a:pathLst>
                  <a:path extrusionOk="0" h="7133" w="4048">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3"/>
              <p:cNvSpPr/>
              <p:nvPr/>
            </p:nvSpPr>
            <p:spPr>
              <a:xfrm>
                <a:off x="6348413" y="2090400"/>
                <a:ext cx="259297" cy="118653"/>
              </a:xfrm>
              <a:custGeom>
                <a:rect b="b" l="l" r="r" t="t"/>
                <a:pathLst>
                  <a:path extrusionOk="0" h="2730" w="5966">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3"/>
              <p:cNvSpPr/>
              <p:nvPr/>
            </p:nvSpPr>
            <p:spPr>
              <a:xfrm>
                <a:off x="6579845" y="1762438"/>
                <a:ext cx="409026" cy="140732"/>
              </a:xfrm>
              <a:custGeom>
                <a:rect b="b" l="l" r="r" t="t"/>
                <a:pathLst>
                  <a:path extrusionOk="0" h="3238" w="9411">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645" name="Google Shape;1645;p33"/>
          <p:cNvPicPr preferRelativeResize="0"/>
          <p:nvPr/>
        </p:nvPicPr>
        <p:blipFill rotWithShape="1">
          <a:blip r:embed="rId3">
            <a:alphaModFix/>
          </a:blip>
          <a:srcRect b="386" l="0" r="0" t="386"/>
          <a:stretch/>
        </p:blipFill>
        <p:spPr>
          <a:xfrm>
            <a:off x="7721450" y="206700"/>
            <a:ext cx="1319000" cy="2045000"/>
          </a:xfrm>
          <a:prstGeom prst="rect">
            <a:avLst/>
          </a:prstGeom>
          <a:noFill/>
          <a:ln>
            <a:noFill/>
          </a:ln>
        </p:spPr>
      </p:pic>
      <p:pic>
        <p:nvPicPr>
          <p:cNvPr descr="Hi everyone!  Thanks for watching the Book Trailer for THE MAGICAL IMPERFECT! coming June 15th from Feiwel &amp; Friends/Macmillan go to www.chris-baron.com for more information&#10;&#10;Consider Preordering: Signed copies at Run For Cover Bookstore: https://run-for-cover-bookstore.square.site/&#10;&#10;Or anywhere books are sold." id="1646" name="Google Shape;1646;p33" title="The Magical Imperfect">
            <a:hlinkClick r:id="rId4"/>
          </p:cNvPr>
          <p:cNvPicPr preferRelativeResize="0"/>
          <p:nvPr/>
        </p:nvPicPr>
        <p:blipFill>
          <a:blip r:embed="rId5">
            <a:alphaModFix/>
          </a:blip>
          <a:stretch>
            <a:fillRect/>
          </a:stretch>
        </p:blipFill>
        <p:spPr>
          <a:xfrm>
            <a:off x="5555050" y="25929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6"/>
                                        </p:tgtEl>
                                        <p:attrNameLst>
                                          <p:attrName>style.visibility</p:attrName>
                                        </p:attrNameLst>
                                      </p:cBhvr>
                                      <p:to>
                                        <p:strVal val="visible"/>
                                      </p:to>
                                    </p:set>
                                    <p:animEffect filter="fade" transition="in">
                                      <p:cBhvr>
                                        <p:cTn dur="1000"/>
                                        <p:tgtEl>
                                          <p:spTgt spid="16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34"/>
          <p:cNvSpPr txBox="1"/>
          <p:nvPr>
            <p:ph type="title"/>
          </p:nvPr>
        </p:nvSpPr>
        <p:spPr>
          <a:xfrm>
            <a:off x="662050" y="102113"/>
            <a:ext cx="4317900" cy="1463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t>The Mighty Heart of Sunny St. James </a:t>
            </a:r>
            <a:r>
              <a:rPr lang="en">
                <a:solidFill>
                  <a:schemeClr val="accent5"/>
                </a:solidFill>
              </a:rPr>
              <a:t>by Ashley Herring Blake</a:t>
            </a:r>
            <a:endParaRPr>
              <a:solidFill>
                <a:schemeClr val="accent5"/>
              </a:solidFill>
            </a:endParaRPr>
          </a:p>
          <a:p>
            <a:pPr indent="0" lvl="0" marL="0" rtl="0" algn="ctr">
              <a:spcBef>
                <a:spcPts val="0"/>
              </a:spcBef>
              <a:spcAft>
                <a:spcPts val="0"/>
              </a:spcAft>
              <a:buNone/>
            </a:pPr>
            <a:r>
              <a:t/>
            </a:r>
            <a:endParaRPr i="1"/>
          </a:p>
          <a:p>
            <a:pPr indent="0" lvl="0" marL="0" rtl="0" algn="ctr">
              <a:spcBef>
                <a:spcPts val="0"/>
              </a:spcBef>
              <a:spcAft>
                <a:spcPts val="0"/>
              </a:spcAft>
              <a:buNone/>
            </a:pPr>
            <a:r>
              <a:t/>
            </a:r>
            <a:endParaRPr i="1"/>
          </a:p>
        </p:txBody>
      </p:sp>
      <p:sp>
        <p:nvSpPr>
          <p:cNvPr id="1652" name="Google Shape;1652;p34"/>
          <p:cNvSpPr txBox="1"/>
          <p:nvPr/>
        </p:nvSpPr>
        <p:spPr>
          <a:xfrm>
            <a:off x="547900" y="1522638"/>
            <a:ext cx="4546200" cy="339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lt1"/>
                </a:solidFill>
                <a:latin typeface="Nunito"/>
                <a:ea typeface="Nunito"/>
                <a:cs typeface="Nunito"/>
                <a:sym typeface="Nunito"/>
              </a:rPr>
              <a:t>Twelve-year-old Sunny St. James navigates heart surgery, reconnecting with her lost mother, first kisses, and emerging feelings for another girl in this stunning, heartfelt novel--perfect for fans of Erin Entrada Kelly.   When Sunny St. James receives a new heart, she decides to set off on a "New Life Plan": 1) do awesome amazing things she could never do before; 2) find a new best friend; and 3) kiss a boy for the first time.</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rPr lang="en" sz="1200">
                <a:solidFill>
                  <a:schemeClr val="lt1"/>
                </a:solidFill>
                <a:latin typeface="Nunito"/>
                <a:ea typeface="Nunito"/>
                <a:cs typeface="Nunito"/>
                <a:sym typeface="Nunito"/>
              </a:rPr>
              <a:t>Everything seems to be racing forward, but when she meets Quinn, Sunny questions whether she really wants to kiss a boy at all. And with the reemergence of her mother, Sunny's journey to becoming the new Sunny St. James will be trickier than expected.  Acclaimed author Ashley Herring Blake's sweet, tender novel will dare readers to find the might in their own hearts.</a:t>
            </a:r>
            <a:endParaRPr sz="1200">
              <a:solidFill>
                <a:schemeClr val="lt1"/>
              </a:solidFill>
              <a:latin typeface="Nunito"/>
              <a:ea typeface="Nunito"/>
              <a:cs typeface="Nunito"/>
              <a:sym typeface="Nunito"/>
            </a:endParaRPr>
          </a:p>
        </p:txBody>
      </p:sp>
      <p:pic>
        <p:nvPicPr>
          <p:cNvPr id="1653" name="Google Shape;1653;p34"/>
          <p:cNvPicPr preferRelativeResize="0"/>
          <p:nvPr/>
        </p:nvPicPr>
        <p:blipFill rotWithShape="1">
          <a:blip r:embed="rId3">
            <a:alphaModFix/>
          </a:blip>
          <a:srcRect b="0" l="0" r="0" t="0"/>
          <a:stretch/>
        </p:blipFill>
        <p:spPr>
          <a:xfrm>
            <a:off x="5947400" y="102126"/>
            <a:ext cx="2245200" cy="2245200"/>
          </a:xfrm>
          <a:prstGeom prst="ellipse">
            <a:avLst/>
          </a:prstGeom>
          <a:noFill/>
          <a:ln>
            <a:noFill/>
          </a:ln>
        </p:spPr>
      </p:pic>
      <p:pic>
        <p:nvPicPr>
          <p:cNvPr descr="A book trailer created for a course in the Masters Program in the School of Library &amp; Information Studies at Texas Woman's University.&#10;https://bowlesreadsbooks.wordpress.com/" id="1654" name="Google Shape;1654;p34" title="The Mighty Heart of Sunny St. James by Ashley Herring Blake- Book Trailer">
            <a:hlinkClick r:id="rId4"/>
          </p:cNvPr>
          <p:cNvPicPr preferRelativeResize="0"/>
          <p:nvPr/>
        </p:nvPicPr>
        <p:blipFill>
          <a:blip r:embed="rId5">
            <a:alphaModFix/>
          </a:blip>
          <a:stretch>
            <a:fillRect/>
          </a:stretch>
        </p:blipFill>
        <p:spPr>
          <a:xfrm>
            <a:off x="5192925" y="2453225"/>
            <a:ext cx="3667022" cy="206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4"/>
                                        </p:tgtEl>
                                        <p:attrNameLst>
                                          <p:attrName>style.visibility</p:attrName>
                                        </p:attrNameLst>
                                      </p:cBhvr>
                                      <p:to>
                                        <p:strVal val="visible"/>
                                      </p:to>
                                    </p:set>
                                    <p:animEffect filter="fade" transition="in">
                                      <p:cBhvr>
                                        <p:cTn dur="1000"/>
                                        <p:tgtEl>
                                          <p:spTgt spid="1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35"/>
          <p:cNvSpPr txBox="1"/>
          <p:nvPr>
            <p:ph type="title"/>
          </p:nvPr>
        </p:nvSpPr>
        <p:spPr>
          <a:xfrm>
            <a:off x="3446100" y="481125"/>
            <a:ext cx="56979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Scary Stories for Young Foxes </a:t>
            </a:r>
            <a:r>
              <a:rPr lang="en"/>
              <a:t>by Christian McKay Heidicker</a:t>
            </a:r>
            <a:endParaRPr/>
          </a:p>
        </p:txBody>
      </p:sp>
      <p:sp>
        <p:nvSpPr>
          <p:cNvPr id="1660" name="Google Shape;1660;p35"/>
          <p:cNvSpPr txBox="1"/>
          <p:nvPr/>
        </p:nvSpPr>
        <p:spPr>
          <a:xfrm>
            <a:off x="3604350" y="2001675"/>
            <a:ext cx="5381400" cy="266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1"/>
                </a:solidFill>
                <a:latin typeface="Nunito"/>
                <a:ea typeface="Nunito"/>
                <a:cs typeface="Nunito"/>
                <a:sym typeface="Nunito"/>
              </a:rPr>
              <a:t>The haunted season has arrived in the Antler Wood. No fox kit is safe.</a:t>
            </a:r>
            <a:endParaRPr>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t/>
            </a:r>
            <a:endParaRPr>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rPr lang="en">
                <a:solidFill>
                  <a:schemeClr val="lt1"/>
                </a:solidFill>
                <a:latin typeface="Nunito"/>
                <a:ea typeface="Nunito"/>
                <a:cs typeface="Nunito"/>
                <a:sym typeface="Nunito"/>
              </a:rPr>
              <a:t>When Mia and Uly are separated from their litters, they discover a dangerous world full of monsters. In order to find a den to call home, they must venture through field and forest, facing unspeakable things that dwell in the darkness: a zombie who hungers for their flesh, a witch who tries to steal their skins, a ghost who hunts them through the snow . . . and other things too scary to mention.</a:t>
            </a:r>
            <a:endParaRPr>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t/>
            </a:r>
            <a:endParaRPr>
              <a:solidFill>
                <a:schemeClr val="lt1"/>
              </a:solidFill>
              <a:latin typeface="Nunito"/>
              <a:ea typeface="Nunito"/>
              <a:cs typeface="Nunito"/>
              <a:sym typeface="Nunito"/>
            </a:endParaRPr>
          </a:p>
        </p:txBody>
      </p:sp>
      <p:pic>
        <p:nvPicPr>
          <p:cNvPr id="1661" name="Google Shape;1661;p35"/>
          <p:cNvPicPr preferRelativeResize="0"/>
          <p:nvPr/>
        </p:nvPicPr>
        <p:blipFill rotWithShape="1">
          <a:blip r:embed="rId3">
            <a:alphaModFix/>
          </a:blip>
          <a:srcRect b="0" l="0" r="0" t="0"/>
          <a:stretch/>
        </p:blipFill>
        <p:spPr>
          <a:xfrm>
            <a:off x="2423850" y="1053825"/>
            <a:ext cx="1140900" cy="1140900"/>
          </a:xfrm>
          <a:prstGeom prst="ellipse">
            <a:avLst/>
          </a:prstGeom>
          <a:noFill/>
          <a:ln>
            <a:noFill/>
          </a:ln>
        </p:spPr>
      </p:pic>
      <p:pic>
        <p:nvPicPr>
          <p:cNvPr descr="Christian McKay Heidicker draws inspiration from Bram Stoker, H. P. Lovecraft and Edgar Allen Poe for his debut middle-grade novel, a thrilling portrait of survival and an unforgettable tale of friendship. &#10;&#10;&quot;Into the finest tradition of storytelling steps Christian McKay Heidicker with these highly original, bone-chilling, and ultimately heart-warming stories. All that’s needed is a blazing campfire and a delicious plate of peaches and centipedes.” —Kathi Appelt, Newbery honoree and National Book Award finalist&#10;&#10;The haunted season has arrived in the Antler Wood. No fox kit is safe.&#10;&#10;When Mia and Uly are separated from their litters, they discover a dangerous world full of monsters. In order to find a den to call home, they must venture through field and forest, facing unspeakable things that dwell in the darkness: a zombie who hungers for their flesh, a witch who tries to steal their skins, a ghost who hunts them through the snow . . . and other things too scary to mention.&#10;&#10;Featuring eight interconnected stories and sixteen hauntingly beautiful illustrations, Scary Stories for Young Foxes contains the kinds of adventures and thrills you love to listen to beside a campfire in the dark of night. Fans of Neil Gaiman, Jonathan Auxier, and R. L. Stine have found their next favorite book.&#10;&#10;http://bit.ly/2WYnBr7" id="1662" name="Google Shape;1662;p35" title="Scary Stories for Young Foxes Book Trailer">
            <a:hlinkClick r:id="rId4"/>
          </p:cNvPr>
          <p:cNvPicPr preferRelativeResize="0"/>
          <p:nvPr/>
        </p:nvPicPr>
        <p:blipFill>
          <a:blip r:embed="rId5">
            <a:alphaModFix/>
          </a:blip>
          <a:stretch>
            <a:fillRect/>
          </a:stretch>
        </p:blipFill>
        <p:spPr>
          <a:xfrm>
            <a:off x="438150" y="2955275"/>
            <a:ext cx="3048000" cy="1714500"/>
          </a:xfrm>
          <a:prstGeom prst="rect">
            <a:avLst/>
          </a:prstGeom>
          <a:noFill/>
          <a:ln>
            <a:noFill/>
          </a:ln>
        </p:spPr>
      </p:pic>
      <p:pic>
        <p:nvPicPr>
          <p:cNvPr id="1663" name="Google Shape;1663;p35"/>
          <p:cNvPicPr preferRelativeResize="0"/>
          <p:nvPr/>
        </p:nvPicPr>
        <p:blipFill>
          <a:blip r:embed="rId6">
            <a:alphaModFix/>
          </a:blip>
          <a:stretch>
            <a:fillRect/>
          </a:stretch>
        </p:blipFill>
        <p:spPr>
          <a:xfrm>
            <a:off x="624025" y="374625"/>
            <a:ext cx="1571050" cy="242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2"/>
                                        </p:tgtEl>
                                        <p:attrNameLst>
                                          <p:attrName>style.visibility</p:attrName>
                                        </p:attrNameLst>
                                      </p:cBhvr>
                                      <p:to>
                                        <p:strVal val="visible"/>
                                      </p:to>
                                    </p:set>
                                    <p:animEffect filter="fade" transition="in">
                                      <p:cBhvr>
                                        <p:cTn dur="1000"/>
                                        <p:tgtEl>
                                          <p:spTgt spid="1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36"/>
          <p:cNvSpPr txBox="1"/>
          <p:nvPr>
            <p:ph type="title"/>
          </p:nvPr>
        </p:nvSpPr>
        <p:spPr>
          <a:xfrm>
            <a:off x="3527725" y="92600"/>
            <a:ext cx="5272800" cy="151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The Serpent’s Secret </a:t>
            </a:r>
            <a:endParaRPr i="1"/>
          </a:p>
          <a:p>
            <a:pPr indent="0" lvl="0" marL="0" rtl="0" algn="ctr">
              <a:spcBef>
                <a:spcPts val="0"/>
              </a:spcBef>
              <a:spcAft>
                <a:spcPts val="0"/>
              </a:spcAft>
              <a:buNone/>
            </a:pPr>
            <a:r>
              <a:rPr lang="en">
                <a:solidFill>
                  <a:schemeClr val="accent5"/>
                </a:solidFill>
              </a:rPr>
              <a:t>by Sayantani DasGupta</a:t>
            </a:r>
            <a:endParaRPr>
              <a:solidFill>
                <a:schemeClr val="accent5"/>
              </a:solidFill>
            </a:endParaRPr>
          </a:p>
        </p:txBody>
      </p:sp>
      <p:sp>
        <p:nvSpPr>
          <p:cNvPr id="1669" name="Google Shape;1669;p36"/>
          <p:cNvSpPr txBox="1"/>
          <p:nvPr>
            <p:ph idx="1" type="subTitle"/>
          </p:nvPr>
        </p:nvSpPr>
        <p:spPr>
          <a:xfrm>
            <a:off x="3478525" y="1155900"/>
            <a:ext cx="5371200" cy="32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On the morning of her twelfth birthday, Kiranmala is just a regular sixth grader living in Parsippany, New Jersey... until her parents mysteriously vanish and a drooling rakkhosh demon slams through her kitchen, determined to eat her alive. Turns out there might be some truth to her parents' fantastical stories-like how Kiranmala is a real Indian princess and how she comes from a secret place not of this world.</a:t>
            </a:r>
            <a:endParaRPr sz="1300"/>
          </a:p>
          <a:p>
            <a:pPr indent="0" lvl="0" marL="0" rtl="0" algn="l">
              <a:spcBef>
                <a:spcPts val="0"/>
              </a:spcBef>
              <a:spcAft>
                <a:spcPts val="0"/>
              </a:spcAft>
              <a:buNone/>
            </a:pPr>
            <a:r>
              <a:t/>
            </a:r>
            <a:endParaRPr sz="800"/>
          </a:p>
          <a:p>
            <a:pPr indent="0" lvl="0" marL="0" rtl="0" algn="l">
              <a:spcBef>
                <a:spcPts val="0"/>
              </a:spcBef>
              <a:spcAft>
                <a:spcPts val="0"/>
              </a:spcAft>
              <a:buNone/>
            </a:pPr>
            <a:r>
              <a:rPr lang="en" sz="1300"/>
              <a:t>To complicate matters, two crush-worthy princes ring her doorbell, insisting they've come to rescue her. Suddenly, Kiran is swept into another dimension full of magic, winged horses, moving maps, and annoying, talking birds. There she must solve riddles and battle demons all while avoiding the Serpent King of the underworld and the Rakkhoshi Queen in order to find her parents and basically save New Jersey, her entire world, and everything beyond it...</a:t>
            </a:r>
            <a:endParaRPr sz="1300"/>
          </a:p>
          <a:p>
            <a:pPr indent="0" lvl="0" marL="0" rtl="0" algn="l">
              <a:spcBef>
                <a:spcPts val="0"/>
              </a:spcBef>
              <a:spcAft>
                <a:spcPts val="0"/>
              </a:spcAft>
              <a:buNone/>
            </a:pPr>
            <a:r>
              <a:t/>
            </a:r>
            <a:endParaRPr sz="1300"/>
          </a:p>
        </p:txBody>
      </p:sp>
      <p:grpSp>
        <p:nvGrpSpPr>
          <p:cNvPr id="1670" name="Google Shape;1670;p36"/>
          <p:cNvGrpSpPr/>
          <p:nvPr/>
        </p:nvGrpSpPr>
        <p:grpSpPr>
          <a:xfrm>
            <a:off x="663381" y="185865"/>
            <a:ext cx="2596069" cy="1107134"/>
            <a:chOff x="1520600" y="2981882"/>
            <a:chExt cx="3754800" cy="1601293"/>
          </a:xfrm>
        </p:grpSpPr>
        <p:sp>
          <p:nvSpPr>
            <p:cNvPr id="1671" name="Google Shape;1671;p36"/>
            <p:cNvSpPr/>
            <p:nvPr/>
          </p:nvSpPr>
          <p:spPr>
            <a:xfrm>
              <a:off x="1520600" y="4339875"/>
              <a:ext cx="3754800" cy="2433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nvGrpSpPr>
            <p:cNvPr id="1672" name="Google Shape;1672;p36"/>
            <p:cNvGrpSpPr/>
            <p:nvPr/>
          </p:nvGrpSpPr>
          <p:grpSpPr>
            <a:xfrm>
              <a:off x="1685064" y="2981882"/>
              <a:ext cx="3387371" cy="1510386"/>
              <a:chOff x="892350" y="2581250"/>
              <a:chExt cx="4536456" cy="2022749"/>
            </a:xfrm>
          </p:grpSpPr>
          <p:sp>
            <p:nvSpPr>
              <p:cNvPr id="1673" name="Google Shape;1673;p36"/>
              <p:cNvSpPr/>
              <p:nvPr/>
            </p:nvSpPr>
            <p:spPr>
              <a:xfrm>
                <a:off x="3007046" y="3259412"/>
                <a:ext cx="1131754" cy="789465"/>
              </a:xfrm>
              <a:custGeom>
                <a:rect b="b" l="l" r="r" t="t"/>
                <a:pathLst>
                  <a:path extrusionOk="0" h="15001" w="21505">
                    <a:moveTo>
                      <a:pt x="9208" y="0"/>
                    </a:moveTo>
                    <a:lnTo>
                      <a:pt x="8619" y="21"/>
                    </a:lnTo>
                    <a:lnTo>
                      <a:pt x="8009" y="61"/>
                    </a:lnTo>
                    <a:lnTo>
                      <a:pt x="7419" y="122"/>
                    </a:lnTo>
                    <a:lnTo>
                      <a:pt x="6789" y="224"/>
                    </a:lnTo>
                    <a:lnTo>
                      <a:pt x="6444" y="285"/>
                    </a:lnTo>
                    <a:lnTo>
                      <a:pt x="6098" y="366"/>
                    </a:lnTo>
                    <a:lnTo>
                      <a:pt x="5753" y="468"/>
                    </a:lnTo>
                    <a:lnTo>
                      <a:pt x="5428" y="590"/>
                    </a:lnTo>
                    <a:lnTo>
                      <a:pt x="5123" y="712"/>
                    </a:lnTo>
                    <a:lnTo>
                      <a:pt x="4818" y="854"/>
                    </a:lnTo>
                    <a:lnTo>
                      <a:pt x="4533" y="1016"/>
                    </a:lnTo>
                    <a:lnTo>
                      <a:pt x="4269" y="1179"/>
                    </a:lnTo>
                    <a:lnTo>
                      <a:pt x="4005" y="1362"/>
                    </a:lnTo>
                    <a:lnTo>
                      <a:pt x="3741" y="1545"/>
                    </a:lnTo>
                    <a:lnTo>
                      <a:pt x="3497" y="1748"/>
                    </a:lnTo>
                    <a:lnTo>
                      <a:pt x="3273" y="1972"/>
                    </a:lnTo>
                    <a:lnTo>
                      <a:pt x="3049" y="2195"/>
                    </a:lnTo>
                    <a:lnTo>
                      <a:pt x="2846" y="2419"/>
                    </a:lnTo>
                    <a:lnTo>
                      <a:pt x="2643" y="2663"/>
                    </a:lnTo>
                    <a:lnTo>
                      <a:pt x="2440" y="2907"/>
                    </a:lnTo>
                    <a:lnTo>
                      <a:pt x="2094" y="3435"/>
                    </a:lnTo>
                    <a:lnTo>
                      <a:pt x="1769" y="3984"/>
                    </a:lnTo>
                    <a:lnTo>
                      <a:pt x="1484" y="4553"/>
                    </a:lnTo>
                    <a:lnTo>
                      <a:pt x="1241" y="5142"/>
                    </a:lnTo>
                    <a:lnTo>
                      <a:pt x="1017" y="5732"/>
                    </a:lnTo>
                    <a:lnTo>
                      <a:pt x="814" y="6342"/>
                    </a:lnTo>
                    <a:lnTo>
                      <a:pt x="651" y="6972"/>
                    </a:lnTo>
                    <a:lnTo>
                      <a:pt x="489" y="7581"/>
                    </a:lnTo>
                    <a:lnTo>
                      <a:pt x="367" y="8191"/>
                    </a:lnTo>
                    <a:lnTo>
                      <a:pt x="265" y="8801"/>
                    </a:lnTo>
                    <a:lnTo>
                      <a:pt x="184" y="9390"/>
                    </a:lnTo>
                    <a:lnTo>
                      <a:pt x="123" y="9959"/>
                    </a:lnTo>
                    <a:lnTo>
                      <a:pt x="82" y="10508"/>
                    </a:lnTo>
                    <a:lnTo>
                      <a:pt x="41" y="11037"/>
                    </a:lnTo>
                    <a:lnTo>
                      <a:pt x="1" y="12012"/>
                    </a:lnTo>
                    <a:lnTo>
                      <a:pt x="1" y="12825"/>
                    </a:lnTo>
                    <a:lnTo>
                      <a:pt x="21" y="13435"/>
                    </a:lnTo>
                    <a:lnTo>
                      <a:pt x="41" y="13984"/>
                    </a:lnTo>
                    <a:lnTo>
                      <a:pt x="143" y="14065"/>
                    </a:lnTo>
                    <a:lnTo>
                      <a:pt x="265" y="14167"/>
                    </a:lnTo>
                    <a:lnTo>
                      <a:pt x="428" y="14248"/>
                    </a:lnTo>
                    <a:lnTo>
                      <a:pt x="590" y="14329"/>
                    </a:lnTo>
                    <a:lnTo>
                      <a:pt x="1037" y="14472"/>
                    </a:lnTo>
                    <a:lnTo>
                      <a:pt x="1566" y="14614"/>
                    </a:lnTo>
                    <a:lnTo>
                      <a:pt x="2176" y="14716"/>
                    </a:lnTo>
                    <a:lnTo>
                      <a:pt x="2867" y="14817"/>
                    </a:lnTo>
                    <a:lnTo>
                      <a:pt x="3639" y="14898"/>
                    </a:lnTo>
                    <a:lnTo>
                      <a:pt x="4452" y="14959"/>
                    </a:lnTo>
                    <a:lnTo>
                      <a:pt x="5346" y="15000"/>
                    </a:lnTo>
                    <a:lnTo>
                      <a:pt x="7216" y="15000"/>
                    </a:lnTo>
                    <a:lnTo>
                      <a:pt x="8212" y="14980"/>
                    </a:lnTo>
                    <a:lnTo>
                      <a:pt x="9228" y="14919"/>
                    </a:lnTo>
                    <a:lnTo>
                      <a:pt x="10245" y="14858"/>
                    </a:lnTo>
                    <a:lnTo>
                      <a:pt x="11261" y="14756"/>
                    </a:lnTo>
                    <a:lnTo>
                      <a:pt x="12277" y="14634"/>
                    </a:lnTo>
                    <a:lnTo>
                      <a:pt x="13293" y="14492"/>
                    </a:lnTo>
                    <a:lnTo>
                      <a:pt x="14289" y="14309"/>
                    </a:lnTo>
                    <a:lnTo>
                      <a:pt x="15245" y="14106"/>
                    </a:lnTo>
                    <a:lnTo>
                      <a:pt x="16159" y="13882"/>
                    </a:lnTo>
                    <a:lnTo>
                      <a:pt x="17033" y="13618"/>
                    </a:lnTo>
                    <a:lnTo>
                      <a:pt x="17866" y="13333"/>
                    </a:lnTo>
                    <a:lnTo>
                      <a:pt x="18253" y="13191"/>
                    </a:lnTo>
                    <a:lnTo>
                      <a:pt x="18618" y="13029"/>
                    </a:lnTo>
                    <a:lnTo>
                      <a:pt x="18964" y="12866"/>
                    </a:lnTo>
                    <a:lnTo>
                      <a:pt x="19310" y="12683"/>
                    </a:lnTo>
                    <a:lnTo>
                      <a:pt x="19614" y="12500"/>
                    </a:lnTo>
                    <a:lnTo>
                      <a:pt x="19919" y="12297"/>
                    </a:lnTo>
                    <a:lnTo>
                      <a:pt x="20184" y="12114"/>
                    </a:lnTo>
                    <a:lnTo>
                      <a:pt x="20448" y="11890"/>
                    </a:lnTo>
                    <a:lnTo>
                      <a:pt x="20671" y="11687"/>
                    </a:lnTo>
                    <a:lnTo>
                      <a:pt x="20875" y="11464"/>
                    </a:lnTo>
                    <a:lnTo>
                      <a:pt x="21037" y="11220"/>
                    </a:lnTo>
                    <a:lnTo>
                      <a:pt x="21200" y="10996"/>
                    </a:lnTo>
                    <a:lnTo>
                      <a:pt x="21301" y="10732"/>
                    </a:lnTo>
                    <a:lnTo>
                      <a:pt x="21403" y="10488"/>
                    </a:lnTo>
                    <a:lnTo>
                      <a:pt x="21464" y="10224"/>
                    </a:lnTo>
                    <a:lnTo>
                      <a:pt x="21505" y="9939"/>
                    </a:lnTo>
                    <a:lnTo>
                      <a:pt x="21484" y="9655"/>
                    </a:lnTo>
                    <a:lnTo>
                      <a:pt x="21464" y="9370"/>
                    </a:lnTo>
                    <a:lnTo>
                      <a:pt x="21383" y="9065"/>
                    </a:lnTo>
                    <a:lnTo>
                      <a:pt x="21281" y="8760"/>
                    </a:lnTo>
                    <a:lnTo>
                      <a:pt x="21037" y="8151"/>
                    </a:lnTo>
                    <a:lnTo>
                      <a:pt x="20773" y="7561"/>
                    </a:lnTo>
                    <a:lnTo>
                      <a:pt x="20488" y="6992"/>
                    </a:lnTo>
                    <a:lnTo>
                      <a:pt x="20184" y="6443"/>
                    </a:lnTo>
                    <a:lnTo>
                      <a:pt x="19879" y="5915"/>
                    </a:lnTo>
                    <a:lnTo>
                      <a:pt x="19553" y="5407"/>
                    </a:lnTo>
                    <a:lnTo>
                      <a:pt x="19208" y="4919"/>
                    </a:lnTo>
                    <a:lnTo>
                      <a:pt x="18862" y="4451"/>
                    </a:lnTo>
                    <a:lnTo>
                      <a:pt x="18497" y="4025"/>
                    </a:lnTo>
                    <a:lnTo>
                      <a:pt x="18110" y="3598"/>
                    </a:lnTo>
                    <a:lnTo>
                      <a:pt x="17704" y="3212"/>
                    </a:lnTo>
                    <a:lnTo>
                      <a:pt x="17297" y="2825"/>
                    </a:lnTo>
                    <a:lnTo>
                      <a:pt x="16891" y="2480"/>
                    </a:lnTo>
                    <a:lnTo>
                      <a:pt x="16444" y="2155"/>
                    </a:lnTo>
                    <a:lnTo>
                      <a:pt x="15997" y="1850"/>
                    </a:lnTo>
                    <a:lnTo>
                      <a:pt x="15549" y="1586"/>
                    </a:lnTo>
                    <a:lnTo>
                      <a:pt x="15082" y="1321"/>
                    </a:lnTo>
                    <a:lnTo>
                      <a:pt x="14594" y="1077"/>
                    </a:lnTo>
                    <a:lnTo>
                      <a:pt x="14106" y="874"/>
                    </a:lnTo>
                    <a:lnTo>
                      <a:pt x="13598" y="671"/>
                    </a:lnTo>
                    <a:lnTo>
                      <a:pt x="13090" y="508"/>
                    </a:lnTo>
                    <a:lnTo>
                      <a:pt x="12562" y="366"/>
                    </a:lnTo>
                    <a:lnTo>
                      <a:pt x="12033" y="244"/>
                    </a:lnTo>
                    <a:lnTo>
                      <a:pt x="11484" y="163"/>
                    </a:lnTo>
                    <a:lnTo>
                      <a:pt x="10936" y="81"/>
                    </a:lnTo>
                    <a:lnTo>
                      <a:pt x="10367" y="21"/>
                    </a:lnTo>
                    <a:lnTo>
                      <a:pt x="979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6"/>
              <p:cNvSpPr/>
              <p:nvPr/>
            </p:nvSpPr>
            <p:spPr>
              <a:xfrm>
                <a:off x="1654981" y="2912805"/>
                <a:ext cx="1697605" cy="1143543"/>
              </a:xfrm>
              <a:custGeom>
                <a:rect b="b" l="l" r="r" t="t"/>
                <a:pathLst>
                  <a:path extrusionOk="0" h="21729" w="32257">
                    <a:moveTo>
                      <a:pt x="9533" y="1"/>
                    </a:moveTo>
                    <a:lnTo>
                      <a:pt x="7582" y="3842"/>
                    </a:lnTo>
                    <a:lnTo>
                      <a:pt x="7704" y="3964"/>
                    </a:lnTo>
                    <a:lnTo>
                      <a:pt x="7989" y="4269"/>
                    </a:lnTo>
                    <a:lnTo>
                      <a:pt x="8172" y="4472"/>
                    </a:lnTo>
                    <a:lnTo>
                      <a:pt x="8354" y="4716"/>
                    </a:lnTo>
                    <a:lnTo>
                      <a:pt x="8558" y="5001"/>
                    </a:lnTo>
                    <a:lnTo>
                      <a:pt x="8720" y="5285"/>
                    </a:lnTo>
                    <a:lnTo>
                      <a:pt x="8883" y="5611"/>
                    </a:lnTo>
                    <a:lnTo>
                      <a:pt x="9005" y="5936"/>
                    </a:lnTo>
                    <a:lnTo>
                      <a:pt x="9046" y="6098"/>
                    </a:lnTo>
                    <a:lnTo>
                      <a:pt x="9086" y="6261"/>
                    </a:lnTo>
                    <a:lnTo>
                      <a:pt x="9106" y="6424"/>
                    </a:lnTo>
                    <a:lnTo>
                      <a:pt x="9106" y="6586"/>
                    </a:lnTo>
                    <a:lnTo>
                      <a:pt x="9086" y="6769"/>
                    </a:lnTo>
                    <a:lnTo>
                      <a:pt x="9066" y="6932"/>
                    </a:lnTo>
                    <a:lnTo>
                      <a:pt x="9005" y="7094"/>
                    </a:lnTo>
                    <a:lnTo>
                      <a:pt x="8944" y="7237"/>
                    </a:lnTo>
                    <a:lnTo>
                      <a:pt x="8842" y="7399"/>
                    </a:lnTo>
                    <a:lnTo>
                      <a:pt x="8720" y="7541"/>
                    </a:lnTo>
                    <a:lnTo>
                      <a:pt x="8578" y="7704"/>
                    </a:lnTo>
                    <a:lnTo>
                      <a:pt x="8415" y="7826"/>
                    </a:lnTo>
                    <a:lnTo>
                      <a:pt x="8172" y="8070"/>
                    </a:lnTo>
                    <a:lnTo>
                      <a:pt x="7785" y="8497"/>
                    </a:lnTo>
                    <a:lnTo>
                      <a:pt x="7237" y="9086"/>
                    </a:lnTo>
                    <a:lnTo>
                      <a:pt x="6607" y="9838"/>
                    </a:lnTo>
                    <a:lnTo>
                      <a:pt x="5895" y="10692"/>
                    </a:lnTo>
                    <a:lnTo>
                      <a:pt x="5123" y="11667"/>
                    </a:lnTo>
                    <a:lnTo>
                      <a:pt x="4330" y="12684"/>
                    </a:lnTo>
                    <a:lnTo>
                      <a:pt x="3517" y="13761"/>
                    </a:lnTo>
                    <a:lnTo>
                      <a:pt x="2745" y="14858"/>
                    </a:lnTo>
                    <a:lnTo>
                      <a:pt x="2013" y="15936"/>
                    </a:lnTo>
                    <a:lnTo>
                      <a:pt x="1688" y="16464"/>
                    </a:lnTo>
                    <a:lnTo>
                      <a:pt x="1363" y="16972"/>
                    </a:lnTo>
                    <a:lnTo>
                      <a:pt x="1078" y="17480"/>
                    </a:lnTo>
                    <a:lnTo>
                      <a:pt x="814" y="17948"/>
                    </a:lnTo>
                    <a:lnTo>
                      <a:pt x="570" y="18415"/>
                    </a:lnTo>
                    <a:lnTo>
                      <a:pt x="387" y="18842"/>
                    </a:lnTo>
                    <a:lnTo>
                      <a:pt x="224" y="19249"/>
                    </a:lnTo>
                    <a:lnTo>
                      <a:pt x="102" y="19635"/>
                    </a:lnTo>
                    <a:lnTo>
                      <a:pt x="21" y="19960"/>
                    </a:lnTo>
                    <a:lnTo>
                      <a:pt x="1" y="20265"/>
                    </a:lnTo>
                    <a:lnTo>
                      <a:pt x="1" y="20407"/>
                    </a:lnTo>
                    <a:lnTo>
                      <a:pt x="21" y="20529"/>
                    </a:lnTo>
                    <a:lnTo>
                      <a:pt x="62" y="20631"/>
                    </a:lnTo>
                    <a:lnTo>
                      <a:pt x="102" y="20732"/>
                    </a:lnTo>
                    <a:lnTo>
                      <a:pt x="184" y="20834"/>
                    </a:lnTo>
                    <a:lnTo>
                      <a:pt x="285" y="20915"/>
                    </a:lnTo>
                    <a:lnTo>
                      <a:pt x="428" y="20997"/>
                    </a:lnTo>
                    <a:lnTo>
                      <a:pt x="611" y="21078"/>
                    </a:lnTo>
                    <a:lnTo>
                      <a:pt x="834" y="21159"/>
                    </a:lnTo>
                    <a:lnTo>
                      <a:pt x="1078" y="21220"/>
                    </a:lnTo>
                    <a:lnTo>
                      <a:pt x="1668" y="21342"/>
                    </a:lnTo>
                    <a:lnTo>
                      <a:pt x="2379" y="21444"/>
                    </a:lnTo>
                    <a:lnTo>
                      <a:pt x="3192" y="21525"/>
                    </a:lnTo>
                    <a:lnTo>
                      <a:pt x="4086" y="21586"/>
                    </a:lnTo>
                    <a:lnTo>
                      <a:pt x="5082" y="21647"/>
                    </a:lnTo>
                    <a:lnTo>
                      <a:pt x="6159" y="21688"/>
                    </a:lnTo>
                    <a:lnTo>
                      <a:pt x="7277" y="21708"/>
                    </a:lnTo>
                    <a:lnTo>
                      <a:pt x="9716" y="21728"/>
                    </a:lnTo>
                    <a:lnTo>
                      <a:pt x="12298" y="21708"/>
                    </a:lnTo>
                    <a:lnTo>
                      <a:pt x="14919" y="21647"/>
                    </a:lnTo>
                    <a:lnTo>
                      <a:pt x="17562" y="21566"/>
                    </a:lnTo>
                    <a:lnTo>
                      <a:pt x="20082" y="21464"/>
                    </a:lnTo>
                    <a:lnTo>
                      <a:pt x="22460" y="21362"/>
                    </a:lnTo>
                    <a:lnTo>
                      <a:pt x="24574" y="21261"/>
                    </a:lnTo>
                    <a:lnTo>
                      <a:pt x="27724" y="21098"/>
                    </a:lnTo>
                    <a:lnTo>
                      <a:pt x="28903" y="21037"/>
                    </a:lnTo>
                    <a:lnTo>
                      <a:pt x="29147" y="20692"/>
                    </a:lnTo>
                    <a:lnTo>
                      <a:pt x="29736" y="19777"/>
                    </a:lnTo>
                    <a:lnTo>
                      <a:pt x="30123" y="19167"/>
                    </a:lnTo>
                    <a:lnTo>
                      <a:pt x="30529" y="18476"/>
                    </a:lnTo>
                    <a:lnTo>
                      <a:pt x="30936" y="17724"/>
                    </a:lnTo>
                    <a:lnTo>
                      <a:pt x="31322" y="16952"/>
                    </a:lnTo>
                    <a:lnTo>
                      <a:pt x="31505" y="16545"/>
                    </a:lnTo>
                    <a:lnTo>
                      <a:pt x="31667" y="16139"/>
                    </a:lnTo>
                    <a:lnTo>
                      <a:pt x="31830" y="15753"/>
                    </a:lnTo>
                    <a:lnTo>
                      <a:pt x="31952" y="15367"/>
                    </a:lnTo>
                    <a:lnTo>
                      <a:pt x="32074" y="14980"/>
                    </a:lnTo>
                    <a:lnTo>
                      <a:pt x="32155" y="14615"/>
                    </a:lnTo>
                    <a:lnTo>
                      <a:pt x="32216" y="14249"/>
                    </a:lnTo>
                    <a:lnTo>
                      <a:pt x="32257" y="13903"/>
                    </a:lnTo>
                    <a:lnTo>
                      <a:pt x="32257" y="13578"/>
                    </a:lnTo>
                    <a:lnTo>
                      <a:pt x="32216" y="13273"/>
                    </a:lnTo>
                    <a:lnTo>
                      <a:pt x="32155" y="13009"/>
                    </a:lnTo>
                    <a:lnTo>
                      <a:pt x="32094" y="12867"/>
                    </a:lnTo>
                    <a:lnTo>
                      <a:pt x="32033" y="12745"/>
                    </a:lnTo>
                    <a:lnTo>
                      <a:pt x="31972" y="12643"/>
                    </a:lnTo>
                    <a:lnTo>
                      <a:pt x="31891" y="12521"/>
                    </a:lnTo>
                    <a:lnTo>
                      <a:pt x="31789" y="12419"/>
                    </a:lnTo>
                    <a:lnTo>
                      <a:pt x="31688" y="12338"/>
                    </a:lnTo>
                    <a:lnTo>
                      <a:pt x="31566" y="12257"/>
                    </a:lnTo>
                    <a:lnTo>
                      <a:pt x="31444" y="12176"/>
                    </a:lnTo>
                    <a:lnTo>
                      <a:pt x="31301" y="12115"/>
                    </a:lnTo>
                    <a:lnTo>
                      <a:pt x="31159" y="12054"/>
                    </a:lnTo>
                    <a:lnTo>
                      <a:pt x="30834" y="11932"/>
                    </a:lnTo>
                    <a:lnTo>
                      <a:pt x="30509" y="11789"/>
                    </a:lnTo>
                    <a:lnTo>
                      <a:pt x="30184" y="11606"/>
                    </a:lnTo>
                    <a:lnTo>
                      <a:pt x="29858" y="11383"/>
                    </a:lnTo>
                    <a:lnTo>
                      <a:pt x="29554" y="11139"/>
                    </a:lnTo>
                    <a:lnTo>
                      <a:pt x="29228" y="10854"/>
                    </a:lnTo>
                    <a:lnTo>
                      <a:pt x="28903" y="10570"/>
                    </a:lnTo>
                    <a:lnTo>
                      <a:pt x="28598" y="10245"/>
                    </a:lnTo>
                    <a:lnTo>
                      <a:pt x="27948" y="9554"/>
                    </a:lnTo>
                    <a:lnTo>
                      <a:pt x="27318" y="8802"/>
                    </a:lnTo>
                    <a:lnTo>
                      <a:pt x="26688" y="8029"/>
                    </a:lnTo>
                    <a:lnTo>
                      <a:pt x="26058" y="7216"/>
                    </a:lnTo>
                    <a:lnTo>
                      <a:pt x="25428" y="6403"/>
                    </a:lnTo>
                    <a:lnTo>
                      <a:pt x="24777" y="5611"/>
                    </a:lnTo>
                    <a:lnTo>
                      <a:pt x="24147" y="4838"/>
                    </a:lnTo>
                    <a:lnTo>
                      <a:pt x="23497" y="4147"/>
                    </a:lnTo>
                    <a:lnTo>
                      <a:pt x="23171" y="3822"/>
                    </a:lnTo>
                    <a:lnTo>
                      <a:pt x="22846" y="3497"/>
                    </a:lnTo>
                    <a:lnTo>
                      <a:pt x="22521" y="3212"/>
                    </a:lnTo>
                    <a:lnTo>
                      <a:pt x="22196" y="2968"/>
                    </a:lnTo>
                    <a:lnTo>
                      <a:pt x="21850" y="2724"/>
                    </a:lnTo>
                    <a:lnTo>
                      <a:pt x="21525" y="2521"/>
                    </a:lnTo>
                    <a:lnTo>
                      <a:pt x="21200" y="2359"/>
                    </a:lnTo>
                    <a:lnTo>
                      <a:pt x="20854" y="2216"/>
                    </a:lnTo>
                    <a:lnTo>
                      <a:pt x="20529" y="2115"/>
                    </a:lnTo>
                    <a:lnTo>
                      <a:pt x="20224" y="2033"/>
                    </a:lnTo>
                    <a:lnTo>
                      <a:pt x="19919" y="1972"/>
                    </a:lnTo>
                    <a:lnTo>
                      <a:pt x="19635" y="1932"/>
                    </a:lnTo>
                    <a:lnTo>
                      <a:pt x="19371" y="1911"/>
                    </a:lnTo>
                    <a:lnTo>
                      <a:pt x="19106" y="1932"/>
                    </a:lnTo>
                    <a:lnTo>
                      <a:pt x="18842" y="1932"/>
                    </a:lnTo>
                    <a:lnTo>
                      <a:pt x="18619" y="1972"/>
                    </a:lnTo>
                    <a:lnTo>
                      <a:pt x="18375" y="2033"/>
                    </a:lnTo>
                    <a:lnTo>
                      <a:pt x="18171" y="2094"/>
                    </a:lnTo>
                    <a:lnTo>
                      <a:pt x="17948" y="2176"/>
                    </a:lnTo>
                    <a:lnTo>
                      <a:pt x="17745" y="2257"/>
                    </a:lnTo>
                    <a:lnTo>
                      <a:pt x="17358" y="2460"/>
                    </a:lnTo>
                    <a:lnTo>
                      <a:pt x="16993" y="2684"/>
                    </a:lnTo>
                    <a:lnTo>
                      <a:pt x="16647" y="2948"/>
                    </a:lnTo>
                    <a:lnTo>
                      <a:pt x="16302" y="3192"/>
                    </a:lnTo>
                    <a:lnTo>
                      <a:pt x="15956" y="3456"/>
                    </a:lnTo>
                    <a:lnTo>
                      <a:pt x="15631" y="3700"/>
                    </a:lnTo>
                    <a:lnTo>
                      <a:pt x="15285" y="3924"/>
                    </a:lnTo>
                    <a:lnTo>
                      <a:pt x="14919" y="4127"/>
                    </a:lnTo>
                    <a:lnTo>
                      <a:pt x="14737" y="4208"/>
                    </a:lnTo>
                    <a:lnTo>
                      <a:pt x="14554" y="4269"/>
                    </a:lnTo>
                    <a:lnTo>
                      <a:pt x="14350" y="4330"/>
                    </a:lnTo>
                    <a:lnTo>
                      <a:pt x="14147" y="4371"/>
                    </a:lnTo>
                    <a:lnTo>
                      <a:pt x="13944" y="4391"/>
                    </a:lnTo>
                    <a:lnTo>
                      <a:pt x="13741" y="4371"/>
                    </a:lnTo>
                    <a:lnTo>
                      <a:pt x="13517" y="4330"/>
                    </a:lnTo>
                    <a:lnTo>
                      <a:pt x="13314" y="4269"/>
                    </a:lnTo>
                    <a:lnTo>
                      <a:pt x="13111" y="4188"/>
                    </a:lnTo>
                    <a:lnTo>
                      <a:pt x="12907" y="4086"/>
                    </a:lnTo>
                    <a:lnTo>
                      <a:pt x="12704" y="3964"/>
                    </a:lnTo>
                    <a:lnTo>
                      <a:pt x="12501" y="3822"/>
                    </a:lnTo>
                    <a:lnTo>
                      <a:pt x="12298" y="3680"/>
                    </a:lnTo>
                    <a:lnTo>
                      <a:pt x="12094" y="3497"/>
                    </a:lnTo>
                    <a:lnTo>
                      <a:pt x="11708" y="3131"/>
                    </a:lnTo>
                    <a:lnTo>
                      <a:pt x="11342" y="2724"/>
                    </a:lnTo>
                    <a:lnTo>
                      <a:pt x="11017" y="2318"/>
                    </a:lnTo>
                    <a:lnTo>
                      <a:pt x="10692" y="1891"/>
                    </a:lnTo>
                    <a:lnTo>
                      <a:pt x="10407" y="1464"/>
                    </a:lnTo>
                    <a:lnTo>
                      <a:pt x="10163" y="1078"/>
                    </a:lnTo>
                    <a:lnTo>
                      <a:pt x="9940" y="733"/>
                    </a:lnTo>
                    <a:lnTo>
                      <a:pt x="9635" y="184"/>
                    </a:lnTo>
                    <a:lnTo>
                      <a:pt x="95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6"/>
              <p:cNvSpPr/>
              <p:nvPr/>
            </p:nvSpPr>
            <p:spPr>
              <a:xfrm>
                <a:off x="1898859" y="2727766"/>
                <a:ext cx="323133" cy="400127"/>
              </a:xfrm>
              <a:custGeom>
                <a:rect b="b" l="l" r="r" t="t"/>
                <a:pathLst>
                  <a:path extrusionOk="0" h="7603" w="6140">
                    <a:moveTo>
                      <a:pt x="3761" y="1"/>
                    </a:moveTo>
                    <a:lnTo>
                      <a:pt x="3355" y="21"/>
                    </a:lnTo>
                    <a:lnTo>
                      <a:pt x="2948" y="82"/>
                    </a:lnTo>
                    <a:lnTo>
                      <a:pt x="2542" y="184"/>
                    </a:lnTo>
                    <a:lnTo>
                      <a:pt x="2155" y="326"/>
                    </a:lnTo>
                    <a:lnTo>
                      <a:pt x="1769" y="509"/>
                    </a:lnTo>
                    <a:lnTo>
                      <a:pt x="1403" y="732"/>
                    </a:lnTo>
                    <a:lnTo>
                      <a:pt x="1058" y="976"/>
                    </a:lnTo>
                    <a:lnTo>
                      <a:pt x="773" y="1240"/>
                    </a:lnTo>
                    <a:lnTo>
                      <a:pt x="509" y="1545"/>
                    </a:lnTo>
                    <a:lnTo>
                      <a:pt x="387" y="1708"/>
                    </a:lnTo>
                    <a:lnTo>
                      <a:pt x="306" y="1871"/>
                    </a:lnTo>
                    <a:lnTo>
                      <a:pt x="204" y="2033"/>
                    </a:lnTo>
                    <a:lnTo>
                      <a:pt x="143" y="2196"/>
                    </a:lnTo>
                    <a:lnTo>
                      <a:pt x="82" y="2379"/>
                    </a:lnTo>
                    <a:lnTo>
                      <a:pt x="42" y="2562"/>
                    </a:lnTo>
                    <a:lnTo>
                      <a:pt x="21" y="2745"/>
                    </a:lnTo>
                    <a:lnTo>
                      <a:pt x="1" y="2927"/>
                    </a:lnTo>
                    <a:lnTo>
                      <a:pt x="21" y="3110"/>
                    </a:lnTo>
                    <a:lnTo>
                      <a:pt x="42" y="3314"/>
                    </a:lnTo>
                    <a:lnTo>
                      <a:pt x="123" y="3720"/>
                    </a:lnTo>
                    <a:lnTo>
                      <a:pt x="265" y="4147"/>
                    </a:lnTo>
                    <a:lnTo>
                      <a:pt x="428" y="4594"/>
                    </a:lnTo>
                    <a:lnTo>
                      <a:pt x="651" y="5021"/>
                    </a:lnTo>
                    <a:lnTo>
                      <a:pt x="916" y="5448"/>
                    </a:lnTo>
                    <a:lnTo>
                      <a:pt x="1200" y="5875"/>
                    </a:lnTo>
                    <a:lnTo>
                      <a:pt x="1525" y="6261"/>
                    </a:lnTo>
                    <a:lnTo>
                      <a:pt x="1871" y="6606"/>
                    </a:lnTo>
                    <a:lnTo>
                      <a:pt x="2237" y="6931"/>
                    </a:lnTo>
                    <a:lnTo>
                      <a:pt x="2420" y="7074"/>
                    </a:lnTo>
                    <a:lnTo>
                      <a:pt x="2623" y="7196"/>
                    </a:lnTo>
                    <a:lnTo>
                      <a:pt x="2806" y="7297"/>
                    </a:lnTo>
                    <a:lnTo>
                      <a:pt x="3009" y="7399"/>
                    </a:lnTo>
                    <a:lnTo>
                      <a:pt x="3212" y="7480"/>
                    </a:lnTo>
                    <a:lnTo>
                      <a:pt x="3416" y="7541"/>
                    </a:lnTo>
                    <a:lnTo>
                      <a:pt x="3619" y="7582"/>
                    </a:lnTo>
                    <a:lnTo>
                      <a:pt x="3842" y="7602"/>
                    </a:lnTo>
                    <a:lnTo>
                      <a:pt x="4046" y="7602"/>
                    </a:lnTo>
                    <a:lnTo>
                      <a:pt x="4249" y="7582"/>
                    </a:lnTo>
                    <a:lnTo>
                      <a:pt x="4452" y="7541"/>
                    </a:lnTo>
                    <a:lnTo>
                      <a:pt x="4655" y="7480"/>
                    </a:lnTo>
                    <a:lnTo>
                      <a:pt x="4940" y="7358"/>
                    </a:lnTo>
                    <a:lnTo>
                      <a:pt x="5204" y="7196"/>
                    </a:lnTo>
                    <a:lnTo>
                      <a:pt x="5407" y="7033"/>
                    </a:lnTo>
                    <a:lnTo>
                      <a:pt x="5590" y="6830"/>
                    </a:lnTo>
                    <a:lnTo>
                      <a:pt x="5753" y="6606"/>
                    </a:lnTo>
                    <a:lnTo>
                      <a:pt x="5875" y="6362"/>
                    </a:lnTo>
                    <a:lnTo>
                      <a:pt x="5977" y="6118"/>
                    </a:lnTo>
                    <a:lnTo>
                      <a:pt x="6058" y="5854"/>
                    </a:lnTo>
                    <a:lnTo>
                      <a:pt x="6098" y="5570"/>
                    </a:lnTo>
                    <a:lnTo>
                      <a:pt x="6139" y="5285"/>
                    </a:lnTo>
                    <a:lnTo>
                      <a:pt x="6139" y="4980"/>
                    </a:lnTo>
                    <a:lnTo>
                      <a:pt x="6139" y="4675"/>
                    </a:lnTo>
                    <a:lnTo>
                      <a:pt x="6119" y="4371"/>
                    </a:lnTo>
                    <a:lnTo>
                      <a:pt x="6078" y="4045"/>
                    </a:lnTo>
                    <a:lnTo>
                      <a:pt x="5977" y="3436"/>
                    </a:lnTo>
                    <a:lnTo>
                      <a:pt x="5834" y="2826"/>
                    </a:lnTo>
                    <a:lnTo>
                      <a:pt x="5651" y="2236"/>
                    </a:lnTo>
                    <a:lnTo>
                      <a:pt x="5489" y="1708"/>
                    </a:lnTo>
                    <a:lnTo>
                      <a:pt x="5306" y="1240"/>
                    </a:lnTo>
                    <a:lnTo>
                      <a:pt x="5001" y="529"/>
                    </a:lnTo>
                    <a:lnTo>
                      <a:pt x="4879" y="265"/>
                    </a:lnTo>
                    <a:lnTo>
                      <a:pt x="4716" y="184"/>
                    </a:lnTo>
                    <a:lnTo>
                      <a:pt x="4533" y="123"/>
                    </a:lnTo>
                    <a:lnTo>
                      <a:pt x="4351" y="82"/>
                    </a:lnTo>
                    <a:lnTo>
                      <a:pt x="4168" y="41"/>
                    </a:lnTo>
                    <a:lnTo>
                      <a:pt x="3964" y="21"/>
                    </a:lnTo>
                    <a:lnTo>
                      <a:pt x="37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6"/>
              <p:cNvSpPr/>
              <p:nvPr/>
            </p:nvSpPr>
            <p:spPr>
              <a:xfrm>
                <a:off x="2010115" y="2944908"/>
                <a:ext cx="22525" cy="26787"/>
              </a:xfrm>
              <a:custGeom>
                <a:rect b="b" l="l" r="r" t="t"/>
                <a:pathLst>
                  <a:path extrusionOk="0" h="509" w="428">
                    <a:moveTo>
                      <a:pt x="123" y="1"/>
                    </a:moveTo>
                    <a:lnTo>
                      <a:pt x="62" y="62"/>
                    </a:lnTo>
                    <a:lnTo>
                      <a:pt x="21" y="123"/>
                    </a:lnTo>
                    <a:lnTo>
                      <a:pt x="1" y="224"/>
                    </a:lnTo>
                    <a:lnTo>
                      <a:pt x="21" y="326"/>
                    </a:lnTo>
                    <a:lnTo>
                      <a:pt x="82" y="427"/>
                    </a:lnTo>
                    <a:lnTo>
                      <a:pt x="143" y="488"/>
                    </a:lnTo>
                    <a:lnTo>
                      <a:pt x="224" y="509"/>
                    </a:lnTo>
                    <a:lnTo>
                      <a:pt x="306" y="509"/>
                    </a:lnTo>
                    <a:lnTo>
                      <a:pt x="387" y="468"/>
                    </a:lnTo>
                    <a:lnTo>
                      <a:pt x="428" y="387"/>
                    </a:lnTo>
                    <a:lnTo>
                      <a:pt x="428" y="285"/>
                    </a:lnTo>
                    <a:lnTo>
                      <a:pt x="407" y="184"/>
                    </a:lnTo>
                    <a:lnTo>
                      <a:pt x="367" y="102"/>
                    </a:lnTo>
                    <a:lnTo>
                      <a:pt x="285" y="21"/>
                    </a:lnTo>
                    <a:lnTo>
                      <a:pt x="2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6"/>
              <p:cNvSpPr/>
              <p:nvPr/>
            </p:nvSpPr>
            <p:spPr>
              <a:xfrm>
                <a:off x="2117107" y="2904280"/>
                <a:ext cx="23577" cy="27840"/>
              </a:xfrm>
              <a:custGeom>
                <a:rect b="b" l="l" r="r" t="t"/>
                <a:pathLst>
                  <a:path extrusionOk="0" h="529" w="448">
                    <a:moveTo>
                      <a:pt x="204" y="0"/>
                    </a:moveTo>
                    <a:lnTo>
                      <a:pt x="122" y="21"/>
                    </a:lnTo>
                    <a:lnTo>
                      <a:pt x="61" y="61"/>
                    </a:lnTo>
                    <a:lnTo>
                      <a:pt x="21" y="143"/>
                    </a:lnTo>
                    <a:lnTo>
                      <a:pt x="0" y="224"/>
                    </a:lnTo>
                    <a:lnTo>
                      <a:pt x="21" y="346"/>
                    </a:lnTo>
                    <a:lnTo>
                      <a:pt x="82" y="427"/>
                    </a:lnTo>
                    <a:lnTo>
                      <a:pt x="143" y="488"/>
                    </a:lnTo>
                    <a:lnTo>
                      <a:pt x="224" y="529"/>
                    </a:lnTo>
                    <a:lnTo>
                      <a:pt x="325" y="508"/>
                    </a:lnTo>
                    <a:lnTo>
                      <a:pt x="386" y="468"/>
                    </a:lnTo>
                    <a:lnTo>
                      <a:pt x="427" y="386"/>
                    </a:lnTo>
                    <a:lnTo>
                      <a:pt x="447" y="285"/>
                    </a:lnTo>
                    <a:lnTo>
                      <a:pt x="407" y="183"/>
                    </a:lnTo>
                    <a:lnTo>
                      <a:pt x="366" y="102"/>
                    </a:lnTo>
                    <a:lnTo>
                      <a:pt x="285" y="41"/>
                    </a:lnTo>
                    <a:lnTo>
                      <a:pt x="20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6"/>
              <p:cNvSpPr/>
              <p:nvPr/>
            </p:nvSpPr>
            <p:spPr>
              <a:xfrm>
                <a:off x="2201575" y="2855073"/>
                <a:ext cx="57838" cy="104887"/>
              </a:xfrm>
              <a:custGeom>
                <a:rect b="b" l="l" r="r" t="t"/>
                <a:pathLst>
                  <a:path extrusionOk="0" h="1993" w="1099">
                    <a:moveTo>
                      <a:pt x="387" y="0"/>
                    </a:moveTo>
                    <a:lnTo>
                      <a:pt x="306" y="21"/>
                    </a:lnTo>
                    <a:lnTo>
                      <a:pt x="245" y="61"/>
                    </a:lnTo>
                    <a:lnTo>
                      <a:pt x="184" y="122"/>
                    </a:lnTo>
                    <a:lnTo>
                      <a:pt x="123" y="204"/>
                    </a:lnTo>
                    <a:lnTo>
                      <a:pt x="62" y="387"/>
                    </a:lnTo>
                    <a:lnTo>
                      <a:pt x="21" y="590"/>
                    </a:lnTo>
                    <a:lnTo>
                      <a:pt x="1" y="773"/>
                    </a:lnTo>
                    <a:lnTo>
                      <a:pt x="1" y="956"/>
                    </a:lnTo>
                    <a:lnTo>
                      <a:pt x="1" y="1159"/>
                    </a:lnTo>
                    <a:lnTo>
                      <a:pt x="21" y="1362"/>
                    </a:lnTo>
                    <a:lnTo>
                      <a:pt x="103" y="1545"/>
                    </a:lnTo>
                    <a:lnTo>
                      <a:pt x="184" y="1728"/>
                    </a:lnTo>
                    <a:lnTo>
                      <a:pt x="306" y="1870"/>
                    </a:lnTo>
                    <a:lnTo>
                      <a:pt x="367" y="1911"/>
                    </a:lnTo>
                    <a:lnTo>
                      <a:pt x="428" y="1952"/>
                    </a:lnTo>
                    <a:lnTo>
                      <a:pt x="509" y="1992"/>
                    </a:lnTo>
                    <a:lnTo>
                      <a:pt x="672" y="1992"/>
                    </a:lnTo>
                    <a:lnTo>
                      <a:pt x="753" y="1972"/>
                    </a:lnTo>
                    <a:lnTo>
                      <a:pt x="834" y="1931"/>
                    </a:lnTo>
                    <a:lnTo>
                      <a:pt x="895" y="1850"/>
                    </a:lnTo>
                    <a:lnTo>
                      <a:pt x="956" y="1769"/>
                    </a:lnTo>
                    <a:lnTo>
                      <a:pt x="1017" y="1647"/>
                    </a:lnTo>
                    <a:lnTo>
                      <a:pt x="1058" y="1504"/>
                    </a:lnTo>
                    <a:lnTo>
                      <a:pt x="1078" y="1362"/>
                    </a:lnTo>
                    <a:lnTo>
                      <a:pt x="1099" y="1220"/>
                    </a:lnTo>
                    <a:lnTo>
                      <a:pt x="1099" y="1057"/>
                    </a:lnTo>
                    <a:lnTo>
                      <a:pt x="1078" y="895"/>
                    </a:lnTo>
                    <a:lnTo>
                      <a:pt x="1058" y="732"/>
                    </a:lnTo>
                    <a:lnTo>
                      <a:pt x="1017" y="590"/>
                    </a:lnTo>
                    <a:lnTo>
                      <a:pt x="956" y="447"/>
                    </a:lnTo>
                    <a:lnTo>
                      <a:pt x="895" y="326"/>
                    </a:lnTo>
                    <a:lnTo>
                      <a:pt x="814" y="204"/>
                    </a:lnTo>
                    <a:lnTo>
                      <a:pt x="712" y="122"/>
                    </a:lnTo>
                    <a:lnTo>
                      <a:pt x="611" y="41"/>
                    </a:lnTo>
                    <a:lnTo>
                      <a:pt x="48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6"/>
              <p:cNvSpPr/>
              <p:nvPr/>
            </p:nvSpPr>
            <p:spPr>
              <a:xfrm>
                <a:off x="2096793" y="2860388"/>
                <a:ext cx="52470" cy="20419"/>
              </a:xfrm>
              <a:custGeom>
                <a:rect b="b" l="l" r="r" t="t"/>
                <a:pathLst>
                  <a:path extrusionOk="0" h="388" w="997">
                    <a:moveTo>
                      <a:pt x="346" y="1"/>
                    </a:moveTo>
                    <a:lnTo>
                      <a:pt x="224" y="21"/>
                    </a:lnTo>
                    <a:lnTo>
                      <a:pt x="142" y="62"/>
                    </a:lnTo>
                    <a:lnTo>
                      <a:pt x="81" y="103"/>
                    </a:lnTo>
                    <a:lnTo>
                      <a:pt x="20" y="164"/>
                    </a:lnTo>
                    <a:lnTo>
                      <a:pt x="0" y="225"/>
                    </a:lnTo>
                    <a:lnTo>
                      <a:pt x="0" y="265"/>
                    </a:lnTo>
                    <a:lnTo>
                      <a:pt x="61" y="306"/>
                    </a:lnTo>
                    <a:lnTo>
                      <a:pt x="142" y="326"/>
                    </a:lnTo>
                    <a:lnTo>
                      <a:pt x="224" y="367"/>
                    </a:lnTo>
                    <a:lnTo>
                      <a:pt x="447" y="387"/>
                    </a:lnTo>
                    <a:lnTo>
                      <a:pt x="691" y="387"/>
                    </a:lnTo>
                    <a:lnTo>
                      <a:pt x="874" y="367"/>
                    </a:lnTo>
                    <a:lnTo>
                      <a:pt x="955" y="326"/>
                    </a:lnTo>
                    <a:lnTo>
                      <a:pt x="996" y="306"/>
                    </a:lnTo>
                    <a:lnTo>
                      <a:pt x="996" y="265"/>
                    </a:lnTo>
                    <a:lnTo>
                      <a:pt x="955" y="225"/>
                    </a:lnTo>
                    <a:lnTo>
                      <a:pt x="793" y="82"/>
                    </a:lnTo>
                    <a:lnTo>
                      <a:pt x="630" y="21"/>
                    </a:lnTo>
                    <a:lnTo>
                      <a:pt x="46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6"/>
              <p:cNvSpPr/>
              <p:nvPr/>
            </p:nvSpPr>
            <p:spPr>
              <a:xfrm>
                <a:off x="1972696" y="2897859"/>
                <a:ext cx="43891" cy="34261"/>
              </a:xfrm>
              <a:custGeom>
                <a:rect b="b" l="l" r="r" t="t"/>
                <a:pathLst>
                  <a:path extrusionOk="0" h="651" w="834">
                    <a:moveTo>
                      <a:pt x="610" y="0"/>
                    </a:moveTo>
                    <a:lnTo>
                      <a:pt x="529" y="21"/>
                    </a:lnTo>
                    <a:lnTo>
                      <a:pt x="407" y="61"/>
                    </a:lnTo>
                    <a:lnTo>
                      <a:pt x="305" y="122"/>
                    </a:lnTo>
                    <a:lnTo>
                      <a:pt x="183" y="224"/>
                    </a:lnTo>
                    <a:lnTo>
                      <a:pt x="82" y="366"/>
                    </a:lnTo>
                    <a:lnTo>
                      <a:pt x="0" y="569"/>
                    </a:lnTo>
                    <a:lnTo>
                      <a:pt x="0" y="630"/>
                    </a:lnTo>
                    <a:lnTo>
                      <a:pt x="21" y="651"/>
                    </a:lnTo>
                    <a:lnTo>
                      <a:pt x="143" y="651"/>
                    </a:lnTo>
                    <a:lnTo>
                      <a:pt x="326" y="569"/>
                    </a:lnTo>
                    <a:lnTo>
                      <a:pt x="529" y="447"/>
                    </a:lnTo>
                    <a:lnTo>
                      <a:pt x="691" y="305"/>
                    </a:lnTo>
                    <a:lnTo>
                      <a:pt x="773" y="224"/>
                    </a:lnTo>
                    <a:lnTo>
                      <a:pt x="813" y="163"/>
                    </a:lnTo>
                    <a:lnTo>
                      <a:pt x="834" y="102"/>
                    </a:lnTo>
                    <a:lnTo>
                      <a:pt x="834" y="61"/>
                    </a:lnTo>
                    <a:lnTo>
                      <a:pt x="773" y="21"/>
                    </a:lnTo>
                    <a:lnTo>
                      <a:pt x="69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6"/>
              <p:cNvSpPr/>
              <p:nvPr/>
            </p:nvSpPr>
            <p:spPr>
              <a:xfrm>
                <a:off x="1901017" y="2972748"/>
                <a:ext cx="78152" cy="94151"/>
              </a:xfrm>
              <a:custGeom>
                <a:rect b="b" l="l" r="r" t="t"/>
                <a:pathLst>
                  <a:path extrusionOk="0" h="1789" w="1485">
                    <a:moveTo>
                      <a:pt x="265" y="0"/>
                    </a:moveTo>
                    <a:lnTo>
                      <a:pt x="184" y="41"/>
                    </a:lnTo>
                    <a:lnTo>
                      <a:pt x="123" y="122"/>
                    </a:lnTo>
                    <a:lnTo>
                      <a:pt x="62" y="224"/>
                    </a:lnTo>
                    <a:lnTo>
                      <a:pt x="21" y="346"/>
                    </a:lnTo>
                    <a:lnTo>
                      <a:pt x="1" y="468"/>
                    </a:lnTo>
                    <a:lnTo>
                      <a:pt x="21" y="610"/>
                    </a:lnTo>
                    <a:lnTo>
                      <a:pt x="41" y="752"/>
                    </a:lnTo>
                    <a:lnTo>
                      <a:pt x="102" y="894"/>
                    </a:lnTo>
                    <a:lnTo>
                      <a:pt x="163" y="1037"/>
                    </a:lnTo>
                    <a:lnTo>
                      <a:pt x="265" y="1179"/>
                    </a:lnTo>
                    <a:lnTo>
                      <a:pt x="346" y="1301"/>
                    </a:lnTo>
                    <a:lnTo>
                      <a:pt x="448" y="1423"/>
                    </a:lnTo>
                    <a:lnTo>
                      <a:pt x="570" y="1524"/>
                    </a:lnTo>
                    <a:lnTo>
                      <a:pt x="692" y="1606"/>
                    </a:lnTo>
                    <a:lnTo>
                      <a:pt x="793" y="1687"/>
                    </a:lnTo>
                    <a:lnTo>
                      <a:pt x="915" y="1748"/>
                    </a:lnTo>
                    <a:lnTo>
                      <a:pt x="1017" y="1768"/>
                    </a:lnTo>
                    <a:lnTo>
                      <a:pt x="1119" y="1789"/>
                    </a:lnTo>
                    <a:lnTo>
                      <a:pt x="1200" y="1768"/>
                    </a:lnTo>
                    <a:lnTo>
                      <a:pt x="1281" y="1728"/>
                    </a:lnTo>
                    <a:lnTo>
                      <a:pt x="1342" y="1667"/>
                    </a:lnTo>
                    <a:lnTo>
                      <a:pt x="1403" y="1606"/>
                    </a:lnTo>
                    <a:lnTo>
                      <a:pt x="1444" y="1545"/>
                    </a:lnTo>
                    <a:lnTo>
                      <a:pt x="1464" y="1463"/>
                    </a:lnTo>
                    <a:lnTo>
                      <a:pt x="1484" y="1382"/>
                    </a:lnTo>
                    <a:lnTo>
                      <a:pt x="1464" y="1199"/>
                    </a:lnTo>
                    <a:lnTo>
                      <a:pt x="1423" y="1016"/>
                    </a:lnTo>
                    <a:lnTo>
                      <a:pt x="1342" y="833"/>
                    </a:lnTo>
                    <a:lnTo>
                      <a:pt x="1240" y="650"/>
                    </a:lnTo>
                    <a:lnTo>
                      <a:pt x="1119" y="508"/>
                    </a:lnTo>
                    <a:lnTo>
                      <a:pt x="997" y="366"/>
                    </a:lnTo>
                    <a:lnTo>
                      <a:pt x="854" y="244"/>
                    </a:lnTo>
                    <a:lnTo>
                      <a:pt x="692" y="122"/>
                    </a:lnTo>
                    <a:lnTo>
                      <a:pt x="529" y="20"/>
                    </a:lnTo>
                    <a:lnTo>
                      <a:pt x="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6"/>
              <p:cNvSpPr/>
              <p:nvPr/>
            </p:nvSpPr>
            <p:spPr>
              <a:xfrm>
                <a:off x="1843284" y="2798392"/>
                <a:ext cx="100571" cy="189354"/>
              </a:xfrm>
              <a:custGeom>
                <a:rect b="b" l="l" r="r" t="t"/>
                <a:pathLst>
                  <a:path extrusionOk="0" h="3598" w="1911">
                    <a:moveTo>
                      <a:pt x="1220" y="0"/>
                    </a:moveTo>
                    <a:lnTo>
                      <a:pt x="955" y="244"/>
                    </a:lnTo>
                    <a:lnTo>
                      <a:pt x="732" y="468"/>
                    </a:lnTo>
                    <a:lnTo>
                      <a:pt x="529" y="691"/>
                    </a:lnTo>
                    <a:lnTo>
                      <a:pt x="366" y="915"/>
                    </a:lnTo>
                    <a:lnTo>
                      <a:pt x="244" y="1118"/>
                    </a:lnTo>
                    <a:lnTo>
                      <a:pt x="142" y="1301"/>
                    </a:lnTo>
                    <a:lnTo>
                      <a:pt x="61" y="1504"/>
                    </a:lnTo>
                    <a:lnTo>
                      <a:pt x="20" y="1667"/>
                    </a:lnTo>
                    <a:lnTo>
                      <a:pt x="0" y="1850"/>
                    </a:lnTo>
                    <a:lnTo>
                      <a:pt x="0" y="1992"/>
                    </a:lnTo>
                    <a:lnTo>
                      <a:pt x="20" y="2155"/>
                    </a:lnTo>
                    <a:lnTo>
                      <a:pt x="61" y="2297"/>
                    </a:lnTo>
                    <a:lnTo>
                      <a:pt x="102" y="2419"/>
                    </a:lnTo>
                    <a:lnTo>
                      <a:pt x="163" y="2561"/>
                    </a:lnTo>
                    <a:lnTo>
                      <a:pt x="244" y="2663"/>
                    </a:lnTo>
                    <a:lnTo>
                      <a:pt x="346" y="2785"/>
                    </a:lnTo>
                    <a:lnTo>
                      <a:pt x="549" y="2988"/>
                    </a:lnTo>
                    <a:lnTo>
                      <a:pt x="772" y="3150"/>
                    </a:lnTo>
                    <a:lnTo>
                      <a:pt x="996" y="3293"/>
                    </a:lnTo>
                    <a:lnTo>
                      <a:pt x="1220" y="3394"/>
                    </a:lnTo>
                    <a:lnTo>
                      <a:pt x="1585" y="3537"/>
                    </a:lnTo>
                    <a:lnTo>
                      <a:pt x="1728" y="3598"/>
                    </a:lnTo>
                    <a:lnTo>
                      <a:pt x="1829" y="3354"/>
                    </a:lnTo>
                    <a:lnTo>
                      <a:pt x="1890" y="3090"/>
                    </a:lnTo>
                    <a:lnTo>
                      <a:pt x="1911" y="2805"/>
                    </a:lnTo>
                    <a:lnTo>
                      <a:pt x="1911" y="2520"/>
                    </a:lnTo>
                    <a:lnTo>
                      <a:pt x="1890" y="2216"/>
                    </a:lnTo>
                    <a:lnTo>
                      <a:pt x="1829" y="1911"/>
                    </a:lnTo>
                    <a:lnTo>
                      <a:pt x="1768" y="1626"/>
                    </a:lnTo>
                    <a:lnTo>
                      <a:pt x="1707" y="1342"/>
                    </a:lnTo>
                    <a:lnTo>
                      <a:pt x="1545" y="813"/>
                    </a:lnTo>
                    <a:lnTo>
                      <a:pt x="1382" y="386"/>
                    </a:lnTo>
                    <a:lnTo>
                      <a:pt x="1220"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6"/>
              <p:cNvSpPr/>
              <p:nvPr/>
            </p:nvSpPr>
            <p:spPr>
              <a:xfrm>
                <a:off x="2065742" y="2932067"/>
                <a:ext cx="43944" cy="81362"/>
              </a:xfrm>
              <a:custGeom>
                <a:rect b="b" l="l" r="r" t="t"/>
                <a:pathLst>
                  <a:path extrusionOk="0" h="1546" w="835">
                    <a:moveTo>
                      <a:pt x="265" y="1"/>
                    </a:moveTo>
                    <a:lnTo>
                      <a:pt x="143" y="62"/>
                    </a:lnTo>
                    <a:lnTo>
                      <a:pt x="509" y="875"/>
                    </a:lnTo>
                    <a:lnTo>
                      <a:pt x="631" y="1220"/>
                    </a:lnTo>
                    <a:lnTo>
                      <a:pt x="692" y="1423"/>
                    </a:lnTo>
                    <a:lnTo>
                      <a:pt x="570" y="1403"/>
                    </a:lnTo>
                    <a:lnTo>
                      <a:pt x="407" y="1342"/>
                    </a:lnTo>
                    <a:lnTo>
                      <a:pt x="245" y="1241"/>
                    </a:lnTo>
                    <a:lnTo>
                      <a:pt x="163" y="1180"/>
                    </a:lnTo>
                    <a:lnTo>
                      <a:pt x="102" y="1098"/>
                    </a:lnTo>
                    <a:lnTo>
                      <a:pt x="1" y="1180"/>
                    </a:lnTo>
                    <a:lnTo>
                      <a:pt x="82" y="1261"/>
                    </a:lnTo>
                    <a:lnTo>
                      <a:pt x="163" y="1342"/>
                    </a:lnTo>
                    <a:lnTo>
                      <a:pt x="367" y="1464"/>
                    </a:lnTo>
                    <a:lnTo>
                      <a:pt x="549" y="1525"/>
                    </a:lnTo>
                    <a:lnTo>
                      <a:pt x="712" y="1545"/>
                    </a:lnTo>
                    <a:lnTo>
                      <a:pt x="773" y="1545"/>
                    </a:lnTo>
                    <a:lnTo>
                      <a:pt x="834" y="1505"/>
                    </a:lnTo>
                    <a:lnTo>
                      <a:pt x="834" y="1444"/>
                    </a:lnTo>
                    <a:lnTo>
                      <a:pt x="814" y="1363"/>
                    </a:lnTo>
                    <a:lnTo>
                      <a:pt x="712" y="1058"/>
                    </a:lnTo>
                    <a:lnTo>
                      <a:pt x="529" y="610"/>
                    </a:lnTo>
                    <a:lnTo>
                      <a:pt x="26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6"/>
              <p:cNvSpPr/>
              <p:nvPr/>
            </p:nvSpPr>
            <p:spPr>
              <a:xfrm>
                <a:off x="2051849" y="2994115"/>
                <a:ext cx="94203" cy="59943"/>
              </a:xfrm>
              <a:custGeom>
                <a:rect b="b" l="l" r="r" t="t"/>
                <a:pathLst>
                  <a:path extrusionOk="0" h="1139" w="1790">
                    <a:moveTo>
                      <a:pt x="1647" y="1"/>
                    </a:moveTo>
                    <a:lnTo>
                      <a:pt x="1626" y="184"/>
                    </a:lnTo>
                    <a:lnTo>
                      <a:pt x="1606" y="346"/>
                    </a:lnTo>
                    <a:lnTo>
                      <a:pt x="1565" y="488"/>
                    </a:lnTo>
                    <a:lnTo>
                      <a:pt x="1525" y="631"/>
                    </a:lnTo>
                    <a:lnTo>
                      <a:pt x="1464" y="732"/>
                    </a:lnTo>
                    <a:lnTo>
                      <a:pt x="1403" y="834"/>
                    </a:lnTo>
                    <a:lnTo>
                      <a:pt x="1322" y="915"/>
                    </a:lnTo>
                    <a:lnTo>
                      <a:pt x="1240" y="956"/>
                    </a:lnTo>
                    <a:lnTo>
                      <a:pt x="1139" y="997"/>
                    </a:lnTo>
                    <a:lnTo>
                      <a:pt x="1057" y="1017"/>
                    </a:lnTo>
                    <a:lnTo>
                      <a:pt x="854" y="997"/>
                    </a:lnTo>
                    <a:lnTo>
                      <a:pt x="671" y="956"/>
                    </a:lnTo>
                    <a:lnTo>
                      <a:pt x="488" y="895"/>
                    </a:lnTo>
                    <a:lnTo>
                      <a:pt x="326" y="814"/>
                    </a:lnTo>
                    <a:lnTo>
                      <a:pt x="204" y="753"/>
                    </a:lnTo>
                    <a:lnTo>
                      <a:pt x="82" y="671"/>
                    </a:lnTo>
                    <a:lnTo>
                      <a:pt x="0" y="773"/>
                    </a:lnTo>
                    <a:lnTo>
                      <a:pt x="102" y="834"/>
                    </a:lnTo>
                    <a:lnTo>
                      <a:pt x="326" y="956"/>
                    </a:lnTo>
                    <a:lnTo>
                      <a:pt x="468" y="1037"/>
                    </a:lnTo>
                    <a:lnTo>
                      <a:pt x="631" y="1098"/>
                    </a:lnTo>
                    <a:lnTo>
                      <a:pt x="793" y="1139"/>
                    </a:lnTo>
                    <a:lnTo>
                      <a:pt x="1139" y="1139"/>
                    </a:lnTo>
                    <a:lnTo>
                      <a:pt x="1281" y="1078"/>
                    </a:lnTo>
                    <a:lnTo>
                      <a:pt x="1403" y="1017"/>
                    </a:lnTo>
                    <a:lnTo>
                      <a:pt x="1484" y="936"/>
                    </a:lnTo>
                    <a:lnTo>
                      <a:pt x="1565" y="834"/>
                    </a:lnTo>
                    <a:lnTo>
                      <a:pt x="1626" y="692"/>
                    </a:lnTo>
                    <a:lnTo>
                      <a:pt x="1687" y="549"/>
                    </a:lnTo>
                    <a:lnTo>
                      <a:pt x="1728" y="387"/>
                    </a:lnTo>
                    <a:lnTo>
                      <a:pt x="1769" y="204"/>
                    </a:lnTo>
                    <a:lnTo>
                      <a:pt x="178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6"/>
              <p:cNvSpPr/>
              <p:nvPr/>
            </p:nvSpPr>
            <p:spPr>
              <a:xfrm>
                <a:off x="1923489" y="3000536"/>
                <a:ext cx="40681" cy="43891"/>
              </a:xfrm>
              <a:custGeom>
                <a:rect b="b" l="l" r="r" t="t"/>
                <a:pathLst>
                  <a:path extrusionOk="0" h="834" w="773">
                    <a:moveTo>
                      <a:pt x="0" y="1"/>
                    </a:moveTo>
                    <a:lnTo>
                      <a:pt x="21" y="122"/>
                    </a:lnTo>
                    <a:lnTo>
                      <a:pt x="82" y="143"/>
                    </a:lnTo>
                    <a:lnTo>
                      <a:pt x="143" y="163"/>
                    </a:lnTo>
                    <a:lnTo>
                      <a:pt x="224" y="204"/>
                    </a:lnTo>
                    <a:lnTo>
                      <a:pt x="326" y="285"/>
                    </a:lnTo>
                    <a:lnTo>
                      <a:pt x="427" y="407"/>
                    </a:lnTo>
                    <a:lnTo>
                      <a:pt x="549" y="590"/>
                    </a:lnTo>
                    <a:lnTo>
                      <a:pt x="651" y="834"/>
                    </a:lnTo>
                    <a:lnTo>
                      <a:pt x="773" y="793"/>
                    </a:lnTo>
                    <a:lnTo>
                      <a:pt x="651" y="509"/>
                    </a:lnTo>
                    <a:lnTo>
                      <a:pt x="509" y="305"/>
                    </a:lnTo>
                    <a:lnTo>
                      <a:pt x="387" y="163"/>
                    </a:lnTo>
                    <a:lnTo>
                      <a:pt x="265" y="82"/>
                    </a:lnTo>
                    <a:lnTo>
                      <a:pt x="163" y="21"/>
                    </a:lnTo>
                    <a:lnTo>
                      <a:pt x="8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6"/>
              <p:cNvSpPr/>
              <p:nvPr/>
            </p:nvSpPr>
            <p:spPr>
              <a:xfrm>
                <a:off x="2220837" y="2883965"/>
                <a:ext cx="13999" cy="58838"/>
              </a:xfrm>
              <a:custGeom>
                <a:rect b="b" l="l" r="r" t="t"/>
                <a:pathLst>
                  <a:path extrusionOk="0" h="1118" w="266">
                    <a:moveTo>
                      <a:pt x="204" y="0"/>
                    </a:moveTo>
                    <a:lnTo>
                      <a:pt x="143" y="61"/>
                    </a:lnTo>
                    <a:lnTo>
                      <a:pt x="82" y="122"/>
                    </a:lnTo>
                    <a:lnTo>
                      <a:pt x="41" y="244"/>
                    </a:lnTo>
                    <a:lnTo>
                      <a:pt x="21" y="386"/>
                    </a:lnTo>
                    <a:lnTo>
                      <a:pt x="1" y="569"/>
                    </a:lnTo>
                    <a:lnTo>
                      <a:pt x="41" y="813"/>
                    </a:lnTo>
                    <a:lnTo>
                      <a:pt x="123" y="1118"/>
                    </a:lnTo>
                    <a:lnTo>
                      <a:pt x="245" y="1077"/>
                    </a:lnTo>
                    <a:lnTo>
                      <a:pt x="184" y="813"/>
                    </a:lnTo>
                    <a:lnTo>
                      <a:pt x="143" y="610"/>
                    </a:lnTo>
                    <a:lnTo>
                      <a:pt x="143" y="447"/>
                    </a:lnTo>
                    <a:lnTo>
                      <a:pt x="163" y="305"/>
                    </a:lnTo>
                    <a:lnTo>
                      <a:pt x="184" y="224"/>
                    </a:lnTo>
                    <a:lnTo>
                      <a:pt x="224" y="163"/>
                    </a:lnTo>
                    <a:lnTo>
                      <a:pt x="265" y="122"/>
                    </a:lnTo>
                    <a:lnTo>
                      <a:pt x="20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6"/>
              <p:cNvSpPr/>
              <p:nvPr/>
            </p:nvSpPr>
            <p:spPr>
              <a:xfrm>
                <a:off x="1798340" y="3029428"/>
                <a:ext cx="237508" cy="241771"/>
              </a:xfrm>
              <a:custGeom>
                <a:rect b="b" l="l" r="r" t="t"/>
                <a:pathLst>
                  <a:path extrusionOk="0" h="4594" w="4513">
                    <a:moveTo>
                      <a:pt x="1383" y="0"/>
                    </a:moveTo>
                    <a:lnTo>
                      <a:pt x="1342" y="21"/>
                    </a:lnTo>
                    <a:lnTo>
                      <a:pt x="1261" y="61"/>
                    </a:lnTo>
                    <a:lnTo>
                      <a:pt x="1220" y="122"/>
                    </a:lnTo>
                    <a:lnTo>
                      <a:pt x="1220" y="183"/>
                    </a:lnTo>
                    <a:lnTo>
                      <a:pt x="1240" y="265"/>
                    </a:lnTo>
                    <a:lnTo>
                      <a:pt x="1281" y="326"/>
                    </a:lnTo>
                    <a:lnTo>
                      <a:pt x="1342" y="407"/>
                    </a:lnTo>
                    <a:lnTo>
                      <a:pt x="1504" y="549"/>
                    </a:lnTo>
                    <a:lnTo>
                      <a:pt x="1687" y="691"/>
                    </a:lnTo>
                    <a:lnTo>
                      <a:pt x="1870" y="813"/>
                    </a:lnTo>
                    <a:lnTo>
                      <a:pt x="2033" y="915"/>
                    </a:lnTo>
                    <a:lnTo>
                      <a:pt x="1830" y="813"/>
                    </a:lnTo>
                    <a:lnTo>
                      <a:pt x="1362" y="610"/>
                    </a:lnTo>
                    <a:lnTo>
                      <a:pt x="1098" y="508"/>
                    </a:lnTo>
                    <a:lnTo>
                      <a:pt x="854" y="427"/>
                    </a:lnTo>
                    <a:lnTo>
                      <a:pt x="671" y="386"/>
                    </a:lnTo>
                    <a:lnTo>
                      <a:pt x="590" y="386"/>
                    </a:lnTo>
                    <a:lnTo>
                      <a:pt x="549" y="407"/>
                    </a:lnTo>
                    <a:lnTo>
                      <a:pt x="529" y="447"/>
                    </a:lnTo>
                    <a:lnTo>
                      <a:pt x="549" y="488"/>
                    </a:lnTo>
                    <a:lnTo>
                      <a:pt x="610" y="630"/>
                    </a:lnTo>
                    <a:lnTo>
                      <a:pt x="752" y="813"/>
                    </a:lnTo>
                    <a:lnTo>
                      <a:pt x="915" y="996"/>
                    </a:lnTo>
                    <a:lnTo>
                      <a:pt x="1240" y="1342"/>
                    </a:lnTo>
                    <a:lnTo>
                      <a:pt x="1383" y="1484"/>
                    </a:lnTo>
                    <a:lnTo>
                      <a:pt x="976" y="1240"/>
                    </a:lnTo>
                    <a:lnTo>
                      <a:pt x="570" y="1017"/>
                    </a:lnTo>
                    <a:lnTo>
                      <a:pt x="163" y="813"/>
                    </a:lnTo>
                    <a:lnTo>
                      <a:pt x="82" y="773"/>
                    </a:lnTo>
                    <a:lnTo>
                      <a:pt x="21" y="773"/>
                    </a:lnTo>
                    <a:lnTo>
                      <a:pt x="0" y="793"/>
                    </a:lnTo>
                    <a:lnTo>
                      <a:pt x="0" y="854"/>
                    </a:lnTo>
                    <a:lnTo>
                      <a:pt x="102" y="1017"/>
                    </a:lnTo>
                    <a:lnTo>
                      <a:pt x="265" y="1240"/>
                    </a:lnTo>
                    <a:lnTo>
                      <a:pt x="509" y="1525"/>
                    </a:lnTo>
                    <a:lnTo>
                      <a:pt x="793" y="1830"/>
                    </a:lnTo>
                    <a:lnTo>
                      <a:pt x="1118" y="2155"/>
                    </a:lnTo>
                    <a:lnTo>
                      <a:pt x="1444" y="2439"/>
                    </a:lnTo>
                    <a:lnTo>
                      <a:pt x="1586" y="2582"/>
                    </a:lnTo>
                    <a:lnTo>
                      <a:pt x="1728" y="2744"/>
                    </a:lnTo>
                    <a:lnTo>
                      <a:pt x="1850" y="2907"/>
                    </a:lnTo>
                    <a:lnTo>
                      <a:pt x="1952" y="3049"/>
                    </a:lnTo>
                    <a:lnTo>
                      <a:pt x="2114" y="3354"/>
                    </a:lnTo>
                    <a:lnTo>
                      <a:pt x="2236" y="3659"/>
                    </a:lnTo>
                    <a:lnTo>
                      <a:pt x="2317" y="3903"/>
                    </a:lnTo>
                    <a:lnTo>
                      <a:pt x="2358" y="4106"/>
                    </a:lnTo>
                    <a:lnTo>
                      <a:pt x="2378" y="4289"/>
                    </a:lnTo>
                    <a:lnTo>
                      <a:pt x="2866" y="4451"/>
                    </a:lnTo>
                    <a:lnTo>
                      <a:pt x="3232" y="4553"/>
                    </a:lnTo>
                    <a:lnTo>
                      <a:pt x="3374" y="4573"/>
                    </a:lnTo>
                    <a:lnTo>
                      <a:pt x="3517" y="4594"/>
                    </a:lnTo>
                    <a:lnTo>
                      <a:pt x="3618" y="4573"/>
                    </a:lnTo>
                    <a:lnTo>
                      <a:pt x="3720" y="4553"/>
                    </a:lnTo>
                    <a:lnTo>
                      <a:pt x="3822" y="4492"/>
                    </a:lnTo>
                    <a:lnTo>
                      <a:pt x="3903" y="4431"/>
                    </a:lnTo>
                    <a:lnTo>
                      <a:pt x="3984" y="4350"/>
                    </a:lnTo>
                    <a:lnTo>
                      <a:pt x="4065" y="4228"/>
                    </a:lnTo>
                    <a:lnTo>
                      <a:pt x="4248" y="3923"/>
                    </a:lnTo>
                    <a:lnTo>
                      <a:pt x="4452" y="3537"/>
                    </a:lnTo>
                    <a:lnTo>
                      <a:pt x="4492" y="3435"/>
                    </a:lnTo>
                    <a:lnTo>
                      <a:pt x="4513" y="3334"/>
                    </a:lnTo>
                    <a:lnTo>
                      <a:pt x="4513" y="3212"/>
                    </a:lnTo>
                    <a:lnTo>
                      <a:pt x="4492" y="3090"/>
                    </a:lnTo>
                    <a:lnTo>
                      <a:pt x="4452" y="2947"/>
                    </a:lnTo>
                    <a:lnTo>
                      <a:pt x="4411" y="2825"/>
                    </a:lnTo>
                    <a:lnTo>
                      <a:pt x="4269" y="2541"/>
                    </a:lnTo>
                    <a:lnTo>
                      <a:pt x="4065" y="2236"/>
                    </a:lnTo>
                    <a:lnTo>
                      <a:pt x="3822" y="1931"/>
                    </a:lnTo>
                    <a:lnTo>
                      <a:pt x="3557" y="1626"/>
                    </a:lnTo>
                    <a:lnTo>
                      <a:pt x="3273" y="1321"/>
                    </a:lnTo>
                    <a:lnTo>
                      <a:pt x="2968" y="1037"/>
                    </a:lnTo>
                    <a:lnTo>
                      <a:pt x="2663" y="773"/>
                    </a:lnTo>
                    <a:lnTo>
                      <a:pt x="2378" y="529"/>
                    </a:lnTo>
                    <a:lnTo>
                      <a:pt x="2094" y="326"/>
                    </a:lnTo>
                    <a:lnTo>
                      <a:pt x="1850" y="183"/>
                    </a:lnTo>
                    <a:lnTo>
                      <a:pt x="1626" y="61"/>
                    </a:lnTo>
                    <a:lnTo>
                      <a:pt x="1444" y="21"/>
                    </a:lnTo>
                    <a:lnTo>
                      <a:pt x="13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6"/>
              <p:cNvSpPr/>
              <p:nvPr/>
            </p:nvSpPr>
            <p:spPr>
              <a:xfrm>
                <a:off x="3079777" y="3542865"/>
                <a:ext cx="1608823" cy="555220"/>
              </a:xfrm>
              <a:custGeom>
                <a:rect b="b" l="l" r="r" t="t"/>
                <a:pathLst>
                  <a:path extrusionOk="0" h="10550" w="30570">
                    <a:moveTo>
                      <a:pt x="3558" y="0"/>
                    </a:moveTo>
                    <a:lnTo>
                      <a:pt x="3233" y="21"/>
                    </a:lnTo>
                    <a:lnTo>
                      <a:pt x="3090" y="41"/>
                    </a:lnTo>
                    <a:lnTo>
                      <a:pt x="2989" y="82"/>
                    </a:lnTo>
                    <a:lnTo>
                      <a:pt x="2806" y="183"/>
                    </a:lnTo>
                    <a:lnTo>
                      <a:pt x="2623" y="326"/>
                    </a:lnTo>
                    <a:lnTo>
                      <a:pt x="2460" y="488"/>
                    </a:lnTo>
                    <a:lnTo>
                      <a:pt x="2298" y="691"/>
                    </a:lnTo>
                    <a:lnTo>
                      <a:pt x="2135" y="915"/>
                    </a:lnTo>
                    <a:lnTo>
                      <a:pt x="1993" y="1159"/>
                    </a:lnTo>
                    <a:lnTo>
                      <a:pt x="1830" y="1423"/>
                    </a:lnTo>
                    <a:lnTo>
                      <a:pt x="1688" y="1708"/>
                    </a:lnTo>
                    <a:lnTo>
                      <a:pt x="1424" y="2338"/>
                    </a:lnTo>
                    <a:lnTo>
                      <a:pt x="1180" y="2988"/>
                    </a:lnTo>
                    <a:lnTo>
                      <a:pt x="956" y="3699"/>
                    </a:lnTo>
                    <a:lnTo>
                      <a:pt x="753" y="4391"/>
                    </a:lnTo>
                    <a:lnTo>
                      <a:pt x="570" y="5102"/>
                    </a:lnTo>
                    <a:lnTo>
                      <a:pt x="428" y="5752"/>
                    </a:lnTo>
                    <a:lnTo>
                      <a:pt x="184" y="6931"/>
                    </a:lnTo>
                    <a:lnTo>
                      <a:pt x="41" y="7724"/>
                    </a:lnTo>
                    <a:lnTo>
                      <a:pt x="1" y="8029"/>
                    </a:lnTo>
                    <a:lnTo>
                      <a:pt x="1" y="8252"/>
                    </a:lnTo>
                    <a:lnTo>
                      <a:pt x="62" y="8456"/>
                    </a:lnTo>
                    <a:lnTo>
                      <a:pt x="143" y="8638"/>
                    </a:lnTo>
                    <a:lnTo>
                      <a:pt x="245" y="8821"/>
                    </a:lnTo>
                    <a:lnTo>
                      <a:pt x="407" y="8984"/>
                    </a:lnTo>
                    <a:lnTo>
                      <a:pt x="570" y="9147"/>
                    </a:lnTo>
                    <a:lnTo>
                      <a:pt x="794" y="9309"/>
                    </a:lnTo>
                    <a:lnTo>
                      <a:pt x="1017" y="9431"/>
                    </a:lnTo>
                    <a:lnTo>
                      <a:pt x="1281" y="9573"/>
                    </a:lnTo>
                    <a:lnTo>
                      <a:pt x="1586" y="9695"/>
                    </a:lnTo>
                    <a:lnTo>
                      <a:pt x="1891" y="9797"/>
                    </a:lnTo>
                    <a:lnTo>
                      <a:pt x="2237" y="9899"/>
                    </a:lnTo>
                    <a:lnTo>
                      <a:pt x="2602" y="10000"/>
                    </a:lnTo>
                    <a:lnTo>
                      <a:pt x="2989" y="10082"/>
                    </a:lnTo>
                    <a:lnTo>
                      <a:pt x="3842" y="10224"/>
                    </a:lnTo>
                    <a:lnTo>
                      <a:pt x="4757" y="10346"/>
                    </a:lnTo>
                    <a:lnTo>
                      <a:pt x="5733" y="10427"/>
                    </a:lnTo>
                    <a:lnTo>
                      <a:pt x="6769" y="10488"/>
                    </a:lnTo>
                    <a:lnTo>
                      <a:pt x="7867" y="10529"/>
                    </a:lnTo>
                    <a:lnTo>
                      <a:pt x="8985" y="10549"/>
                    </a:lnTo>
                    <a:lnTo>
                      <a:pt x="10143" y="10529"/>
                    </a:lnTo>
                    <a:lnTo>
                      <a:pt x="11322" y="10508"/>
                    </a:lnTo>
                    <a:lnTo>
                      <a:pt x="12521" y="10468"/>
                    </a:lnTo>
                    <a:lnTo>
                      <a:pt x="13720" y="10407"/>
                    </a:lnTo>
                    <a:lnTo>
                      <a:pt x="14919" y="10346"/>
                    </a:lnTo>
                    <a:lnTo>
                      <a:pt x="17257" y="10183"/>
                    </a:lnTo>
                    <a:lnTo>
                      <a:pt x="19472" y="10000"/>
                    </a:lnTo>
                    <a:lnTo>
                      <a:pt x="21484" y="9797"/>
                    </a:lnTo>
                    <a:lnTo>
                      <a:pt x="23212" y="9594"/>
                    </a:lnTo>
                    <a:lnTo>
                      <a:pt x="24614" y="9431"/>
                    </a:lnTo>
                    <a:lnTo>
                      <a:pt x="25610" y="9289"/>
                    </a:lnTo>
                    <a:lnTo>
                      <a:pt x="26098" y="9208"/>
                    </a:lnTo>
                    <a:lnTo>
                      <a:pt x="26647" y="9126"/>
                    </a:lnTo>
                    <a:lnTo>
                      <a:pt x="27297" y="9045"/>
                    </a:lnTo>
                    <a:lnTo>
                      <a:pt x="28720" y="8862"/>
                    </a:lnTo>
                    <a:lnTo>
                      <a:pt x="29391" y="8781"/>
                    </a:lnTo>
                    <a:lnTo>
                      <a:pt x="29960" y="8659"/>
                    </a:lnTo>
                    <a:lnTo>
                      <a:pt x="30184" y="8598"/>
                    </a:lnTo>
                    <a:lnTo>
                      <a:pt x="30366" y="8537"/>
                    </a:lnTo>
                    <a:lnTo>
                      <a:pt x="30488" y="8456"/>
                    </a:lnTo>
                    <a:lnTo>
                      <a:pt x="30529" y="8435"/>
                    </a:lnTo>
                    <a:lnTo>
                      <a:pt x="30549" y="8395"/>
                    </a:lnTo>
                    <a:lnTo>
                      <a:pt x="30570" y="8293"/>
                    </a:lnTo>
                    <a:lnTo>
                      <a:pt x="30529" y="8151"/>
                    </a:lnTo>
                    <a:lnTo>
                      <a:pt x="30468" y="7988"/>
                    </a:lnTo>
                    <a:lnTo>
                      <a:pt x="30366" y="7785"/>
                    </a:lnTo>
                    <a:lnTo>
                      <a:pt x="30224" y="7582"/>
                    </a:lnTo>
                    <a:lnTo>
                      <a:pt x="30041" y="7338"/>
                    </a:lnTo>
                    <a:lnTo>
                      <a:pt x="29838" y="7114"/>
                    </a:lnTo>
                    <a:lnTo>
                      <a:pt x="29594" y="6870"/>
                    </a:lnTo>
                    <a:lnTo>
                      <a:pt x="29330" y="6626"/>
                    </a:lnTo>
                    <a:lnTo>
                      <a:pt x="29025" y="6403"/>
                    </a:lnTo>
                    <a:lnTo>
                      <a:pt x="28680" y="6179"/>
                    </a:lnTo>
                    <a:lnTo>
                      <a:pt x="28334" y="5976"/>
                    </a:lnTo>
                    <a:lnTo>
                      <a:pt x="27948" y="5813"/>
                    </a:lnTo>
                    <a:lnTo>
                      <a:pt x="27541" y="5671"/>
                    </a:lnTo>
                    <a:lnTo>
                      <a:pt x="27114" y="5549"/>
                    </a:lnTo>
                    <a:lnTo>
                      <a:pt x="26667" y="5488"/>
                    </a:lnTo>
                    <a:lnTo>
                      <a:pt x="26383" y="5447"/>
                    </a:lnTo>
                    <a:lnTo>
                      <a:pt x="26017" y="5366"/>
                    </a:lnTo>
                    <a:lnTo>
                      <a:pt x="25021" y="5143"/>
                    </a:lnTo>
                    <a:lnTo>
                      <a:pt x="23741" y="4817"/>
                    </a:lnTo>
                    <a:lnTo>
                      <a:pt x="22196" y="4411"/>
                    </a:lnTo>
                    <a:lnTo>
                      <a:pt x="18598" y="3435"/>
                    </a:lnTo>
                    <a:lnTo>
                      <a:pt x="14635" y="2358"/>
                    </a:lnTo>
                    <a:lnTo>
                      <a:pt x="12643" y="1830"/>
                    </a:lnTo>
                    <a:lnTo>
                      <a:pt x="10692" y="1342"/>
                    </a:lnTo>
                    <a:lnTo>
                      <a:pt x="8863" y="895"/>
                    </a:lnTo>
                    <a:lnTo>
                      <a:pt x="7176" y="508"/>
                    </a:lnTo>
                    <a:lnTo>
                      <a:pt x="6403" y="366"/>
                    </a:lnTo>
                    <a:lnTo>
                      <a:pt x="5692" y="224"/>
                    </a:lnTo>
                    <a:lnTo>
                      <a:pt x="5041" y="122"/>
                    </a:lnTo>
                    <a:lnTo>
                      <a:pt x="4472" y="41"/>
                    </a:lnTo>
                    <a:lnTo>
                      <a:pt x="39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6"/>
              <p:cNvSpPr/>
              <p:nvPr/>
            </p:nvSpPr>
            <p:spPr>
              <a:xfrm>
                <a:off x="3160035" y="3262622"/>
                <a:ext cx="1615243" cy="707103"/>
              </a:xfrm>
              <a:custGeom>
                <a:rect b="b" l="l" r="r" t="t"/>
                <a:pathLst>
                  <a:path extrusionOk="0" h="13436" w="30692">
                    <a:moveTo>
                      <a:pt x="4716" y="0"/>
                    </a:moveTo>
                    <a:lnTo>
                      <a:pt x="4309" y="20"/>
                    </a:lnTo>
                    <a:lnTo>
                      <a:pt x="3923" y="61"/>
                    </a:lnTo>
                    <a:lnTo>
                      <a:pt x="3557" y="122"/>
                    </a:lnTo>
                    <a:lnTo>
                      <a:pt x="3191" y="203"/>
                    </a:lnTo>
                    <a:lnTo>
                      <a:pt x="2825" y="285"/>
                    </a:lnTo>
                    <a:lnTo>
                      <a:pt x="2480" y="407"/>
                    </a:lnTo>
                    <a:lnTo>
                      <a:pt x="2155" y="549"/>
                    </a:lnTo>
                    <a:lnTo>
                      <a:pt x="1829" y="691"/>
                    </a:lnTo>
                    <a:lnTo>
                      <a:pt x="1525" y="874"/>
                    </a:lnTo>
                    <a:lnTo>
                      <a:pt x="1240" y="1077"/>
                    </a:lnTo>
                    <a:lnTo>
                      <a:pt x="956" y="1301"/>
                    </a:lnTo>
                    <a:lnTo>
                      <a:pt x="813" y="1443"/>
                    </a:lnTo>
                    <a:lnTo>
                      <a:pt x="691" y="1586"/>
                    </a:lnTo>
                    <a:lnTo>
                      <a:pt x="569" y="1728"/>
                    </a:lnTo>
                    <a:lnTo>
                      <a:pt x="468" y="1890"/>
                    </a:lnTo>
                    <a:lnTo>
                      <a:pt x="366" y="2053"/>
                    </a:lnTo>
                    <a:lnTo>
                      <a:pt x="285" y="2236"/>
                    </a:lnTo>
                    <a:lnTo>
                      <a:pt x="163" y="2581"/>
                    </a:lnTo>
                    <a:lnTo>
                      <a:pt x="82" y="2947"/>
                    </a:lnTo>
                    <a:lnTo>
                      <a:pt x="21" y="3313"/>
                    </a:lnTo>
                    <a:lnTo>
                      <a:pt x="0" y="3659"/>
                    </a:lnTo>
                    <a:lnTo>
                      <a:pt x="21" y="4025"/>
                    </a:lnTo>
                    <a:lnTo>
                      <a:pt x="41" y="4350"/>
                    </a:lnTo>
                    <a:lnTo>
                      <a:pt x="61" y="4675"/>
                    </a:lnTo>
                    <a:lnTo>
                      <a:pt x="163" y="5203"/>
                    </a:lnTo>
                    <a:lnTo>
                      <a:pt x="244" y="5549"/>
                    </a:lnTo>
                    <a:lnTo>
                      <a:pt x="285" y="5691"/>
                    </a:lnTo>
                    <a:lnTo>
                      <a:pt x="264" y="5894"/>
                    </a:lnTo>
                    <a:lnTo>
                      <a:pt x="264" y="6098"/>
                    </a:lnTo>
                    <a:lnTo>
                      <a:pt x="305" y="6301"/>
                    </a:lnTo>
                    <a:lnTo>
                      <a:pt x="386" y="6504"/>
                    </a:lnTo>
                    <a:lnTo>
                      <a:pt x="508" y="6687"/>
                    </a:lnTo>
                    <a:lnTo>
                      <a:pt x="651" y="6890"/>
                    </a:lnTo>
                    <a:lnTo>
                      <a:pt x="813" y="7073"/>
                    </a:lnTo>
                    <a:lnTo>
                      <a:pt x="1037" y="7256"/>
                    </a:lnTo>
                    <a:lnTo>
                      <a:pt x="1260" y="7439"/>
                    </a:lnTo>
                    <a:lnTo>
                      <a:pt x="1525" y="7602"/>
                    </a:lnTo>
                    <a:lnTo>
                      <a:pt x="1809" y="7764"/>
                    </a:lnTo>
                    <a:lnTo>
                      <a:pt x="2134" y="7947"/>
                    </a:lnTo>
                    <a:lnTo>
                      <a:pt x="2460" y="8110"/>
                    </a:lnTo>
                    <a:lnTo>
                      <a:pt x="2825" y="8252"/>
                    </a:lnTo>
                    <a:lnTo>
                      <a:pt x="3618" y="8557"/>
                    </a:lnTo>
                    <a:lnTo>
                      <a:pt x="4472" y="8842"/>
                    </a:lnTo>
                    <a:lnTo>
                      <a:pt x="5407" y="9126"/>
                    </a:lnTo>
                    <a:lnTo>
                      <a:pt x="6423" y="9370"/>
                    </a:lnTo>
                    <a:lnTo>
                      <a:pt x="7460" y="9614"/>
                    </a:lnTo>
                    <a:lnTo>
                      <a:pt x="8557" y="9837"/>
                    </a:lnTo>
                    <a:lnTo>
                      <a:pt x="9695" y="10061"/>
                    </a:lnTo>
                    <a:lnTo>
                      <a:pt x="10833" y="10264"/>
                    </a:lnTo>
                    <a:lnTo>
                      <a:pt x="12012" y="10447"/>
                    </a:lnTo>
                    <a:lnTo>
                      <a:pt x="13191" y="10610"/>
                    </a:lnTo>
                    <a:lnTo>
                      <a:pt x="14350" y="10772"/>
                    </a:lnTo>
                    <a:lnTo>
                      <a:pt x="16646" y="11057"/>
                    </a:lnTo>
                    <a:lnTo>
                      <a:pt x="18842" y="11281"/>
                    </a:lnTo>
                    <a:lnTo>
                      <a:pt x="20833" y="11463"/>
                    </a:lnTo>
                    <a:lnTo>
                      <a:pt x="22561" y="11606"/>
                    </a:lnTo>
                    <a:lnTo>
                      <a:pt x="23963" y="11687"/>
                    </a:lnTo>
                    <a:lnTo>
                      <a:pt x="24939" y="11748"/>
                    </a:lnTo>
                    <a:lnTo>
                      <a:pt x="25447" y="11768"/>
                    </a:lnTo>
                    <a:lnTo>
                      <a:pt x="25711" y="11789"/>
                    </a:lnTo>
                    <a:lnTo>
                      <a:pt x="26016" y="11850"/>
                    </a:lnTo>
                    <a:lnTo>
                      <a:pt x="26382" y="11951"/>
                    </a:lnTo>
                    <a:lnTo>
                      <a:pt x="26768" y="12073"/>
                    </a:lnTo>
                    <a:lnTo>
                      <a:pt x="27581" y="12378"/>
                    </a:lnTo>
                    <a:lnTo>
                      <a:pt x="28435" y="12724"/>
                    </a:lnTo>
                    <a:lnTo>
                      <a:pt x="29248" y="13029"/>
                    </a:lnTo>
                    <a:lnTo>
                      <a:pt x="29919" y="13293"/>
                    </a:lnTo>
                    <a:lnTo>
                      <a:pt x="30203" y="13374"/>
                    </a:lnTo>
                    <a:lnTo>
                      <a:pt x="30427" y="13415"/>
                    </a:lnTo>
                    <a:lnTo>
                      <a:pt x="30589" y="13435"/>
                    </a:lnTo>
                    <a:lnTo>
                      <a:pt x="30630" y="13415"/>
                    </a:lnTo>
                    <a:lnTo>
                      <a:pt x="30671" y="13374"/>
                    </a:lnTo>
                    <a:lnTo>
                      <a:pt x="30691" y="13333"/>
                    </a:lnTo>
                    <a:lnTo>
                      <a:pt x="30671" y="13293"/>
                    </a:lnTo>
                    <a:lnTo>
                      <a:pt x="30650" y="13232"/>
                    </a:lnTo>
                    <a:lnTo>
                      <a:pt x="30589" y="13171"/>
                    </a:lnTo>
                    <a:lnTo>
                      <a:pt x="30427" y="13029"/>
                    </a:lnTo>
                    <a:lnTo>
                      <a:pt x="30183" y="12846"/>
                    </a:lnTo>
                    <a:lnTo>
                      <a:pt x="29553" y="12439"/>
                    </a:lnTo>
                    <a:lnTo>
                      <a:pt x="28740" y="11951"/>
                    </a:lnTo>
                    <a:lnTo>
                      <a:pt x="27825" y="11382"/>
                    </a:lnTo>
                    <a:lnTo>
                      <a:pt x="26890" y="10793"/>
                    </a:lnTo>
                    <a:lnTo>
                      <a:pt x="26443" y="10488"/>
                    </a:lnTo>
                    <a:lnTo>
                      <a:pt x="26016" y="10183"/>
                    </a:lnTo>
                    <a:lnTo>
                      <a:pt x="25610" y="9858"/>
                    </a:lnTo>
                    <a:lnTo>
                      <a:pt x="25244" y="9553"/>
                    </a:lnTo>
                    <a:lnTo>
                      <a:pt x="24959" y="9289"/>
                    </a:lnTo>
                    <a:lnTo>
                      <a:pt x="24594" y="8984"/>
                    </a:lnTo>
                    <a:lnTo>
                      <a:pt x="23659" y="8272"/>
                    </a:lnTo>
                    <a:lnTo>
                      <a:pt x="22480" y="7439"/>
                    </a:lnTo>
                    <a:lnTo>
                      <a:pt x="21118" y="6504"/>
                    </a:lnTo>
                    <a:lnTo>
                      <a:pt x="20366" y="6016"/>
                    </a:lnTo>
                    <a:lnTo>
                      <a:pt x="19573" y="5529"/>
                    </a:lnTo>
                    <a:lnTo>
                      <a:pt x="18740" y="5020"/>
                    </a:lnTo>
                    <a:lnTo>
                      <a:pt x="17886" y="4533"/>
                    </a:lnTo>
                    <a:lnTo>
                      <a:pt x="17012" y="4025"/>
                    </a:lnTo>
                    <a:lnTo>
                      <a:pt x="16098" y="3537"/>
                    </a:lnTo>
                    <a:lnTo>
                      <a:pt x="15183" y="3069"/>
                    </a:lnTo>
                    <a:lnTo>
                      <a:pt x="14248" y="2622"/>
                    </a:lnTo>
                    <a:lnTo>
                      <a:pt x="13313" y="2175"/>
                    </a:lnTo>
                    <a:lnTo>
                      <a:pt x="12358" y="1768"/>
                    </a:lnTo>
                    <a:lnTo>
                      <a:pt x="11423" y="1403"/>
                    </a:lnTo>
                    <a:lnTo>
                      <a:pt x="10468" y="1057"/>
                    </a:lnTo>
                    <a:lnTo>
                      <a:pt x="9533" y="752"/>
                    </a:lnTo>
                    <a:lnTo>
                      <a:pt x="8618" y="508"/>
                    </a:lnTo>
                    <a:lnTo>
                      <a:pt x="7703" y="285"/>
                    </a:lnTo>
                    <a:lnTo>
                      <a:pt x="7256" y="203"/>
                    </a:lnTo>
                    <a:lnTo>
                      <a:pt x="6809" y="142"/>
                    </a:lnTo>
                    <a:lnTo>
                      <a:pt x="6382" y="81"/>
                    </a:lnTo>
                    <a:lnTo>
                      <a:pt x="5955" y="41"/>
                    </a:lnTo>
                    <a:lnTo>
                      <a:pt x="55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6"/>
              <p:cNvSpPr/>
              <p:nvPr/>
            </p:nvSpPr>
            <p:spPr>
              <a:xfrm>
                <a:off x="1615405" y="3174892"/>
                <a:ext cx="439703" cy="891089"/>
              </a:xfrm>
              <a:custGeom>
                <a:rect b="b" l="l" r="r" t="t"/>
                <a:pathLst>
                  <a:path extrusionOk="0" h="16932" w="8355">
                    <a:moveTo>
                      <a:pt x="6525" y="1"/>
                    </a:moveTo>
                    <a:lnTo>
                      <a:pt x="5672" y="61"/>
                    </a:lnTo>
                    <a:lnTo>
                      <a:pt x="5285" y="82"/>
                    </a:lnTo>
                    <a:lnTo>
                      <a:pt x="5224" y="61"/>
                    </a:lnTo>
                    <a:lnTo>
                      <a:pt x="5184" y="61"/>
                    </a:lnTo>
                    <a:lnTo>
                      <a:pt x="5102" y="102"/>
                    </a:lnTo>
                    <a:lnTo>
                      <a:pt x="5041" y="143"/>
                    </a:lnTo>
                    <a:lnTo>
                      <a:pt x="4879" y="326"/>
                    </a:lnTo>
                    <a:lnTo>
                      <a:pt x="4716" y="570"/>
                    </a:lnTo>
                    <a:lnTo>
                      <a:pt x="4513" y="895"/>
                    </a:lnTo>
                    <a:lnTo>
                      <a:pt x="4310" y="1281"/>
                    </a:lnTo>
                    <a:lnTo>
                      <a:pt x="4086" y="1728"/>
                    </a:lnTo>
                    <a:lnTo>
                      <a:pt x="3863" y="2236"/>
                    </a:lnTo>
                    <a:lnTo>
                      <a:pt x="3375" y="3374"/>
                    </a:lnTo>
                    <a:lnTo>
                      <a:pt x="2846" y="4696"/>
                    </a:lnTo>
                    <a:lnTo>
                      <a:pt x="2338" y="6118"/>
                    </a:lnTo>
                    <a:lnTo>
                      <a:pt x="1830" y="7602"/>
                    </a:lnTo>
                    <a:lnTo>
                      <a:pt x="1363" y="9106"/>
                    </a:lnTo>
                    <a:lnTo>
                      <a:pt x="936" y="10570"/>
                    </a:lnTo>
                    <a:lnTo>
                      <a:pt x="570" y="11972"/>
                    </a:lnTo>
                    <a:lnTo>
                      <a:pt x="407" y="12643"/>
                    </a:lnTo>
                    <a:lnTo>
                      <a:pt x="285" y="13252"/>
                    </a:lnTo>
                    <a:lnTo>
                      <a:pt x="163" y="13842"/>
                    </a:lnTo>
                    <a:lnTo>
                      <a:pt x="82" y="14370"/>
                    </a:lnTo>
                    <a:lnTo>
                      <a:pt x="21" y="14858"/>
                    </a:lnTo>
                    <a:lnTo>
                      <a:pt x="1" y="15285"/>
                    </a:lnTo>
                    <a:lnTo>
                      <a:pt x="1" y="15630"/>
                    </a:lnTo>
                    <a:lnTo>
                      <a:pt x="41" y="15935"/>
                    </a:lnTo>
                    <a:lnTo>
                      <a:pt x="62" y="16037"/>
                    </a:lnTo>
                    <a:lnTo>
                      <a:pt x="102" y="16139"/>
                    </a:lnTo>
                    <a:lnTo>
                      <a:pt x="163" y="16220"/>
                    </a:lnTo>
                    <a:lnTo>
                      <a:pt x="224" y="16281"/>
                    </a:lnTo>
                    <a:lnTo>
                      <a:pt x="346" y="16362"/>
                    </a:lnTo>
                    <a:lnTo>
                      <a:pt x="509" y="16443"/>
                    </a:lnTo>
                    <a:lnTo>
                      <a:pt x="854" y="16586"/>
                    </a:lnTo>
                    <a:lnTo>
                      <a:pt x="1241" y="16708"/>
                    </a:lnTo>
                    <a:lnTo>
                      <a:pt x="1667" y="16789"/>
                    </a:lnTo>
                    <a:lnTo>
                      <a:pt x="2135" y="16850"/>
                    </a:lnTo>
                    <a:lnTo>
                      <a:pt x="2623" y="16891"/>
                    </a:lnTo>
                    <a:lnTo>
                      <a:pt x="3131" y="16931"/>
                    </a:lnTo>
                    <a:lnTo>
                      <a:pt x="3639" y="16931"/>
                    </a:lnTo>
                    <a:lnTo>
                      <a:pt x="4147" y="16891"/>
                    </a:lnTo>
                    <a:lnTo>
                      <a:pt x="4655" y="16850"/>
                    </a:lnTo>
                    <a:lnTo>
                      <a:pt x="5163" y="16789"/>
                    </a:lnTo>
                    <a:lnTo>
                      <a:pt x="5631" y="16708"/>
                    </a:lnTo>
                    <a:lnTo>
                      <a:pt x="6098" y="16606"/>
                    </a:lnTo>
                    <a:lnTo>
                      <a:pt x="6505" y="16484"/>
                    </a:lnTo>
                    <a:lnTo>
                      <a:pt x="6891" y="16362"/>
                    </a:lnTo>
                    <a:lnTo>
                      <a:pt x="7216" y="16200"/>
                    </a:lnTo>
                    <a:lnTo>
                      <a:pt x="7277" y="16159"/>
                    </a:lnTo>
                    <a:lnTo>
                      <a:pt x="7359" y="16078"/>
                    </a:lnTo>
                    <a:lnTo>
                      <a:pt x="7419" y="15996"/>
                    </a:lnTo>
                    <a:lnTo>
                      <a:pt x="7480" y="15874"/>
                    </a:lnTo>
                    <a:lnTo>
                      <a:pt x="7602" y="15610"/>
                    </a:lnTo>
                    <a:lnTo>
                      <a:pt x="7704" y="15265"/>
                    </a:lnTo>
                    <a:lnTo>
                      <a:pt x="7806" y="14878"/>
                    </a:lnTo>
                    <a:lnTo>
                      <a:pt x="7907" y="14411"/>
                    </a:lnTo>
                    <a:lnTo>
                      <a:pt x="7989" y="13903"/>
                    </a:lnTo>
                    <a:lnTo>
                      <a:pt x="8050" y="13334"/>
                    </a:lnTo>
                    <a:lnTo>
                      <a:pt x="8172" y="12114"/>
                    </a:lnTo>
                    <a:lnTo>
                      <a:pt x="8253" y="10752"/>
                    </a:lnTo>
                    <a:lnTo>
                      <a:pt x="8314" y="9330"/>
                    </a:lnTo>
                    <a:lnTo>
                      <a:pt x="8354" y="7866"/>
                    </a:lnTo>
                    <a:lnTo>
                      <a:pt x="8354" y="6423"/>
                    </a:lnTo>
                    <a:lnTo>
                      <a:pt x="8354" y="5021"/>
                    </a:lnTo>
                    <a:lnTo>
                      <a:pt x="8314" y="3700"/>
                    </a:lnTo>
                    <a:lnTo>
                      <a:pt x="8273" y="2541"/>
                    </a:lnTo>
                    <a:lnTo>
                      <a:pt x="8232" y="1545"/>
                    </a:lnTo>
                    <a:lnTo>
                      <a:pt x="8172" y="773"/>
                    </a:lnTo>
                    <a:lnTo>
                      <a:pt x="8090" y="265"/>
                    </a:lnTo>
                    <a:lnTo>
                      <a:pt x="8070" y="122"/>
                    </a:lnTo>
                    <a:lnTo>
                      <a:pt x="8029" y="61"/>
                    </a:lnTo>
                    <a:lnTo>
                      <a:pt x="7948" y="41"/>
                    </a:lnTo>
                    <a:lnTo>
                      <a:pt x="7806" y="21"/>
                    </a:lnTo>
                    <a:lnTo>
                      <a:pt x="746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6"/>
              <p:cNvSpPr/>
              <p:nvPr/>
            </p:nvSpPr>
            <p:spPr>
              <a:xfrm>
                <a:off x="1791919" y="2987695"/>
                <a:ext cx="1450519" cy="1085758"/>
              </a:xfrm>
              <a:custGeom>
                <a:rect b="b" l="l" r="r" t="t"/>
                <a:pathLst>
                  <a:path extrusionOk="0" h="20631" w="27562">
                    <a:moveTo>
                      <a:pt x="17358" y="1"/>
                    </a:moveTo>
                    <a:lnTo>
                      <a:pt x="17114" y="21"/>
                    </a:lnTo>
                    <a:lnTo>
                      <a:pt x="16850" y="62"/>
                    </a:lnTo>
                    <a:lnTo>
                      <a:pt x="16586" y="123"/>
                    </a:lnTo>
                    <a:lnTo>
                      <a:pt x="16078" y="265"/>
                    </a:lnTo>
                    <a:lnTo>
                      <a:pt x="15549" y="468"/>
                    </a:lnTo>
                    <a:lnTo>
                      <a:pt x="15041" y="692"/>
                    </a:lnTo>
                    <a:lnTo>
                      <a:pt x="14533" y="936"/>
                    </a:lnTo>
                    <a:lnTo>
                      <a:pt x="14045" y="1200"/>
                    </a:lnTo>
                    <a:lnTo>
                      <a:pt x="13598" y="1464"/>
                    </a:lnTo>
                    <a:lnTo>
                      <a:pt x="13171" y="1749"/>
                    </a:lnTo>
                    <a:lnTo>
                      <a:pt x="12765" y="2013"/>
                    </a:lnTo>
                    <a:lnTo>
                      <a:pt x="12135" y="2480"/>
                    </a:lnTo>
                    <a:lnTo>
                      <a:pt x="11708" y="2805"/>
                    </a:lnTo>
                    <a:lnTo>
                      <a:pt x="11545" y="2948"/>
                    </a:lnTo>
                    <a:lnTo>
                      <a:pt x="11484" y="3497"/>
                    </a:lnTo>
                    <a:lnTo>
                      <a:pt x="11403" y="4005"/>
                    </a:lnTo>
                    <a:lnTo>
                      <a:pt x="11281" y="4452"/>
                    </a:lnTo>
                    <a:lnTo>
                      <a:pt x="11159" y="4858"/>
                    </a:lnTo>
                    <a:lnTo>
                      <a:pt x="11017" y="5224"/>
                    </a:lnTo>
                    <a:lnTo>
                      <a:pt x="10854" y="5529"/>
                    </a:lnTo>
                    <a:lnTo>
                      <a:pt x="10691" y="5814"/>
                    </a:lnTo>
                    <a:lnTo>
                      <a:pt x="10488" y="6037"/>
                    </a:lnTo>
                    <a:lnTo>
                      <a:pt x="10305" y="6240"/>
                    </a:lnTo>
                    <a:lnTo>
                      <a:pt x="10082" y="6383"/>
                    </a:lnTo>
                    <a:lnTo>
                      <a:pt x="9878" y="6505"/>
                    </a:lnTo>
                    <a:lnTo>
                      <a:pt x="9655" y="6606"/>
                    </a:lnTo>
                    <a:lnTo>
                      <a:pt x="9431" y="6667"/>
                    </a:lnTo>
                    <a:lnTo>
                      <a:pt x="9187" y="6728"/>
                    </a:lnTo>
                    <a:lnTo>
                      <a:pt x="8720" y="6728"/>
                    </a:lnTo>
                    <a:lnTo>
                      <a:pt x="8496" y="6708"/>
                    </a:lnTo>
                    <a:lnTo>
                      <a:pt x="8273" y="6688"/>
                    </a:lnTo>
                    <a:lnTo>
                      <a:pt x="8049" y="6627"/>
                    </a:lnTo>
                    <a:lnTo>
                      <a:pt x="7826" y="6566"/>
                    </a:lnTo>
                    <a:lnTo>
                      <a:pt x="7419" y="6423"/>
                    </a:lnTo>
                    <a:lnTo>
                      <a:pt x="7074" y="6261"/>
                    </a:lnTo>
                    <a:lnTo>
                      <a:pt x="6769" y="6098"/>
                    </a:lnTo>
                    <a:lnTo>
                      <a:pt x="6525" y="5956"/>
                    </a:lnTo>
                    <a:lnTo>
                      <a:pt x="6342" y="5834"/>
                    </a:lnTo>
                    <a:lnTo>
                      <a:pt x="6261" y="5814"/>
                    </a:lnTo>
                    <a:lnTo>
                      <a:pt x="6159" y="5814"/>
                    </a:lnTo>
                    <a:lnTo>
                      <a:pt x="6057" y="5854"/>
                    </a:lnTo>
                    <a:lnTo>
                      <a:pt x="5935" y="5895"/>
                    </a:lnTo>
                    <a:lnTo>
                      <a:pt x="5651" y="6037"/>
                    </a:lnTo>
                    <a:lnTo>
                      <a:pt x="5305" y="6220"/>
                    </a:lnTo>
                    <a:lnTo>
                      <a:pt x="4939" y="6464"/>
                    </a:lnTo>
                    <a:lnTo>
                      <a:pt x="4553" y="6749"/>
                    </a:lnTo>
                    <a:lnTo>
                      <a:pt x="4147" y="7074"/>
                    </a:lnTo>
                    <a:lnTo>
                      <a:pt x="3720" y="7419"/>
                    </a:lnTo>
                    <a:lnTo>
                      <a:pt x="2887" y="8131"/>
                    </a:lnTo>
                    <a:lnTo>
                      <a:pt x="2094" y="8862"/>
                    </a:lnTo>
                    <a:lnTo>
                      <a:pt x="1769" y="9208"/>
                    </a:lnTo>
                    <a:lnTo>
                      <a:pt x="1464" y="9533"/>
                    </a:lnTo>
                    <a:lnTo>
                      <a:pt x="1220" y="9838"/>
                    </a:lnTo>
                    <a:lnTo>
                      <a:pt x="1017" y="10082"/>
                    </a:lnTo>
                    <a:lnTo>
                      <a:pt x="935" y="10224"/>
                    </a:lnTo>
                    <a:lnTo>
                      <a:pt x="874" y="10387"/>
                    </a:lnTo>
                    <a:lnTo>
                      <a:pt x="793" y="10610"/>
                    </a:lnTo>
                    <a:lnTo>
                      <a:pt x="712" y="10854"/>
                    </a:lnTo>
                    <a:lnTo>
                      <a:pt x="570" y="11464"/>
                    </a:lnTo>
                    <a:lnTo>
                      <a:pt x="427" y="12175"/>
                    </a:lnTo>
                    <a:lnTo>
                      <a:pt x="305" y="12968"/>
                    </a:lnTo>
                    <a:lnTo>
                      <a:pt x="204" y="13822"/>
                    </a:lnTo>
                    <a:lnTo>
                      <a:pt x="122" y="14696"/>
                    </a:lnTo>
                    <a:lnTo>
                      <a:pt x="61" y="15610"/>
                    </a:lnTo>
                    <a:lnTo>
                      <a:pt x="21" y="16505"/>
                    </a:lnTo>
                    <a:lnTo>
                      <a:pt x="0" y="17358"/>
                    </a:lnTo>
                    <a:lnTo>
                      <a:pt x="21" y="18171"/>
                    </a:lnTo>
                    <a:lnTo>
                      <a:pt x="61" y="18883"/>
                    </a:lnTo>
                    <a:lnTo>
                      <a:pt x="102" y="19208"/>
                    </a:lnTo>
                    <a:lnTo>
                      <a:pt x="163" y="19513"/>
                    </a:lnTo>
                    <a:lnTo>
                      <a:pt x="224" y="19777"/>
                    </a:lnTo>
                    <a:lnTo>
                      <a:pt x="285" y="20000"/>
                    </a:lnTo>
                    <a:lnTo>
                      <a:pt x="366" y="20183"/>
                    </a:lnTo>
                    <a:lnTo>
                      <a:pt x="448" y="20346"/>
                    </a:lnTo>
                    <a:lnTo>
                      <a:pt x="549" y="20448"/>
                    </a:lnTo>
                    <a:lnTo>
                      <a:pt x="651" y="20509"/>
                    </a:lnTo>
                    <a:lnTo>
                      <a:pt x="854" y="20529"/>
                    </a:lnTo>
                    <a:lnTo>
                      <a:pt x="1159" y="20549"/>
                    </a:lnTo>
                    <a:lnTo>
                      <a:pt x="2135" y="20590"/>
                    </a:lnTo>
                    <a:lnTo>
                      <a:pt x="3496" y="20610"/>
                    </a:lnTo>
                    <a:lnTo>
                      <a:pt x="5224" y="20631"/>
                    </a:lnTo>
                    <a:lnTo>
                      <a:pt x="9370" y="20610"/>
                    </a:lnTo>
                    <a:lnTo>
                      <a:pt x="14004" y="20549"/>
                    </a:lnTo>
                    <a:lnTo>
                      <a:pt x="18598" y="20468"/>
                    </a:lnTo>
                    <a:lnTo>
                      <a:pt x="22561" y="20407"/>
                    </a:lnTo>
                    <a:lnTo>
                      <a:pt x="26423" y="20326"/>
                    </a:lnTo>
                    <a:lnTo>
                      <a:pt x="26504" y="19736"/>
                    </a:lnTo>
                    <a:lnTo>
                      <a:pt x="26728" y="18192"/>
                    </a:lnTo>
                    <a:lnTo>
                      <a:pt x="27012" y="15996"/>
                    </a:lnTo>
                    <a:lnTo>
                      <a:pt x="27155" y="14757"/>
                    </a:lnTo>
                    <a:lnTo>
                      <a:pt x="27297" y="13476"/>
                    </a:lnTo>
                    <a:lnTo>
                      <a:pt x="27419" y="12196"/>
                    </a:lnTo>
                    <a:lnTo>
                      <a:pt x="27500" y="10956"/>
                    </a:lnTo>
                    <a:lnTo>
                      <a:pt x="27541" y="9797"/>
                    </a:lnTo>
                    <a:lnTo>
                      <a:pt x="27561" y="9249"/>
                    </a:lnTo>
                    <a:lnTo>
                      <a:pt x="27561" y="8740"/>
                    </a:lnTo>
                    <a:lnTo>
                      <a:pt x="27541" y="8273"/>
                    </a:lnTo>
                    <a:lnTo>
                      <a:pt x="27500" y="7866"/>
                    </a:lnTo>
                    <a:lnTo>
                      <a:pt x="27460" y="7480"/>
                    </a:lnTo>
                    <a:lnTo>
                      <a:pt x="27399" y="7155"/>
                    </a:lnTo>
                    <a:lnTo>
                      <a:pt x="27317" y="6911"/>
                    </a:lnTo>
                    <a:lnTo>
                      <a:pt x="27216" y="6708"/>
                    </a:lnTo>
                    <a:lnTo>
                      <a:pt x="27155" y="6627"/>
                    </a:lnTo>
                    <a:lnTo>
                      <a:pt x="27094" y="6586"/>
                    </a:lnTo>
                    <a:lnTo>
                      <a:pt x="27033" y="6545"/>
                    </a:lnTo>
                    <a:lnTo>
                      <a:pt x="26952" y="6525"/>
                    </a:lnTo>
                    <a:lnTo>
                      <a:pt x="26586" y="6464"/>
                    </a:lnTo>
                    <a:lnTo>
                      <a:pt x="26240" y="6383"/>
                    </a:lnTo>
                    <a:lnTo>
                      <a:pt x="25915" y="6261"/>
                    </a:lnTo>
                    <a:lnTo>
                      <a:pt x="25590" y="6139"/>
                    </a:lnTo>
                    <a:lnTo>
                      <a:pt x="25285" y="5956"/>
                    </a:lnTo>
                    <a:lnTo>
                      <a:pt x="24980" y="5773"/>
                    </a:lnTo>
                    <a:lnTo>
                      <a:pt x="24695" y="5570"/>
                    </a:lnTo>
                    <a:lnTo>
                      <a:pt x="24411" y="5326"/>
                    </a:lnTo>
                    <a:lnTo>
                      <a:pt x="24147" y="5082"/>
                    </a:lnTo>
                    <a:lnTo>
                      <a:pt x="23882" y="4838"/>
                    </a:lnTo>
                    <a:lnTo>
                      <a:pt x="23354" y="4269"/>
                    </a:lnTo>
                    <a:lnTo>
                      <a:pt x="22866" y="3700"/>
                    </a:lnTo>
                    <a:lnTo>
                      <a:pt x="22358" y="3090"/>
                    </a:lnTo>
                    <a:lnTo>
                      <a:pt x="21870" y="2501"/>
                    </a:lnTo>
                    <a:lnTo>
                      <a:pt x="21362" y="1932"/>
                    </a:lnTo>
                    <a:lnTo>
                      <a:pt x="21098" y="1667"/>
                    </a:lnTo>
                    <a:lnTo>
                      <a:pt x="20834" y="1423"/>
                    </a:lnTo>
                    <a:lnTo>
                      <a:pt x="20569" y="1179"/>
                    </a:lnTo>
                    <a:lnTo>
                      <a:pt x="20285" y="936"/>
                    </a:lnTo>
                    <a:lnTo>
                      <a:pt x="19980" y="732"/>
                    </a:lnTo>
                    <a:lnTo>
                      <a:pt x="19695" y="549"/>
                    </a:lnTo>
                    <a:lnTo>
                      <a:pt x="19370" y="387"/>
                    </a:lnTo>
                    <a:lnTo>
                      <a:pt x="19045" y="245"/>
                    </a:lnTo>
                    <a:lnTo>
                      <a:pt x="18720" y="143"/>
                    </a:lnTo>
                    <a:lnTo>
                      <a:pt x="18354" y="62"/>
                    </a:lnTo>
                    <a:lnTo>
                      <a:pt x="179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6"/>
              <p:cNvSpPr/>
              <p:nvPr/>
            </p:nvSpPr>
            <p:spPr>
              <a:xfrm>
                <a:off x="2054006" y="3018745"/>
                <a:ext cx="193617" cy="183986"/>
              </a:xfrm>
              <a:custGeom>
                <a:rect b="b" l="l" r="r" t="t"/>
                <a:pathLst>
                  <a:path extrusionOk="0" h="3496" w="3679">
                    <a:moveTo>
                      <a:pt x="3191" y="0"/>
                    </a:moveTo>
                    <a:lnTo>
                      <a:pt x="3191" y="122"/>
                    </a:lnTo>
                    <a:lnTo>
                      <a:pt x="3150" y="468"/>
                    </a:lnTo>
                    <a:lnTo>
                      <a:pt x="3110" y="691"/>
                    </a:lnTo>
                    <a:lnTo>
                      <a:pt x="3029" y="915"/>
                    </a:lnTo>
                    <a:lnTo>
                      <a:pt x="2927" y="1159"/>
                    </a:lnTo>
                    <a:lnTo>
                      <a:pt x="2805" y="1402"/>
                    </a:lnTo>
                    <a:lnTo>
                      <a:pt x="2622" y="1626"/>
                    </a:lnTo>
                    <a:lnTo>
                      <a:pt x="2520" y="1728"/>
                    </a:lnTo>
                    <a:lnTo>
                      <a:pt x="2419" y="1829"/>
                    </a:lnTo>
                    <a:lnTo>
                      <a:pt x="2297" y="1911"/>
                    </a:lnTo>
                    <a:lnTo>
                      <a:pt x="2155" y="1992"/>
                    </a:lnTo>
                    <a:lnTo>
                      <a:pt x="2012" y="2053"/>
                    </a:lnTo>
                    <a:lnTo>
                      <a:pt x="1850" y="2094"/>
                    </a:lnTo>
                    <a:lnTo>
                      <a:pt x="1667" y="2134"/>
                    </a:lnTo>
                    <a:lnTo>
                      <a:pt x="1484" y="2155"/>
                    </a:lnTo>
                    <a:lnTo>
                      <a:pt x="1281" y="2155"/>
                    </a:lnTo>
                    <a:lnTo>
                      <a:pt x="1057" y="2134"/>
                    </a:lnTo>
                    <a:lnTo>
                      <a:pt x="813" y="2094"/>
                    </a:lnTo>
                    <a:lnTo>
                      <a:pt x="569" y="2033"/>
                    </a:lnTo>
                    <a:lnTo>
                      <a:pt x="285" y="1951"/>
                    </a:lnTo>
                    <a:lnTo>
                      <a:pt x="0" y="1829"/>
                    </a:lnTo>
                    <a:lnTo>
                      <a:pt x="244" y="2114"/>
                    </a:lnTo>
                    <a:lnTo>
                      <a:pt x="508" y="2398"/>
                    </a:lnTo>
                    <a:lnTo>
                      <a:pt x="854" y="2724"/>
                    </a:lnTo>
                    <a:lnTo>
                      <a:pt x="1037" y="2886"/>
                    </a:lnTo>
                    <a:lnTo>
                      <a:pt x="1240" y="3049"/>
                    </a:lnTo>
                    <a:lnTo>
                      <a:pt x="1443" y="3191"/>
                    </a:lnTo>
                    <a:lnTo>
                      <a:pt x="1667" y="3313"/>
                    </a:lnTo>
                    <a:lnTo>
                      <a:pt x="1870" y="3394"/>
                    </a:lnTo>
                    <a:lnTo>
                      <a:pt x="2094" y="3476"/>
                    </a:lnTo>
                    <a:lnTo>
                      <a:pt x="2297" y="3496"/>
                    </a:lnTo>
                    <a:lnTo>
                      <a:pt x="2500" y="3496"/>
                    </a:lnTo>
                    <a:lnTo>
                      <a:pt x="2602" y="3476"/>
                    </a:lnTo>
                    <a:lnTo>
                      <a:pt x="2683" y="3435"/>
                    </a:lnTo>
                    <a:lnTo>
                      <a:pt x="2785" y="3394"/>
                    </a:lnTo>
                    <a:lnTo>
                      <a:pt x="2866" y="3333"/>
                    </a:lnTo>
                    <a:lnTo>
                      <a:pt x="3008" y="3171"/>
                    </a:lnTo>
                    <a:lnTo>
                      <a:pt x="3130" y="2968"/>
                    </a:lnTo>
                    <a:lnTo>
                      <a:pt x="3252" y="2764"/>
                    </a:lnTo>
                    <a:lnTo>
                      <a:pt x="3354" y="2520"/>
                    </a:lnTo>
                    <a:lnTo>
                      <a:pt x="3435" y="2256"/>
                    </a:lnTo>
                    <a:lnTo>
                      <a:pt x="3496" y="1992"/>
                    </a:lnTo>
                    <a:lnTo>
                      <a:pt x="3598" y="1484"/>
                    </a:lnTo>
                    <a:lnTo>
                      <a:pt x="3638" y="1037"/>
                    </a:lnTo>
                    <a:lnTo>
                      <a:pt x="3679" y="610"/>
                    </a:lnTo>
                    <a:lnTo>
                      <a:pt x="319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6"/>
              <p:cNvSpPr/>
              <p:nvPr/>
            </p:nvSpPr>
            <p:spPr>
              <a:xfrm>
                <a:off x="1849705" y="2581250"/>
                <a:ext cx="393654" cy="272768"/>
              </a:xfrm>
              <a:custGeom>
                <a:rect b="b" l="l" r="r" t="t"/>
                <a:pathLst>
                  <a:path extrusionOk="0" h="5183" w="7480">
                    <a:moveTo>
                      <a:pt x="6382" y="0"/>
                    </a:moveTo>
                    <a:lnTo>
                      <a:pt x="6199" y="20"/>
                    </a:lnTo>
                    <a:lnTo>
                      <a:pt x="5996" y="61"/>
                    </a:lnTo>
                    <a:lnTo>
                      <a:pt x="5732" y="122"/>
                    </a:lnTo>
                    <a:lnTo>
                      <a:pt x="5163" y="325"/>
                    </a:lnTo>
                    <a:lnTo>
                      <a:pt x="4512" y="569"/>
                    </a:lnTo>
                    <a:lnTo>
                      <a:pt x="3821" y="854"/>
                    </a:lnTo>
                    <a:lnTo>
                      <a:pt x="2459" y="1443"/>
                    </a:lnTo>
                    <a:lnTo>
                      <a:pt x="2154" y="1585"/>
                    </a:lnTo>
                    <a:lnTo>
                      <a:pt x="1870" y="1728"/>
                    </a:lnTo>
                    <a:lnTo>
                      <a:pt x="1606" y="1890"/>
                    </a:lnTo>
                    <a:lnTo>
                      <a:pt x="1382" y="2053"/>
                    </a:lnTo>
                    <a:lnTo>
                      <a:pt x="1179" y="2216"/>
                    </a:lnTo>
                    <a:lnTo>
                      <a:pt x="996" y="2378"/>
                    </a:lnTo>
                    <a:lnTo>
                      <a:pt x="854" y="2541"/>
                    </a:lnTo>
                    <a:lnTo>
                      <a:pt x="711" y="2683"/>
                    </a:lnTo>
                    <a:lnTo>
                      <a:pt x="508" y="2968"/>
                    </a:lnTo>
                    <a:lnTo>
                      <a:pt x="366" y="3191"/>
                    </a:lnTo>
                    <a:lnTo>
                      <a:pt x="264" y="3374"/>
                    </a:lnTo>
                    <a:lnTo>
                      <a:pt x="183" y="3577"/>
                    </a:lnTo>
                    <a:lnTo>
                      <a:pt x="102" y="3740"/>
                    </a:lnTo>
                    <a:lnTo>
                      <a:pt x="41" y="3903"/>
                    </a:lnTo>
                    <a:lnTo>
                      <a:pt x="20" y="4065"/>
                    </a:lnTo>
                    <a:lnTo>
                      <a:pt x="0" y="4207"/>
                    </a:lnTo>
                    <a:lnTo>
                      <a:pt x="0" y="4329"/>
                    </a:lnTo>
                    <a:lnTo>
                      <a:pt x="20" y="4451"/>
                    </a:lnTo>
                    <a:lnTo>
                      <a:pt x="61" y="4573"/>
                    </a:lnTo>
                    <a:lnTo>
                      <a:pt x="122" y="4675"/>
                    </a:lnTo>
                    <a:lnTo>
                      <a:pt x="183" y="4756"/>
                    </a:lnTo>
                    <a:lnTo>
                      <a:pt x="285" y="4837"/>
                    </a:lnTo>
                    <a:lnTo>
                      <a:pt x="386" y="4919"/>
                    </a:lnTo>
                    <a:lnTo>
                      <a:pt x="508" y="4980"/>
                    </a:lnTo>
                    <a:lnTo>
                      <a:pt x="630" y="5041"/>
                    </a:lnTo>
                    <a:lnTo>
                      <a:pt x="915" y="5122"/>
                    </a:lnTo>
                    <a:lnTo>
                      <a:pt x="1260" y="5163"/>
                    </a:lnTo>
                    <a:lnTo>
                      <a:pt x="1646" y="5183"/>
                    </a:lnTo>
                    <a:lnTo>
                      <a:pt x="2053" y="5163"/>
                    </a:lnTo>
                    <a:lnTo>
                      <a:pt x="2480" y="5122"/>
                    </a:lnTo>
                    <a:lnTo>
                      <a:pt x="2927" y="5061"/>
                    </a:lnTo>
                    <a:lnTo>
                      <a:pt x="3415" y="4980"/>
                    </a:lnTo>
                    <a:lnTo>
                      <a:pt x="3882" y="4858"/>
                    </a:lnTo>
                    <a:lnTo>
                      <a:pt x="4370" y="4736"/>
                    </a:lnTo>
                    <a:lnTo>
                      <a:pt x="4817" y="4573"/>
                    </a:lnTo>
                    <a:lnTo>
                      <a:pt x="5244" y="4411"/>
                    </a:lnTo>
                    <a:lnTo>
                      <a:pt x="5610" y="4207"/>
                    </a:lnTo>
                    <a:lnTo>
                      <a:pt x="5915" y="4024"/>
                    </a:lnTo>
                    <a:lnTo>
                      <a:pt x="6199" y="3801"/>
                    </a:lnTo>
                    <a:lnTo>
                      <a:pt x="6443" y="3598"/>
                    </a:lnTo>
                    <a:lnTo>
                      <a:pt x="6667" y="3374"/>
                    </a:lnTo>
                    <a:lnTo>
                      <a:pt x="6850" y="3151"/>
                    </a:lnTo>
                    <a:lnTo>
                      <a:pt x="6992" y="2927"/>
                    </a:lnTo>
                    <a:lnTo>
                      <a:pt x="7114" y="2703"/>
                    </a:lnTo>
                    <a:lnTo>
                      <a:pt x="7215" y="2500"/>
                    </a:lnTo>
                    <a:lnTo>
                      <a:pt x="7297" y="2297"/>
                    </a:lnTo>
                    <a:lnTo>
                      <a:pt x="7398" y="1911"/>
                    </a:lnTo>
                    <a:lnTo>
                      <a:pt x="7459" y="1606"/>
                    </a:lnTo>
                    <a:lnTo>
                      <a:pt x="7480" y="1484"/>
                    </a:lnTo>
                    <a:lnTo>
                      <a:pt x="7459" y="1403"/>
                    </a:lnTo>
                    <a:lnTo>
                      <a:pt x="7398" y="1362"/>
                    </a:lnTo>
                    <a:lnTo>
                      <a:pt x="7337" y="1342"/>
                    </a:lnTo>
                    <a:lnTo>
                      <a:pt x="7236" y="1342"/>
                    </a:lnTo>
                    <a:lnTo>
                      <a:pt x="7134" y="1362"/>
                    </a:lnTo>
                    <a:lnTo>
                      <a:pt x="6911" y="1464"/>
                    </a:lnTo>
                    <a:lnTo>
                      <a:pt x="6667" y="1585"/>
                    </a:lnTo>
                    <a:lnTo>
                      <a:pt x="6463" y="1707"/>
                    </a:lnTo>
                    <a:lnTo>
                      <a:pt x="6260" y="1850"/>
                    </a:lnTo>
                    <a:lnTo>
                      <a:pt x="6260" y="1850"/>
                    </a:lnTo>
                    <a:lnTo>
                      <a:pt x="6341" y="1646"/>
                    </a:lnTo>
                    <a:lnTo>
                      <a:pt x="6524" y="1179"/>
                    </a:lnTo>
                    <a:lnTo>
                      <a:pt x="6606" y="894"/>
                    </a:lnTo>
                    <a:lnTo>
                      <a:pt x="6667" y="610"/>
                    </a:lnTo>
                    <a:lnTo>
                      <a:pt x="6707" y="346"/>
                    </a:lnTo>
                    <a:lnTo>
                      <a:pt x="6687" y="244"/>
                    </a:lnTo>
                    <a:lnTo>
                      <a:pt x="6687" y="122"/>
                    </a:lnTo>
                    <a:lnTo>
                      <a:pt x="6667" y="81"/>
                    </a:lnTo>
                    <a:lnTo>
                      <a:pt x="6626" y="41"/>
                    </a:lnTo>
                    <a:lnTo>
                      <a:pt x="6585" y="20"/>
                    </a:lnTo>
                    <a:lnTo>
                      <a:pt x="6524"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6"/>
              <p:cNvSpPr/>
              <p:nvPr/>
            </p:nvSpPr>
            <p:spPr>
              <a:xfrm>
                <a:off x="2117107" y="2721345"/>
                <a:ext cx="97361" cy="160514"/>
              </a:xfrm>
              <a:custGeom>
                <a:rect b="b" l="l" r="r" t="t"/>
                <a:pathLst>
                  <a:path extrusionOk="0" h="3050" w="1850">
                    <a:moveTo>
                      <a:pt x="386" y="1"/>
                    </a:moveTo>
                    <a:lnTo>
                      <a:pt x="183" y="41"/>
                    </a:lnTo>
                    <a:lnTo>
                      <a:pt x="0" y="82"/>
                    </a:lnTo>
                    <a:lnTo>
                      <a:pt x="163" y="570"/>
                    </a:lnTo>
                    <a:lnTo>
                      <a:pt x="346" y="1078"/>
                    </a:lnTo>
                    <a:lnTo>
                      <a:pt x="569" y="1627"/>
                    </a:lnTo>
                    <a:lnTo>
                      <a:pt x="691" y="1911"/>
                    </a:lnTo>
                    <a:lnTo>
                      <a:pt x="834" y="2196"/>
                    </a:lnTo>
                    <a:lnTo>
                      <a:pt x="976" y="2440"/>
                    </a:lnTo>
                    <a:lnTo>
                      <a:pt x="1118" y="2663"/>
                    </a:lnTo>
                    <a:lnTo>
                      <a:pt x="1260" y="2826"/>
                    </a:lnTo>
                    <a:lnTo>
                      <a:pt x="1403" y="2968"/>
                    </a:lnTo>
                    <a:lnTo>
                      <a:pt x="1484" y="3009"/>
                    </a:lnTo>
                    <a:lnTo>
                      <a:pt x="1565" y="3029"/>
                    </a:lnTo>
                    <a:lnTo>
                      <a:pt x="1626" y="3049"/>
                    </a:lnTo>
                    <a:lnTo>
                      <a:pt x="1708" y="3029"/>
                    </a:lnTo>
                    <a:lnTo>
                      <a:pt x="1769" y="2765"/>
                    </a:lnTo>
                    <a:lnTo>
                      <a:pt x="1809" y="2480"/>
                    </a:lnTo>
                    <a:lnTo>
                      <a:pt x="1830" y="2115"/>
                    </a:lnTo>
                    <a:lnTo>
                      <a:pt x="1850" y="1728"/>
                    </a:lnTo>
                    <a:lnTo>
                      <a:pt x="1830" y="1322"/>
                    </a:lnTo>
                    <a:lnTo>
                      <a:pt x="1789" y="1119"/>
                    </a:lnTo>
                    <a:lnTo>
                      <a:pt x="1748" y="915"/>
                    </a:lnTo>
                    <a:lnTo>
                      <a:pt x="1687" y="732"/>
                    </a:lnTo>
                    <a:lnTo>
                      <a:pt x="1606" y="549"/>
                    </a:lnTo>
                    <a:lnTo>
                      <a:pt x="1504" y="407"/>
                    </a:lnTo>
                    <a:lnTo>
                      <a:pt x="1382" y="285"/>
                    </a:lnTo>
                    <a:lnTo>
                      <a:pt x="1260" y="184"/>
                    </a:lnTo>
                    <a:lnTo>
                      <a:pt x="1138" y="102"/>
                    </a:lnTo>
                    <a:lnTo>
                      <a:pt x="1017" y="62"/>
                    </a:lnTo>
                    <a:lnTo>
                      <a:pt x="874" y="21"/>
                    </a:lnTo>
                    <a:lnTo>
                      <a:pt x="752" y="1"/>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6"/>
              <p:cNvSpPr/>
              <p:nvPr/>
            </p:nvSpPr>
            <p:spPr>
              <a:xfrm>
                <a:off x="1982327" y="3351405"/>
                <a:ext cx="73836" cy="618320"/>
              </a:xfrm>
              <a:custGeom>
                <a:rect b="b" l="l" r="r" t="t"/>
                <a:pathLst>
                  <a:path extrusionOk="0" h="11749" w="1403">
                    <a:moveTo>
                      <a:pt x="1260" y="0"/>
                    </a:moveTo>
                    <a:lnTo>
                      <a:pt x="1281" y="508"/>
                    </a:lnTo>
                    <a:lnTo>
                      <a:pt x="1260" y="1748"/>
                    </a:lnTo>
                    <a:lnTo>
                      <a:pt x="1240" y="3516"/>
                    </a:lnTo>
                    <a:lnTo>
                      <a:pt x="1200" y="4512"/>
                    </a:lnTo>
                    <a:lnTo>
                      <a:pt x="1159" y="5549"/>
                    </a:lnTo>
                    <a:lnTo>
                      <a:pt x="1098" y="6585"/>
                    </a:lnTo>
                    <a:lnTo>
                      <a:pt x="1017" y="7602"/>
                    </a:lnTo>
                    <a:lnTo>
                      <a:pt x="915" y="8577"/>
                    </a:lnTo>
                    <a:lnTo>
                      <a:pt x="773" y="9472"/>
                    </a:lnTo>
                    <a:lnTo>
                      <a:pt x="712" y="9878"/>
                    </a:lnTo>
                    <a:lnTo>
                      <a:pt x="630" y="10244"/>
                    </a:lnTo>
                    <a:lnTo>
                      <a:pt x="549" y="10589"/>
                    </a:lnTo>
                    <a:lnTo>
                      <a:pt x="447" y="10894"/>
                    </a:lnTo>
                    <a:lnTo>
                      <a:pt x="346" y="11159"/>
                    </a:lnTo>
                    <a:lnTo>
                      <a:pt x="244" y="11362"/>
                    </a:lnTo>
                    <a:lnTo>
                      <a:pt x="122" y="11524"/>
                    </a:lnTo>
                    <a:lnTo>
                      <a:pt x="0" y="11646"/>
                    </a:lnTo>
                    <a:lnTo>
                      <a:pt x="61" y="11748"/>
                    </a:lnTo>
                    <a:lnTo>
                      <a:pt x="204" y="11646"/>
                    </a:lnTo>
                    <a:lnTo>
                      <a:pt x="326" y="11484"/>
                    </a:lnTo>
                    <a:lnTo>
                      <a:pt x="427" y="11260"/>
                    </a:lnTo>
                    <a:lnTo>
                      <a:pt x="529" y="10996"/>
                    </a:lnTo>
                    <a:lnTo>
                      <a:pt x="630" y="10711"/>
                    </a:lnTo>
                    <a:lnTo>
                      <a:pt x="732" y="10366"/>
                    </a:lnTo>
                    <a:lnTo>
                      <a:pt x="813" y="10000"/>
                    </a:lnTo>
                    <a:lnTo>
                      <a:pt x="895" y="9594"/>
                    </a:lnTo>
                    <a:lnTo>
                      <a:pt x="1017" y="8720"/>
                    </a:lnTo>
                    <a:lnTo>
                      <a:pt x="1118" y="7744"/>
                    </a:lnTo>
                    <a:lnTo>
                      <a:pt x="1220" y="6748"/>
                    </a:lnTo>
                    <a:lnTo>
                      <a:pt x="1281" y="5711"/>
                    </a:lnTo>
                    <a:lnTo>
                      <a:pt x="1321" y="4675"/>
                    </a:lnTo>
                    <a:lnTo>
                      <a:pt x="1362" y="3679"/>
                    </a:lnTo>
                    <a:lnTo>
                      <a:pt x="1403" y="1911"/>
                    </a:lnTo>
                    <a:lnTo>
                      <a:pt x="1403" y="610"/>
                    </a:lnTo>
                    <a:lnTo>
                      <a:pt x="140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6"/>
              <p:cNvSpPr/>
              <p:nvPr/>
            </p:nvSpPr>
            <p:spPr>
              <a:xfrm>
                <a:off x="2096793" y="3158840"/>
                <a:ext cx="332711" cy="213983"/>
              </a:xfrm>
              <a:custGeom>
                <a:rect b="b" l="l" r="r" t="t"/>
                <a:pathLst>
                  <a:path extrusionOk="0" h="4066" w="6322">
                    <a:moveTo>
                      <a:pt x="6199" y="1"/>
                    </a:moveTo>
                    <a:lnTo>
                      <a:pt x="6098" y="468"/>
                    </a:lnTo>
                    <a:lnTo>
                      <a:pt x="5955" y="1058"/>
                    </a:lnTo>
                    <a:lnTo>
                      <a:pt x="5854" y="1383"/>
                    </a:lnTo>
                    <a:lnTo>
                      <a:pt x="5732" y="1708"/>
                    </a:lnTo>
                    <a:lnTo>
                      <a:pt x="5610" y="2033"/>
                    </a:lnTo>
                    <a:lnTo>
                      <a:pt x="5468" y="2358"/>
                    </a:lnTo>
                    <a:lnTo>
                      <a:pt x="5285" y="2663"/>
                    </a:lnTo>
                    <a:lnTo>
                      <a:pt x="5102" y="2948"/>
                    </a:lnTo>
                    <a:lnTo>
                      <a:pt x="4919" y="3212"/>
                    </a:lnTo>
                    <a:lnTo>
                      <a:pt x="4695" y="3456"/>
                    </a:lnTo>
                    <a:lnTo>
                      <a:pt x="4451" y="3639"/>
                    </a:lnTo>
                    <a:lnTo>
                      <a:pt x="4329" y="3720"/>
                    </a:lnTo>
                    <a:lnTo>
                      <a:pt x="4187" y="3801"/>
                    </a:lnTo>
                    <a:lnTo>
                      <a:pt x="4065" y="3842"/>
                    </a:lnTo>
                    <a:lnTo>
                      <a:pt x="3923" y="3903"/>
                    </a:lnTo>
                    <a:lnTo>
                      <a:pt x="3781" y="3923"/>
                    </a:lnTo>
                    <a:lnTo>
                      <a:pt x="3618" y="3944"/>
                    </a:lnTo>
                    <a:lnTo>
                      <a:pt x="3293" y="3944"/>
                    </a:lnTo>
                    <a:lnTo>
                      <a:pt x="2968" y="3923"/>
                    </a:lnTo>
                    <a:lnTo>
                      <a:pt x="2663" y="3883"/>
                    </a:lnTo>
                    <a:lnTo>
                      <a:pt x="2337" y="3842"/>
                    </a:lnTo>
                    <a:lnTo>
                      <a:pt x="1748" y="3700"/>
                    </a:lnTo>
                    <a:lnTo>
                      <a:pt x="1199" y="3537"/>
                    </a:lnTo>
                    <a:lnTo>
                      <a:pt x="732" y="3395"/>
                    </a:lnTo>
                    <a:lnTo>
                      <a:pt x="366" y="3253"/>
                    </a:lnTo>
                    <a:lnTo>
                      <a:pt x="61" y="3110"/>
                    </a:lnTo>
                    <a:lnTo>
                      <a:pt x="0" y="3212"/>
                    </a:lnTo>
                    <a:lnTo>
                      <a:pt x="305" y="3354"/>
                    </a:lnTo>
                    <a:lnTo>
                      <a:pt x="651" y="3497"/>
                    </a:lnTo>
                    <a:lnTo>
                      <a:pt x="1077" y="3639"/>
                    </a:lnTo>
                    <a:lnTo>
                      <a:pt x="1606" y="3801"/>
                    </a:lnTo>
                    <a:lnTo>
                      <a:pt x="2195" y="3944"/>
                    </a:lnTo>
                    <a:lnTo>
                      <a:pt x="2500" y="3984"/>
                    </a:lnTo>
                    <a:lnTo>
                      <a:pt x="2805" y="4045"/>
                    </a:lnTo>
                    <a:lnTo>
                      <a:pt x="3130" y="4066"/>
                    </a:lnTo>
                    <a:lnTo>
                      <a:pt x="3781" y="4066"/>
                    </a:lnTo>
                    <a:lnTo>
                      <a:pt x="3923" y="4025"/>
                    </a:lnTo>
                    <a:lnTo>
                      <a:pt x="4065" y="3984"/>
                    </a:lnTo>
                    <a:lnTo>
                      <a:pt x="4187" y="3944"/>
                    </a:lnTo>
                    <a:lnTo>
                      <a:pt x="4329" y="3883"/>
                    </a:lnTo>
                    <a:lnTo>
                      <a:pt x="4472" y="3801"/>
                    </a:lnTo>
                    <a:lnTo>
                      <a:pt x="4716" y="3598"/>
                    </a:lnTo>
                    <a:lnTo>
                      <a:pt x="4959" y="3354"/>
                    </a:lnTo>
                    <a:lnTo>
                      <a:pt x="5203" y="3070"/>
                    </a:lnTo>
                    <a:lnTo>
                      <a:pt x="5407" y="2724"/>
                    </a:lnTo>
                    <a:lnTo>
                      <a:pt x="5630" y="2318"/>
                    </a:lnTo>
                    <a:lnTo>
                      <a:pt x="5772" y="1992"/>
                    </a:lnTo>
                    <a:lnTo>
                      <a:pt x="5894" y="1647"/>
                    </a:lnTo>
                    <a:lnTo>
                      <a:pt x="5996" y="1322"/>
                    </a:lnTo>
                    <a:lnTo>
                      <a:pt x="6098" y="1017"/>
                    </a:lnTo>
                    <a:lnTo>
                      <a:pt x="6240" y="448"/>
                    </a:lnTo>
                    <a:lnTo>
                      <a:pt x="6321" y="21"/>
                    </a:lnTo>
                    <a:lnTo>
                      <a:pt x="619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6"/>
              <p:cNvSpPr/>
              <p:nvPr/>
            </p:nvSpPr>
            <p:spPr>
              <a:xfrm>
                <a:off x="1851810" y="3204837"/>
                <a:ext cx="816200" cy="366972"/>
              </a:xfrm>
              <a:custGeom>
                <a:rect b="b" l="l" r="r" t="t"/>
                <a:pathLst>
                  <a:path extrusionOk="0" h="6973" w="15509">
                    <a:moveTo>
                      <a:pt x="13801" y="1"/>
                    </a:moveTo>
                    <a:lnTo>
                      <a:pt x="13639" y="21"/>
                    </a:lnTo>
                    <a:lnTo>
                      <a:pt x="13476" y="41"/>
                    </a:lnTo>
                    <a:lnTo>
                      <a:pt x="13314" y="82"/>
                    </a:lnTo>
                    <a:lnTo>
                      <a:pt x="13131" y="143"/>
                    </a:lnTo>
                    <a:lnTo>
                      <a:pt x="12927" y="224"/>
                    </a:lnTo>
                    <a:lnTo>
                      <a:pt x="12744" y="326"/>
                    </a:lnTo>
                    <a:lnTo>
                      <a:pt x="12399" y="509"/>
                    </a:lnTo>
                    <a:lnTo>
                      <a:pt x="12074" y="692"/>
                    </a:lnTo>
                    <a:lnTo>
                      <a:pt x="11769" y="895"/>
                    </a:lnTo>
                    <a:lnTo>
                      <a:pt x="11484" y="1098"/>
                    </a:lnTo>
                    <a:lnTo>
                      <a:pt x="11220" y="1322"/>
                    </a:lnTo>
                    <a:lnTo>
                      <a:pt x="10976" y="1525"/>
                    </a:lnTo>
                    <a:lnTo>
                      <a:pt x="10753" y="1749"/>
                    </a:lnTo>
                    <a:lnTo>
                      <a:pt x="10529" y="1972"/>
                    </a:lnTo>
                    <a:lnTo>
                      <a:pt x="10326" y="2196"/>
                    </a:lnTo>
                    <a:lnTo>
                      <a:pt x="10163" y="2419"/>
                    </a:lnTo>
                    <a:lnTo>
                      <a:pt x="9838" y="2866"/>
                    </a:lnTo>
                    <a:lnTo>
                      <a:pt x="9574" y="3314"/>
                    </a:lnTo>
                    <a:lnTo>
                      <a:pt x="9371" y="3740"/>
                    </a:lnTo>
                    <a:lnTo>
                      <a:pt x="9208" y="4147"/>
                    </a:lnTo>
                    <a:lnTo>
                      <a:pt x="9066" y="4513"/>
                    </a:lnTo>
                    <a:lnTo>
                      <a:pt x="8984" y="4838"/>
                    </a:lnTo>
                    <a:lnTo>
                      <a:pt x="8903" y="5143"/>
                    </a:lnTo>
                    <a:lnTo>
                      <a:pt x="8842" y="5549"/>
                    </a:lnTo>
                    <a:lnTo>
                      <a:pt x="8842" y="5712"/>
                    </a:lnTo>
                    <a:lnTo>
                      <a:pt x="8679" y="5509"/>
                    </a:lnTo>
                    <a:lnTo>
                      <a:pt x="8497" y="5346"/>
                    </a:lnTo>
                    <a:lnTo>
                      <a:pt x="8293" y="5184"/>
                    </a:lnTo>
                    <a:lnTo>
                      <a:pt x="8070" y="5041"/>
                    </a:lnTo>
                    <a:lnTo>
                      <a:pt x="7826" y="4919"/>
                    </a:lnTo>
                    <a:lnTo>
                      <a:pt x="7562" y="4818"/>
                    </a:lnTo>
                    <a:lnTo>
                      <a:pt x="7277" y="4716"/>
                    </a:lnTo>
                    <a:lnTo>
                      <a:pt x="6992" y="4635"/>
                    </a:lnTo>
                    <a:lnTo>
                      <a:pt x="6688" y="4553"/>
                    </a:lnTo>
                    <a:lnTo>
                      <a:pt x="6362" y="4492"/>
                    </a:lnTo>
                    <a:lnTo>
                      <a:pt x="5712" y="4391"/>
                    </a:lnTo>
                    <a:lnTo>
                      <a:pt x="5041" y="4350"/>
                    </a:lnTo>
                    <a:lnTo>
                      <a:pt x="4371" y="4330"/>
                    </a:lnTo>
                    <a:lnTo>
                      <a:pt x="3700" y="4350"/>
                    </a:lnTo>
                    <a:lnTo>
                      <a:pt x="3049" y="4391"/>
                    </a:lnTo>
                    <a:lnTo>
                      <a:pt x="2440" y="4452"/>
                    </a:lnTo>
                    <a:lnTo>
                      <a:pt x="1891" y="4533"/>
                    </a:lnTo>
                    <a:lnTo>
                      <a:pt x="1403" y="4635"/>
                    </a:lnTo>
                    <a:lnTo>
                      <a:pt x="976" y="4736"/>
                    </a:lnTo>
                    <a:lnTo>
                      <a:pt x="651" y="4858"/>
                    </a:lnTo>
                    <a:lnTo>
                      <a:pt x="549" y="4919"/>
                    </a:lnTo>
                    <a:lnTo>
                      <a:pt x="448" y="4980"/>
                    </a:lnTo>
                    <a:lnTo>
                      <a:pt x="306" y="5102"/>
                    </a:lnTo>
                    <a:lnTo>
                      <a:pt x="204" y="5224"/>
                    </a:lnTo>
                    <a:lnTo>
                      <a:pt x="123" y="5387"/>
                    </a:lnTo>
                    <a:lnTo>
                      <a:pt x="62" y="5529"/>
                    </a:lnTo>
                    <a:lnTo>
                      <a:pt x="21" y="5692"/>
                    </a:lnTo>
                    <a:lnTo>
                      <a:pt x="1" y="5854"/>
                    </a:lnTo>
                    <a:lnTo>
                      <a:pt x="1" y="6017"/>
                    </a:lnTo>
                    <a:lnTo>
                      <a:pt x="21" y="6159"/>
                    </a:lnTo>
                    <a:lnTo>
                      <a:pt x="82" y="6444"/>
                    </a:lnTo>
                    <a:lnTo>
                      <a:pt x="163" y="6688"/>
                    </a:lnTo>
                    <a:lnTo>
                      <a:pt x="265" y="6870"/>
                    </a:lnTo>
                    <a:lnTo>
                      <a:pt x="326" y="6952"/>
                    </a:lnTo>
                    <a:lnTo>
                      <a:pt x="448" y="6972"/>
                    </a:lnTo>
                    <a:lnTo>
                      <a:pt x="712" y="6952"/>
                    </a:lnTo>
                    <a:lnTo>
                      <a:pt x="1627" y="6911"/>
                    </a:lnTo>
                    <a:lnTo>
                      <a:pt x="4411" y="6708"/>
                    </a:lnTo>
                    <a:lnTo>
                      <a:pt x="7297" y="6525"/>
                    </a:lnTo>
                    <a:lnTo>
                      <a:pt x="8375" y="6464"/>
                    </a:lnTo>
                    <a:lnTo>
                      <a:pt x="9086" y="6464"/>
                    </a:lnTo>
                    <a:lnTo>
                      <a:pt x="9208" y="6444"/>
                    </a:lnTo>
                    <a:lnTo>
                      <a:pt x="9513" y="6322"/>
                    </a:lnTo>
                    <a:lnTo>
                      <a:pt x="9919" y="6098"/>
                    </a:lnTo>
                    <a:lnTo>
                      <a:pt x="10387" y="5834"/>
                    </a:lnTo>
                    <a:lnTo>
                      <a:pt x="10895" y="5509"/>
                    </a:lnTo>
                    <a:lnTo>
                      <a:pt x="11464" y="5143"/>
                    </a:lnTo>
                    <a:lnTo>
                      <a:pt x="12623" y="4330"/>
                    </a:lnTo>
                    <a:lnTo>
                      <a:pt x="13720" y="3497"/>
                    </a:lnTo>
                    <a:lnTo>
                      <a:pt x="14228" y="3090"/>
                    </a:lnTo>
                    <a:lnTo>
                      <a:pt x="14675" y="2724"/>
                    </a:lnTo>
                    <a:lnTo>
                      <a:pt x="15041" y="2419"/>
                    </a:lnTo>
                    <a:lnTo>
                      <a:pt x="15305" y="2155"/>
                    </a:lnTo>
                    <a:lnTo>
                      <a:pt x="15468" y="1952"/>
                    </a:lnTo>
                    <a:lnTo>
                      <a:pt x="15509" y="1891"/>
                    </a:lnTo>
                    <a:lnTo>
                      <a:pt x="15509" y="1850"/>
                    </a:lnTo>
                    <a:lnTo>
                      <a:pt x="15448" y="1647"/>
                    </a:lnTo>
                    <a:lnTo>
                      <a:pt x="15326" y="1301"/>
                    </a:lnTo>
                    <a:lnTo>
                      <a:pt x="15244" y="1118"/>
                    </a:lnTo>
                    <a:lnTo>
                      <a:pt x="15163" y="915"/>
                    </a:lnTo>
                    <a:lnTo>
                      <a:pt x="15041" y="712"/>
                    </a:lnTo>
                    <a:lnTo>
                      <a:pt x="14899" y="529"/>
                    </a:lnTo>
                    <a:lnTo>
                      <a:pt x="14736" y="366"/>
                    </a:lnTo>
                    <a:lnTo>
                      <a:pt x="14553" y="224"/>
                    </a:lnTo>
                    <a:lnTo>
                      <a:pt x="14330" y="102"/>
                    </a:lnTo>
                    <a:lnTo>
                      <a:pt x="14208" y="62"/>
                    </a:lnTo>
                    <a:lnTo>
                      <a:pt x="14086" y="41"/>
                    </a:lnTo>
                    <a:lnTo>
                      <a:pt x="13944" y="21"/>
                    </a:lnTo>
                    <a:lnTo>
                      <a:pt x="138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6"/>
              <p:cNvSpPr/>
              <p:nvPr/>
            </p:nvSpPr>
            <p:spPr>
              <a:xfrm>
                <a:off x="1843284" y="3240150"/>
                <a:ext cx="1023710" cy="779834"/>
              </a:xfrm>
              <a:custGeom>
                <a:rect b="b" l="l" r="r" t="t"/>
                <a:pathLst>
                  <a:path extrusionOk="0" h="14818" w="19452">
                    <a:moveTo>
                      <a:pt x="15122" y="0"/>
                    </a:moveTo>
                    <a:lnTo>
                      <a:pt x="14959" y="21"/>
                    </a:lnTo>
                    <a:lnTo>
                      <a:pt x="14776" y="61"/>
                    </a:lnTo>
                    <a:lnTo>
                      <a:pt x="14573" y="143"/>
                    </a:lnTo>
                    <a:lnTo>
                      <a:pt x="14370" y="244"/>
                    </a:lnTo>
                    <a:lnTo>
                      <a:pt x="14146" y="366"/>
                    </a:lnTo>
                    <a:lnTo>
                      <a:pt x="13659" y="671"/>
                    </a:lnTo>
                    <a:lnTo>
                      <a:pt x="13150" y="1037"/>
                    </a:lnTo>
                    <a:lnTo>
                      <a:pt x="12622" y="1464"/>
                    </a:lnTo>
                    <a:lnTo>
                      <a:pt x="12093" y="1911"/>
                    </a:lnTo>
                    <a:lnTo>
                      <a:pt x="11565" y="2399"/>
                    </a:lnTo>
                    <a:lnTo>
                      <a:pt x="11057" y="2887"/>
                    </a:lnTo>
                    <a:lnTo>
                      <a:pt x="10589" y="3354"/>
                    </a:lnTo>
                    <a:lnTo>
                      <a:pt x="9756" y="4208"/>
                    </a:lnTo>
                    <a:lnTo>
                      <a:pt x="9207" y="4797"/>
                    </a:lnTo>
                    <a:lnTo>
                      <a:pt x="9004" y="5041"/>
                    </a:lnTo>
                    <a:lnTo>
                      <a:pt x="8313" y="5000"/>
                    </a:lnTo>
                    <a:lnTo>
                      <a:pt x="7276" y="4980"/>
                    </a:lnTo>
                    <a:lnTo>
                      <a:pt x="5976" y="4980"/>
                    </a:lnTo>
                    <a:lnTo>
                      <a:pt x="4533" y="5000"/>
                    </a:lnTo>
                    <a:lnTo>
                      <a:pt x="3110" y="5041"/>
                    </a:lnTo>
                    <a:lnTo>
                      <a:pt x="1829" y="5102"/>
                    </a:lnTo>
                    <a:lnTo>
                      <a:pt x="1260" y="5163"/>
                    </a:lnTo>
                    <a:lnTo>
                      <a:pt x="793" y="5204"/>
                    </a:lnTo>
                    <a:lnTo>
                      <a:pt x="407" y="5285"/>
                    </a:lnTo>
                    <a:lnTo>
                      <a:pt x="122" y="5366"/>
                    </a:lnTo>
                    <a:lnTo>
                      <a:pt x="102" y="5386"/>
                    </a:lnTo>
                    <a:lnTo>
                      <a:pt x="61" y="5407"/>
                    </a:lnTo>
                    <a:lnTo>
                      <a:pt x="20" y="5508"/>
                    </a:lnTo>
                    <a:lnTo>
                      <a:pt x="0" y="5671"/>
                    </a:lnTo>
                    <a:lnTo>
                      <a:pt x="0" y="5854"/>
                    </a:lnTo>
                    <a:lnTo>
                      <a:pt x="20" y="6078"/>
                    </a:lnTo>
                    <a:lnTo>
                      <a:pt x="41" y="6321"/>
                    </a:lnTo>
                    <a:lnTo>
                      <a:pt x="163" y="6931"/>
                    </a:lnTo>
                    <a:lnTo>
                      <a:pt x="325" y="7643"/>
                    </a:lnTo>
                    <a:lnTo>
                      <a:pt x="549" y="8415"/>
                    </a:lnTo>
                    <a:lnTo>
                      <a:pt x="793" y="9248"/>
                    </a:lnTo>
                    <a:lnTo>
                      <a:pt x="1057" y="10102"/>
                    </a:lnTo>
                    <a:lnTo>
                      <a:pt x="1585" y="11748"/>
                    </a:lnTo>
                    <a:lnTo>
                      <a:pt x="2094" y="13191"/>
                    </a:lnTo>
                    <a:lnTo>
                      <a:pt x="2602" y="14594"/>
                    </a:lnTo>
                    <a:lnTo>
                      <a:pt x="2703" y="14614"/>
                    </a:lnTo>
                    <a:lnTo>
                      <a:pt x="2846" y="14655"/>
                    </a:lnTo>
                    <a:lnTo>
                      <a:pt x="3232" y="14695"/>
                    </a:lnTo>
                    <a:lnTo>
                      <a:pt x="3760" y="14736"/>
                    </a:lnTo>
                    <a:lnTo>
                      <a:pt x="4390" y="14777"/>
                    </a:lnTo>
                    <a:lnTo>
                      <a:pt x="5894" y="14797"/>
                    </a:lnTo>
                    <a:lnTo>
                      <a:pt x="7520" y="14817"/>
                    </a:lnTo>
                    <a:lnTo>
                      <a:pt x="9126" y="14797"/>
                    </a:lnTo>
                    <a:lnTo>
                      <a:pt x="10488" y="14777"/>
                    </a:lnTo>
                    <a:lnTo>
                      <a:pt x="11809" y="14736"/>
                    </a:lnTo>
                    <a:lnTo>
                      <a:pt x="12398" y="14472"/>
                    </a:lnTo>
                    <a:lnTo>
                      <a:pt x="13008" y="14167"/>
                    </a:lnTo>
                    <a:lnTo>
                      <a:pt x="13618" y="13842"/>
                    </a:lnTo>
                    <a:lnTo>
                      <a:pt x="14207" y="13476"/>
                    </a:lnTo>
                    <a:lnTo>
                      <a:pt x="15406" y="12744"/>
                    </a:lnTo>
                    <a:lnTo>
                      <a:pt x="16524" y="12012"/>
                    </a:lnTo>
                    <a:lnTo>
                      <a:pt x="17520" y="11362"/>
                    </a:lnTo>
                    <a:lnTo>
                      <a:pt x="18374" y="10793"/>
                    </a:lnTo>
                    <a:lnTo>
                      <a:pt x="18719" y="10590"/>
                    </a:lnTo>
                    <a:lnTo>
                      <a:pt x="19004" y="10427"/>
                    </a:lnTo>
                    <a:lnTo>
                      <a:pt x="19228" y="10325"/>
                    </a:lnTo>
                    <a:lnTo>
                      <a:pt x="19370" y="10285"/>
                    </a:lnTo>
                    <a:lnTo>
                      <a:pt x="19390" y="10264"/>
                    </a:lnTo>
                    <a:lnTo>
                      <a:pt x="19411" y="10244"/>
                    </a:lnTo>
                    <a:lnTo>
                      <a:pt x="19451" y="10163"/>
                    </a:lnTo>
                    <a:lnTo>
                      <a:pt x="19451" y="10021"/>
                    </a:lnTo>
                    <a:lnTo>
                      <a:pt x="19431" y="9838"/>
                    </a:lnTo>
                    <a:lnTo>
                      <a:pt x="19350" y="9350"/>
                    </a:lnTo>
                    <a:lnTo>
                      <a:pt x="19207" y="8699"/>
                    </a:lnTo>
                    <a:lnTo>
                      <a:pt x="19004" y="7947"/>
                    </a:lnTo>
                    <a:lnTo>
                      <a:pt x="18740" y="7094"/>
                    </a:lnTo>
                    <a:lnTo>
                      <a:pt x="18455" y="6199"/>
                    </a:lnTo>
                    <a:lnTo>
                      <a:pt x="18110" y="5265"/>
                    </a:lnTo>
                    <a:lnTo>
                      <a:pt x="17764" y="4309"/>
                    </a:lnTo>
                    <a:lnTo>
                      <a:pt x="17398" y="3395"/>
                    </a:lnTo>
                    <a:lnTo>
                      <a:pt x="17012" y="2541"/>
                    </a:lnTo>
                    <a:lnTo>
                      <a:pt x="16626" y="1748"/>
                    </a:lnTo>
                    <a:lnTo>
                      <a:pt x="16443" y="1403"/>
                    </a:lnTo>
                    <a:lnTo>
                      <a:pt x="16260" y="1078"/>
                    </a:lnTo>
                    <a:lnTo>
                      <a:pt x="16077" y="793"/>
                    </a:lnTo>
                    <a:lnTo>
                      <a:pt x="15915" y="549"/>
                    </a:lnTo>
                    <a:lnTo>
                      <a:pt x="15732" y="346"/>
                    </a:lnTo>
                    <a:lnTo>
                      <a:pt x="15569" y="183"/>
                    </a:lnTo>
                    <a:lnTo>
                      <a:pt x="15427" y="82"/>
                    </a:lnTo>
                    <a:lnTo>
                      <a:pt x="15285" y="21"/>
                    </a:lnTo>
                    <a:lnTo>
                      <a:pt x="151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6"/>
              <p:cNvSpPr/>
              <p:nvPr/>
            </p:nvSpPr>
            <p:spPr>
              <a:xfrm>
                <a:off x="2471135" y="3755745"/>
                <a:ext cx="297451" cy="185091"/>
              </a:xfrm>
              <a:custGeom>
                <a:rect b="b" l="l" r="r" t="t"/>
                <a:pathLst>
                  <a:path extrusionOk="0" h="3517" w="5652">
                    <a:moveTo>
                      <a:pt x="1302" y="0"/>
                    </a:moveTo>
                    <a:lnTo>
                      <a:pt x="875" y="41"/>
                    </a:lnTo>
                    <a:lnTo>
                      <a:pt x="509" y="61"/>
                    </a:lnTo>
                    <a:lnTo>
                      <a:pt x="224" y="122"/>
                    </a:lnTo>
                    <a:lnTo>
                      <a:pt x="42" y="183"/>
                    </a:lnTo>
                    <a:lnTo>
                      <a:pt x="1" y="203"/>
                    </a:lnTo>
                    <a:lnTo>
                      <a:pt x="1" y="244"/>
                    </a:lnTo>
                    <a:lnTo>
                      <a:pt x="42" y="285"/>
                    </a:lnTo>
                    <a:lnTo>
                      <a:pt x="123" y="305"/>
                    </a:lnTo>
                    <a:lnTo>
                      <a:pt x="570" y="447"/>
                    </a:lnTo>
                    <a:lnTo>
                      <a:pt x="1017" y="549"/>
                    </a:lnTo>
                    <a:lnTo>
                      <a:pt x="1485" y="671"/>
                    </a:lnTo>
                    <a:lnTo>
                      <a:pt x="1281" y="671"/>
                    </a:lnTo>
                    <a:lnTo>
                      <a:pt x="814" y="691"/>
                    </a:lnTo>
                    <a:lnTo>
                      <a:pt x="550" y="711"/>
                    </a:lnTo>
                    <a:lnTo>
                      <a:pt x="346" y="752"/>
                    </a:lnTo>
                    <a:lnTo>
                      <a:pt x="184" y="813"/>
                    </a:lnTo>
                    <a:lnTo>
                      <a:pt x="163" y="833"/>
                    </a:lnTo>
                    <a:lnTo>
                      <a:pt x="143" y="874"/>
                    </a:lnTo>
                    <a:lnTo>
                      <a:pt x="163" y="915"/>
                    </a:lnTo>
                    <a:lnTo>
                      <a:pt x="204" y="955"/>
                    </a:lnTo>
                    <a:lnTo>
                      <a:pt x="367" y="1057"/>
                    </a:lnTo>
                    <a:lnTo>
                      <a:pt x="611" y="1179"/>
                    </a:lnTo>
                    <a:lnTo>
                      <a:pt x="855" y="1280"/>
                    </a:lnTo>
                    <a:lnTo>
                      <a:pt x="1342" y="1463"/>
                    </a:lnTo>
                    <a:lnTo>
                      <a:pt x="1566" y="1524"/>
                    </a:lnTo>
                    <a:lnTo>
                      <a:pt x="1566" y="1524"/>
                    </a:lnTo>
                    <a:lnTo>
                      <a:pt x="1363" y="1484"/>
                    </a:lnTo>
                    <a:lnTo>
                      <a:pt x="1159" y="1463"/>
                    </a:lnTo>
                    <a:lnTo>
                      <a:pt x="936" y="1423"/>
                    </a:lnTo>
                    <a:lnTo>
                      <a:pt x="712" y="1423"/>
                    </a:lnTo>
                    <a:lnTo>
                      <a:pt x="611" y="1443"/>
                    </a:lnTo>
                    <a:lnTo>
                      <a:pt x="529" y="1463"/>
                    </a:lnTo>
                    <a:lnTo>
                      <a:pt x="468" y="1504"/>
                    </a:lnTo>
                    <a:lnTo>
                      <a:pt x="428" y="1545"/>
                    </a:lnTo>
                    <a:lnTo>
                      <a:pt x="407" y="1606"/>
                    </a:lnTo>
                    <a:lnTo>
                      <a:pt x="428" y="1687"/>
                    </a:lnTo>
                    <a:lnTo>
                      <a:pt x="489" y="1789"/>
                    </a:lnTo>
                    <a:lnTo>
                      <a:pt x="611" y="1870"/>
                    </a:lnTo>
                    <a:lnTo>
                      <a:pt x="753" y="1931"/>
                    </a:lnTo>
                    <a:lnTo>
                      <a:pt x="936" y="2012"/>
                    </a:lnTo>
                    <a:lnTo>
                      <a:pt x="1403" y="2154"/>
                    </a:lnTo>
                    <a:lnTo>
                      <a:pt x="1932" y="2317"/>
                    </a:lnTo>
                    <a:lnTo>
                      <a:pt x="2521" y="2480"/>
                    </a:lnTo>
                    <a:lnTo>
                      <a:pt x="2806" y="2581"/>
                    </a:lnTo>
                    <a:lnTo>
                      <a:pt x="3090" y="2703"/>
                    </a:lnTo>
                    <a:lnTo>
                      <a:pt x="3355" y="2825"/>
                    </a:lnTo>
                    <a:lnTo>
                      <a:pt x="3598" y="2967"/>
                    </a:lnTo>
                    <a:lnTo>
                      <a:pt x="3822" y="3130"/>
                    </a:lnTo>
                    <a:lnTo>
                      <a:pt x="4025" y="3293"/>
                    </a:lnTo>
                    <a:lnTo>
                      <a:pt x="4107" y="3374"/>
                    </a:lnTo>
                    <a:lnTo>
                      <a:pt x="4208" y="3435"/>
                    </a:lnTo>
                    <a:lnTo>
                      <a:pt x="4289" y="3476"/>
                    </a:lnTo>
                    <a:lnTo>
                      <a:pt x="4391" y="3516"/>
                    </a:lnTo>
                    <a:lnTo>
                      <a:pt x="4594" y="3516"/>
                    </a:lnTo>
                    <a:lnTo>
                      <a:pt x="4676" y="3496"/>
                    </a:lnTo>
                    <a:lnTo>
                      <a:pt x="4777" y="3455"/>
                    </a:lnTo>
                    <a:lnTo>
                      <a:pt x="4960" y="3333"/>
                    </a:lnTo>
                    <a:lnTo>
                      <a:pt x="5143" y="3191"/>
                    </a:lnTo>
                    <a:lnTo>
                      <a:pt x="5306" y="2988"/>
                    </a:lnTo>
                    <a:lnTo>
                      <a:pt x="5428" y="2785"/>
                    </a:lnTo>
                    <a:lnTo>
                      <a:pt x="5529" y="2541"/>
                    </a:lnTo>
                    <a:lnTo>
                      <a:pt x="5611" y="2297"/>
                    </a:lnTo>
                    <a:lnTo>
                      <a:pt x="5651" y="2033"/>
                    </a:lnTo>
                    <a:lnTo>
                      <a:pt x="5631" y="1789"/>
                    </a:lnTo>
                    <a:lnTo>
                      <a:pt x="5611" y="1687"/>
                    </a:lnTo>
                    <a:lnTo>
                      <a:pt x="5590" y="1565"/>
                    </a:lnTo>
                    <a:lnTo>
                      <a:pt x="5529" y="1463"/>
                    </a:lnTo>
                    <a:lnTo>
                      <a:pt x="5468" y="1362"/>
                    </a:lnTo>
                    <a:lnTo>
                      <a:pt x="5407" y="1260"/>
                    </a:lnTo>
                    <a:lnTo>
                      <a:pt x="5306" y="1179"/>
                    </a:lnTo>
                    <a:lnTo>
                      <a:pt x="5204" y="1098"/>
                    </a:lnTo>
                    <a:lnTo>
                      <a:pt x="5082" y="1037"/>
                    </a:lnTo>
                    <a:lnTo>
                      <a:pt x="4798" y="874"/>
                    </a:lnTo>
                    <a:lnTo>
                      <a:pt x="4472" y="732"/>
                    </a:lnTo>
                    <a:lnTo>
                      <a:pt x="4066" y="549"/>
                    </a:lnTo>
                    <a:lnTo>
                      <a:pt x="3619" y="366"/>
                    </a:lnTo>
                    <a:lnTo>
                      <a:pt x="3131" y="203"/>
                    </a:lnTo>
                    <a:lnTo>
                      <a:pt x="2887" y="122"/>
                    </a:lnTo>
                    <a:lnTo>
                      <a:pt x="2643" y="81"/>
                    </a:lnTo>
                    <a:lnTo>
                      <a:pt x="2420" y="41"/>
                    </a:lnTo>
                    <a:lnTo>
                      <a:pt x="2196" y="20"/>
                    </a:lnTo>
                    <a:lnTo>
                      <a:pt x="1749" y="0"/>
                    </a:lnTo>
                    <a:close/>
                  </a:path>
                </a:pathLst>
              </a:custGeom>
              <a:solidFill>
                <a:srgbClr val="F5B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6"/>
              <p:cNvSpPr/>
              <p:nvPr/>
            </p:nvSpPr>
            <p:spPr>
              <a:xfrm>
                <a:off x="2639071" y="3046532"/>
                <a:ext cx="55680" cy="255717"/>
              </a:xfrm>
              <a:custGeom>
                <a:rect b="b" l="l" r="r" t="t"/>
                <a:pathLst>
                  <a:path extrusionOk="0" h="4859" w="1058">
                    <a:moveTo>
                      <a:pt x="489" y="1"/>
                    </a:moveTo>
                    <a:lnTo>
                      <a:pt x="428" y="122"/>
                    </a:lnTo>
                    <a:lnTo>
                      <a:pt x="306" y="468"/>
                    </a:lnTo>
                    <a:lnTo>
                      <a:pt x="224" y="712"/>
                    </a:lnTo>
                    <a:lnTo>
                      <a:pt x="164" y="996"/>
                    </a:lnTo>
                    <a:lnTo>
                      <a:pt x="82" y="1322"/>
                    </a:lnTo>
                    <a:lnTo>
                      <a:pt x="42" y="1667"/>
                    </a:lnTo>
                    <a:lnTo>
                      <a:pt x="21" y="2033"/>
                    </a:lnTo>
                    <a:lnTo>
                      <a:pt x="1" y="2419"/>
                    </a:lnTo>
                    <a:lnTo>
                      <a:pt x="42" y="2826"/>
                    </a:lnTo>
                    <a:lnTo>
                      <a:pt x="123" y="3232"/>
                    </a:lnTo>
                    <a:lnTo>
                      <a:pt x="164" y="3435"/>
                    </a:lnTo>
                    <a:lnTo>
                      <a:pt x="245" y="3639"/>
                    </a:lnTo>
                    <a:lnTo>
                      <a:pt x="326" y="3842"/>
                    </a:lnTo>
                    <a:lnTo>
                      <a:pt x="407" y="4066"/>
                    </a:lnTo>
                    <a:lnTo>
                      <a:pt x="529" y="4269"/>
                    </a:lnTo>
                    <a:lnTo>
                      <a:pt x="651" y="4452"/>
                    </a:lnTo>
                    <a:lnTo>
                      <a:pt x="794" y="4655"/>
                    </a:lnTo>
                    <a:lnTo>
                      <a:pt x="956" y="4858"/>
                    </a:lnTo>
                    <a:lnTo>
                      <a:pt x="1058" y="4757"/>
                    </a:lnTo>
                    <a:lnTo>
                      <a:pt x="895" y="4574"/>
                    </a:lnTo>
                    <a:lnTo>
                      <a:pt x="753" y="4391"/>
                    </a:lnTo>
                    <a:lnTo>
                      <a:pt x="631" y="4187"/>
                    </a:lnTo>
                    <a:lnTo>
                      <a:pt x="529" y="3984"/>
                    </a:lnTo>
                    <a:lnTo>
                      <a:pt x="448" y="3801"/>
                    </a:lnTo>
                    <a:lnTo>
                      <a:pt x="367" y="3598"/>
                    </a:lnTo>
                    <a:lnTo>
                      <a:pt x="245" y="3192"/>
                    </a:lnTo>
                    <a:lnTo>
                      <a:pt x="164" y="2805"/>
                    </a:lnTo>
                    <a:lnTo>
                      <a:pt x="143" y="2419"/>
                    </a:lnTo>
                    <a:lnTo>
                      <a:pt x="143" y="2033"/>
                    </a:lnTo>
                    <a:lnTo>
                      <a:pt x="164" y="1667"/>
                    </a:lnTo>
                    <a:lnTo>
                      <a:pt x="224" y="1342"/>
                    </a:lnTo>
                    <a:lnTo>
                      <a:pt x="285" y="1037"/>
                    </a:lnTo>
                    <a:lnTo>
                      <a:pt x="346" y="753"/>
                    </a:lnTo>
                    <a:lnTo>
                      <a:pt x="428" y="529"/>
                    </a:lnTo>
                    <a:lnTo>
                      <a:pt x="550" y="183"/>
                    </a:lnTo>
                    <a:lnTo>
                      <a:pt x="611" y="41"/>
                    </a:lnTo>
                    <a:lnTo>
                      <a:pt x="48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6"/>
              <p:cNvSpPr/>
              <p:nvPr/>
            </p:nvSpPr>
            <p:spPr>
              <a:xfrm>
                <a:off x="2595232" y="3451925"/>
                <a:ext cx="607637" cy="502803"/>
              </a:xfrm>
              <a:custGeom>
                <a:rect b="b" l="l" r="r" t="t"/>
                <a:pathLst>
                  <a:path extrusionOk="0" h="9554" w="11546">
                    <a:moveTo>
                      <a:pt x="9208" y="1"/>
                    </a:moveTo>
                    <a:lnTo>
                      <a:pt x="9045" y="21"/>
                    </a:lnTo>
                    <a:lnTo>
                      <a:pt x="8903" y="41"/>
                    </a:lnTo>
                    <a:lnTo>
                      <a:pt x="8740" y="82"/>
                    </a:lnTo>
                    <a:lnTo>
                      <a:pt x="8578" y="163"/>
                    </a:lnTo>
                    <a:lnTo>
                      <a:pt x="8212" y="326"/>
                    </a:lnTo>
                    <a:lnTo>
                      <a:pt x="7826" y="549"/>
                    </a:lnTo>
                    <a:lnTo>
                      <a:pt x="7419" y="834"/>
                    </a:lnTo>
                    <a:lnTo>
                      <a:pt x="6972" y="1159"/>
                    </a:lnTo>
                    <a:lnTo>
                      <a:pt x="5996" y="1871"/>
                    </a:lnTo>
                    <a:lnTo>
                      <a:pt x="5448" y="2257"/>
                    </a:lnTo>
                    <a:lnTo>
                      <a:pt x="4858" y="2643"/>
                    </a:lnTo>
                    <a:lnTo>
                      <a:pt x="4249" y="3049"/>
                    </a:lnTo>
                    <a:lnTo>
                      <a:pt x="3578" y="3436"/>
                    </a:lnTo>
                    <a:lnTo>
                      <a:pt x="2866" y="3801"/>
                    </a:lnTo>
                    <a:lnTo>
                      <a:pt x="2114" y="4147"/>
                    </a:lnTo>
                    <a:lnTo>
                      <a:pt x="1728" y="4310"/>
                    </a:lnTo>
                    <a:lnTo>
                      <a:pt x="1322" y="4472"/>
                    </a:lnTo>
                    <a:lnTo>
                      <a:pt x="895" y="4614"/>
                    </a:lnTo>
                    <a:lnTo>
                      <a:pt x="468" y="4736"/>
                    </a:lnTo>
                    <a:lnTo>
                      <a:pt x="427" y="4879"/>
                    </a:lnTo>
                    <a:lnTo>
                      <a:pt x="326" y="5285"/>
                    </a:lnTo>
                    <a:lnTo>
                      <a:pt x="184" y="5875"/>
                    </a:lnTo>
                    <a:lnTo>
                      <a:pt x="123" y="6220"/>
                    </a:lnTo>
                    <a:lnTo>
                      <a:pt x="82" y="6586"/>
                    </a:lnTo>
                    <a:lnTo>
                      <a:pt x="41" y="6952"/>
                    </a:lnTo>
                    <a:lnTo>
                      <a:pt x="1" y="7338"/>
                    </a:lnTo>
                    <a:lnTo>
                      <a:pt x="1" y="7724"/>
                    </a:lnTo>
                    <a:lnTo>
                      <a:pt x="21" y="8090"/>
                    </a:lnTo>
                    <a:lnTo>
                      <a:pt x="82" y="8436"/>
                    </a:lnTo>
                    <a:lnTo>
                      <a:pt x="163" y="8761"/>
                    </a:lnTo>
                    <a:lnTo>
                      <a:pt x="224" y="8903"/>
                    </a:lnTo>
                    <a:lnTo>
                      <a:pt x="285" y="9045"/>
                    </a:lnTo>
                    <a:lnTo>
                      <a:pt x="366" y="9167"/>
                    </a:lnTo>
                    <a:lnTo>
                      <a:pt x="468" y="9289"/>
                    </a:lnTo>
                    <a:lnTo>
                      <a:pt x="590" y="9391"/>
                    </a:lnTo>
                    <a:lnTo>
                      <a:pt x="753" y="9452"/>
                    </a:lnTo>
                    <a:lnTo>
                      <a:pt x="956" y="9513"/>
                    </a:lnTo>
                    <a:lnTo>
                      <a:pt x="1200" y="9553"/>
                    </a:lnTo>
                    <a:lnTo>
                      <a:pt x="1464" y="9553"/>
                    </a:lnTo>
                    <a:lnTo>
                      <a:pt x="1769" y="9533"/>
                    </a:lnTo>
                    <a:lnTo>
                      <a:pt x="2114" y="9513"/>
                    </a:lnTo>
                    <a:lnTo>
                      <a:pt x="2460" y="9472"/>
                    </a:lnTo>
                    <a:lnTo>
                      <a:pt x="2846" y="9391"/>
                    </a:lnTo>
                    <a:lnTo>
                      <a:pt x="3253" y="9310"/>
                    </a:lnTo>
                    <a:lnTo>
                      <a:pt x="4106" y="9106"/>
                    </a:lnTo>
                    <a:lnTo>
                      <a:pt x="5001" y="8822"/>
                    </a:lnTo>
                    <a:lnTo>
                      <a:pt x="5915" y="8517"/>
                    </a:lnTo>
                    <a:lnTo>
                      <a:pt x="6830" y="8151"/>
                    </a:lnTo>
                    <a:lnTo>
                      <a:pt x="7704" y="7745"/>
                    </a:lnTo>
                    <a:lnTo>
                      <a:pt x="8131" y="7521"/>
                    </a:lnTo>
                    <a:lnTo>
                      <a:pt x="8557" y="7297"/>
                    </a:lnTo>
                    <a:lnTo>
                      <a:pt x="8944" y="7074"/>
                    </a:lnTo>
                    <a:lnTo>
                      <a:pt x="9330" y="6850"/>
                    </a:lnTo>
                    <a:lnTo>
                      <a:pt x="9675" y="6606"/>
                    </a:lnTo>
                    <a:lnTo>
                      <a:pt x="10001" y="6362"/>
                    </a:lnTo>
                    <a:lnTo>
                      <a:pt x="10305" y="6119"/>
                    </a:lnTo>
                    <a:lnTo>
                      <a:pt x="10570" y="5875"/>
                    </a:lnTo>
                    <a:lnTo>
                      <a:pt x="10793" y="5631"/>
                    </a:lnTo>
                    <a:lnTo>
                      <a:pt x="10996" y="5387"/>
                    </a:lnTo>
                    <a:lnTo>
                      <a:pt x="11159" y="5143"/>
                    </a:lnTo>
                    <a:lnTo>
                      <a:pt x="11261" y="4899"/>
                    </a:lnTo>
                    <a:lnTo>
                      <a:pt x="11342" y="4655"/>
                    </a:lnTo>
                    <a:lnTo>
                      <a:pt x="11403" y="4411"/>
                    </a:lnTo>
                    <a:lnTo>
                      <a:pt x="11505" y="3944"/>
                    </a:lnTo>
                    <a:lnTo>
                      <a:pt x="11545" y="3476"/>
                    </a:lnTo>
                    <a:lnTo>
                      <a:pt x="11545" y="3029"/>
                    </a:lnTo>
                    <a:lnTo>
                      <a:pt x="11525" y="2602"/>
                    </a:lnTo>
                    <a:lnTo>
                      <a:pt x="11444" y="2196"/>
                    </a:lnTo>
                    <a:lnTo>
                      <a:pt x="11322" y="1830"/>
                    </a:lnTo>
                    <a:lnTo>
                      <a:pt x="11179" y="1464"/>
                    </a:lnTo>
                    <a:lnTo>
                      <a:pt x="10996" y="1139"/>
                    </a:lnTo>
                    <a:lnTo>
                      <a:pt x="10793" y="854"/>
                    </a:lnTo>
                    <a:lnTo>
                      <a:pt x="10570" y="610"/>
                    </a:lnTo>
                    <a:lnTo>
                      <a:pt x="10326" y="387"/>
                    </a:lnTo>
                    <a:lnTo>
                      <a:pt x="10061" y="224"/>
                    </a:lnTo>
                    <a:lnTo>
                      <a:pt x="9777" y="102"/>
                    </a:lnTo>
                    <a:lnTo>
                      <a:pt x="9635" y="62"/>
                    </a:lnTo>
                    <a:lnTo>
                      <a:pt x="9492" y="21"/>
                    </a:lnTo>
                    <a:lnTo>
                      <a:pt x="93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6"/>
              <p:cNvSpPr/>
              <p:nvPr/>
            </p:nvSpPr>
            <p:spPr>
              <a:xfrm>
                <a:off x="2686173" y="3288252"/>
                <a:ext cx="512381" cy="691052"/>
              </a:xfrm>
              <a:custGeom>
                <a:rect b="b" l="l" r="r" t="t"/>
                <a:pathLst>
                  <a:path extrusionOk="0" h="13131" w="9736">
                    <a:moveTo>
                      <a:pt x="6809" y="1"/>
                    </a:moveTo>
                    <a:lnTo>
                      <a:pt x="6687" y="62"/>
                    </a:lnTo>
                    <a:lnTo>
                      <a:pt x="7114" y="916"/>
                    </a:lnTo>
                    <a:lnTo>
                      <a:pt x="7541" y="1810"/>
                    </a:lnTo>
                    <a:lnTo>
                      <a:pt x="8049" y="2887"/>
                    </a:lnTo>
                    <a:lnTo>
                      <a:pt x="8557" y="4066"/>
                    </a:lnTo>
                    <a:lnTo>
                      <a:pt x="8801" y="4655"/>
                    </a:lnTo>
                    <a:lnTo>
                      <a:pt x="9025" y="5225"/>
                    </a:lnTo>
                    <a:lnTo>
                      <a:pt x="9228" y="5773"/>
                    </a:lnTo>
                    <a:lnTo>
                      <a:pt x="9390" y="6281"/>
                    </a:lnTo>
                    <a:lnTo>
                      <a:pt x="9512" y="6749"/>
                    </a:lnTo>
                    <a:lnTo>
                      <a:pt x="9594" y="7135"/>
                    </a:lnTo>
                    <a:lnTo>
                      <a:pt x="9614" y="7298"/>
                    </a:lnTo>
                    <a:lnTo>
                      <a:pt x="9614" y="7460"/>
                    </a:lnTo>
                    <a:lnTo>
                      <a:pt x="9573" y="7623"/>
                    </a:lnTo>
                    <a:lnTo>
                      <a:pt x="9533" y="7806"/>
                    </a:lnTo>
                    <a:lnTo>
                      <a:pt x="9472" y="7989"/>
                    </a:lnTo>
                    <a:lnTo>
                      <a:pt x="9390" y="8192"/>
                    </a:lnTo>
                    <a:lnTo>
                      <a:pt x="9289" y="8375"/>
                    </a:lnTo>
                    <a:lnTo>
                      <a:pt x="9167" y="8598"/>
                    </a:lnTo>
                    <a:lnTo>
                      <a:pt x="8903" y="9025"/>
                    </a:lnTo>
                    <a:lnTo>
                      <a:pt x="8557" y="9452"/>
                    </a:lnTo>
                    <a:lnTo>
                      <a:pt x="8151" y="9899"/>
                    </a:lnTo>
                    <a:lnTo>
                      <a:pt x="7703" y="10326"/>
                    </a:lnTo>
                    <a:lnTo>
                      <a:pt x="7358" y="10651"/>
                    </a:lnTo>
                    <a:lnTo>
                      <a:pt x="6972" y="10956"/>
                    </a:lnTo>
                    <a:lnTo>
                      <a:pt x="6565" y="11241"/>
                    </a:lnTo>
                    <a:lnTo>
                      <a:pt x="6159" y="11525"/>
                    </a:lnTo>
                    <a:lnTo>
                      <a:pt x="5712" y="11789"/>
                    </a:lnTo>
                    <a:lnTo>
                      <a:pt x="5244" y="12033"/>
                    </a:lnTo>
                    <a:lnTo>
                      <a:pt x="4777" y="12277"/>
                    </a:lnTo>
                    <a:lnTo>
                      <a:pt x="4268" y="12460"/>
                    </a:lnTo>
                    <a:lnTo>
                      <a:pt x="3781" y="12643"/>
                    </a:lnTo>
                    <a:lnTo>
                      <a:pt x="3252" y="12785"/>
                    </a:lnTo>
                    <a:lnTo>
                      <a:pt x="2724" y="12907"/>
                    </a:lnTo>
                    <a:lnTo>
                      <a:pt x="2195" y="12968"/>
                    </a:lnTo>
                    <a:lnTo>
                      <a:pt x="1667" y="13009"/>
                    </a:lnTo>
                    <a:lnTo>
                      <a:pt x="1118" y="12989"/>
                    </a:lnTo>
                    <a:lnTo>
                      <a:pt x="569" y="12928"/>
                    </a:lnTo>
                    <a:lnTo>
                      <a:pt x="305" y="12887"/>
                    </a:lnTo>
                    <a:lnTo>
                      <a:pt x="41" y="12826"/>
                    </a:lnTo>
                    <a:lnTo>
                      <a:pt x="0" y="12968"/>
                    </a:lnTo>
                    <a:lnTo>
                      <a:pt x="386" y="13029"/>
                    </a:lnTo>
                    <a:lnTo>
                      <a:pt x="752" y="13090"/>
                    </a:lnTo>
                    <a:lnTo>
                      <a:pt x="1138" y="13131"/>
                    </a:lnTo>
                    <a:lnTo>
                      <a:pt x="1972" y="13131"/>
                    </a:lnTo>
                    <a:lnTo>
                      <a:pt x="2419" y="13070"/>
                    </a:lnTo>
                    <a:lnTo>
                      <a:pt x="2866" y="13009"/>
                    </a:lnTo>
                    <a:lnTo>
                      <a:pt x="3313" y="12907"/>
                    </a:lnTo>
                    <a:lnTo>
                      <a:pt x="3740" y="12785"/>
                    </a:lnTo>
                    <a:lnTo>
                      <a:pt x="4167" y="12643"/>
                    </a:lnTo>
                    <a:lnTo>
                      <a:pt x="4594" y="12481"/>
                    </a:lnTo>
                    <a:lnTo>
                      <a:pt x="5000" y="12318"/>
                    </a:lnTo>
                    <a:lnTo>
                      <a:pt x="5386" y="12115"/>
                    </a:lnTo>
                    <a:lnTo>
                      <a:pt x="5773" y="11911"/>
                    </a:lnTo>
                    <a:lnTo>
                      <a:pt x="6159" y="11688"/>
                    </a:lnTo>
                    <a:lnTo>
                      <a:pt x="6504" y="11444"/>
                    </a:lnTo>
                    <a:lnTo>
                      <a:pt x="6850" y="11200"/>
                    </a:lnTo>
                    <a:lnTo>
                      <a:pt x="7195" y="10956"/>
                    </a:lnTo>
                    <a:lnTo>
                      <a:pt x="7500" y="10692"/>
                    </a:lnTo>
                    <a:lnTo>
                      <a:pt x="7805" y="10428"/>
                    </a:lnTo>
                    <a:lnTo>
                      <a:pt x="8252" y="9981"/>
                    </a:lnTo>
                    <a:lnTo>
                      <a:pt x="8659" y="9533"/>
                    </a:lnTo>
                    <a:lnTo>
                      <a:pt x="9004" y="9066"/>
                    </a:lnTo>
                    <a:lnTo>
                      <a:pt x="9309" y="8639"/>
                    </a:lnTo>
                    <a:lnTo>
                      <a:pt x="9411" y="8416"/>
                    </a:lnTo>
                    <a:lnTo>
                      <a:pt x="9512" y="8212"/>
                    </a:lnTo>
                    <a:lnTo>
                      <a:pt x="9594" y="8009"/>
                    </a:lnTo>
                    <a:lnTo>
                      <a:pt x="9675" y="7806"/>
                    </a:lnTo>
                    <a:lnTo>
                      <a:pt x="9716" y="7623"/>
                    </a:lnTo>
                    <a:lnTo>
                      <a:pt x="9736" y="7440"/>
                    </a:lnTo>
                    <a:lnTo>
                      <a:pt x="9736" y="7277"/>
                    </a:lnTo>
                    <a:lnTo>
                      <a:pt x="9736" y="7115"/>
                    </a:lnTo>
                    <a:lnTo>
                      <a:pt x="9655" y="6729"/>
                    </a:lnTo>
                    <a:lnTo>
                      <a:pt x="9533" y="6261"/>
                    </a:lnTo>
                    <a:lnTo>
                      <a:pt x="9370" y="5753"/>
                    </a:lnTo>
                    <a:lnTo>
                      <a:pt x="9167" y="5225"/>
                    </a:lnTo>
                    <a:lnTo>
                      <a:pt x="8943" y="4655"/>
                    </a:lnTo>
                    <a:lnTo>
                      <a:pt x="8699" y="4066"/>
                    </a:lnTo>
                    <a:lnTo>
                      <a:pt x="8191" y="2907"/>
                    </a:lnTo>
                    <a:lnTo>
                      <a:pt x="7703" y="1830"/>
                    </a:lnTo>
                    <a:lnTo>
                      <a:pt x="7277" y="916"/>
                    </a:lnTo>
                    <a:lnTo>
                      <a:pt x="68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6"/>
              <p:cNvSpPr/>
              <p:nvPr/>
            </p:nvSpPr>
            <p:spPr>
              <a:xfrm>
                <a:off x="2823058" y="3471186"/>
                <a:ext cx="185144" cy="133779"/>
              </a:xfrm>
              <a:custGeom>
                <a:rect b="b" l="l" r="r" t="t"/>
                <a:pathLst>
                  <a:path extrusionOk="0" h="2542" w="3518">
                    <a:moveTo>
                      <a:pt x="3476" y="1"/>
                    </a:moveTo>
                    <a:lnTo>
                      <a:pt x="3293" y="82"/>
                    </a:lnTo>
                    <a:lnTo>
                      <a:pt x="3070" y="183"/>
                    </a:lnTo>
                    <a:lnTo>
                      <a:pt x="2582" y="488"/>
                    </a:lnTo>
                    <a:lnTo>
                      <a:pt x="2054" y="854"/>
                    </a:lnTo>
                    <a:lnTo>
                      <a:pt x="1485" y="1261"/>
                    </a:lnTo>
                    <a:lnTo>
                      <a:pt x="976" y="1647"/>
                    </a:lnTo>
                    <a:lnTo>
                      <a:pt x="529" y="1992"/>
                    </a:lnTo>
                    <a:lnTo>
                      <a:pt x="184" y="2277"/>
                    </a:lnTo>
                    <a:lnTo>
                      <a:pt x="1" y="2440"/>
                    </a:lnTo>
                    <a:lnTo>
                      <a:pt x="102" y="2541"/>
                    </a:lnTo>
                    <a:lnTo>
                      <a:pt x="285" y="2379"/>
                    </a:lnTo>
                    <a:lnTo>
                      <a:pt x="611" y="2094"/>
                    </a:lnTo>
                    <a:lnTo>
                      <a:pt x="1058" y="1749"/>
                    </a:lnTo>
                    <a:lnTo>
                      <a:pt x="1566" y="1362"/>
                    </a:lnTo>
                    <a:lnTo>
                      <a:pt x="2115" y="956"/>
                    </a:lnTo>
                    <a:lnTo>
                      <a:pt x="2643" y="610"/>
                    </a:lnTo>
                    <a:lnTo>
                      <a:pt x="3131" y="305"/>
                    </a:lnTo>
                    <a:lnTo>
                      <a:pt x="3334" y="204"/>
                    </a:lnTo>
                    <a:lnTo>
                      <a:pt x="3517" y="123"/>
                    </a:lnTo>
                    <a:lnTo>
                      <a:pt x="347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6"/>
              <p:cNvSpPr/>
              <p:nvPr/>
            </p:nvSpPr>
            <p:spPr>
              <a:xfrm>
                <a:off x="2409140" y="3351405"/>
                <a:ext cx="309134" cy="268506"/>
              </a:xfrm>
              <a:custGeom>
                <a:rect b="b" l="l" r="r" t="t"/>
                <a:pathLst>
                  <a:path extrusionOk="0" h="5102" w="5874">
                    <a:moveTo>
                      <a:pt x="4939" y="0"/>
                    </a:moveTo>
                    <a:lnTo>
                      <a:pt x="4919" y="20"/>
                    </a:lnTo>
                    <a:lnTo>
                      <a:pt x="4837" y="122"/>
                    </a:lnTo>
                    <a:lnTo>
                      <a:pt x="4654" y="285"/>
                    </a:lnTo>
                    <a:lnTo>
                      <a:pt x="4390" y="488"/>
                    </a:lnTo>
                    <a:lnTo>
                      <a:pt x="4045" y="712"/>
                    </a:lnTo>
                    <a:lnTo>
                      <a:pt x="3252" y="1240"/>
                    </a:lnTo>
                    <a:lnTo>
                      <a:pt x="2378" y="1789"/>
                    </a:lnTo>
                    <a:lnTo>
                      <a:pt x="732" y="2785"/>
                    </a:lnTo>
                    <a:lnTo>
                      <a:pt x="0" y="3232"/>
                    </a:lnTo>
                    <a:lnTo>
                      <a:pt x="61" y="3455"/>
                    </a:lnTo>
                    <a:lnTo>
                      <a:pt x="203" y="3740"/>
                    </a:lnTo>
                    <a:lnTo>
                      <a:pt x="346" y="4065"/>
                    </a:lnTo>
                    <a:lnTo>
                      <a:pt x="528" y="4370"/>
                    </a:lnTo>
                    <a:lnTo>
                      <a:pt x="711" y="4655"/>
                    </a:lnTo>
                    <a:lnTo>
                      <a:pt x="894" y="4898"/>
                    </a:lnTo>
                    <a:lnTo>
                      <a:pt x="1057" y="5061"/>
                    </a:lnTo>
                    <a:lnTo>
                      <a:pt x="1118" y="5102"/>
                    </a:lnTo>
                    <a:lnTo>
                      <a:pt x="1179" y="5102"/>
                    </a:lnTo>
                    <a:lnTo>
                      <a:pt x="1281" y="5061"/>
                    </a:lnTo>
                    <a:lnTo>
                      <a:pt x="1463" y="4980"/>
                    </a:lnTo>
                    <a:lnTo>
                      <a:pt x="2033" y="4695"/>
                    </a:lnTo>
                    <a:lnTo>
                      <a:pt x="3618" y="3842"/>
                    </a:lnTo>
                    <a:lnTo>
                      <a:pt x="5874" y="2602"/>
                    </a:lnTo>
                    <a:lnTo>
                      <a:pt x="5732" y="2175"/>
                    </a:lnTo>
                    <a:lnTo>
                      <a:pt x="5427" y="1240"/>
                    </a:lnTo>
                    <a:lnTo>
                      <a:pt x="5102" y="346"/>
                    </a:lnTo>
                    <a:lnTo>
                      <a:pt x="5000" y="81"/>
                    </a:lnTo>
                    <a:lnTo>
                      <a:pt x="4959" y="20"/>
                    </a:lnTo>
                    <a:lnTo>
                      <a:pt x="4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6"/>
              <p:cNvSpPr/>
              <p:nvPr/>
            </p:nvSpPr>
            <p:spPr>
              <a:xfrm>
                <a:off x="2680805" y="3677645"/>
                <a:ext cx="40681" cy="265295"/>
              </a:xfrm>
              <a:custGeom>
                <a:rect b="b" l="l" r="r" t="t"/>
                <a:pathLst>
                  <a:path extrusionOk="0" h="5041" w="773">
                    <a:moveTo>
                      <a:pt x="62" y="0"/>
                    </a:moveTo>
                    <a:lnTo>
                      <a:pt x="21" y="610"/>
                    </a:lnTo>
                    <a:lnTo>
                      <a:pt x="1" y="1199"/>
                    </a:lnTo>
                    <a:lnTo>
                      <a:pt x="21" y="1911"/>
                    </a:lnTo>
                    <a:lnTo>
                      <a:pt x="41" y="2297"/>
                    </a:lnTo>
                    <a:lnTo>
                      <a:pt x="82" y="2704"/>
                    </a:lnTo>
                    <a:lnTo>
                      <a:pt x="123" y="3110"/>
                    </a:lnTo>
                    <a:lnTo>
                      <a:pt x="184" y="3517"/>
                    </a:lnTo>
                    <a:lnTo>
                      <a:pt x="265" y="3923"/>
                    </a:lnTo>
                    <a:lnTo>
                      <a:pt x="366" y="4309"/>
                    </a:lnTo>
                    <a:lnTo>
                      <a:pt x="509" y="4695"/>
                    </a:lnTo>
                    <a:lnTo>
                      <a:pt x="651" y="5041"/>
                    </a:lnTo>
                    <a:lnTo>
                      <a:pt x="773" y="4980"/>
                    </a:lnTo>
                    <a:lnTo>
                      <a:pt x="631" y="4634"/>
                    </a:lnTo>
                    <a:lnTo>
                      <a:pt x="488" y="4269"/>
                    </a:lnTo>
                    <a:lnTo>
                      <a:pt x="387" y="3882"/>
                    </a:lnTo>
                    <a:lnTo>
                      <a:pt x="305" y="3476"/>
                    </a:lnTo>
                    <a:lnTo>
                      <a:pt x="244" y="3069"/>
                    </a:lnTo>
                    <a:lnTo>
                      <a:pt x="204" y="2663"/>
                    </a:lnTo>
                    <a:lnTo>
                      <a:pt x="163" y="2256"/>
                    </a:lnTo>
                    <a:lnTo>
                      <a:pt x="143" y="1870"/>
                    </a:lnTo>
                    <a:lnTo>
                      <a:pt x="143" y="1138"/>
                    </a:lnTo>
                    <a:lnTo>
                      <a:pt x="163" y="569"/>
                    </a:lnTo>
                    <a:lnTo>
                      <a:pt x="184" y="21"/>
                    </a:lnTo>
                    <a:lnTo>
                      <a:pt x="62"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6"/>
              <p:cNvSpPr/>
              <p:nvPr/>
            </p:nvSpPr>
            <p:spPr>
              <a:xfrm>
                <a:off x="1851810" y="3266885"/>
                <a:ext cx="195827" cy="21419"/>
              </a:xfrm>
              <a:custGeom>
                <a:rect b="b" l="l" r="r" t="t"/>
                <a:pathLst>
                  <a:path extrusionOk="0" h="407" w="3721">
                    <a:moveTo>
                      <a:pt x="488" y="0"/>
                    </a:moveTo>
                    <a:lnTo>
                      <a:pt x="1" y="21"/>
                    </a:lnTo>
                    <a:lnTo>
                      <a:pt x="1" y="143"/>
                    </a:lnTo>
                    <a:lnTo>
                      <a:pt x="468" y="122"/>
                    </a:lnTo>
                    <a:lnTo>
                      <a:pt x="936" y="122"/>
                    </a:lnTo>
                    <a:lnTo>
                      <a:pt x="1505" y="143"/>
                    </a:lnTo>
                    <a:lnTo>
                      <a:pt x="2114" y="163"/>
                    </a:lnTo>
                    <a:lnTo>
                      <a:pt x="2704" y="204"/>
                    </a:lnTo>
                    <a:lnTo>
                      <a:pt x="3253" y="285"/>
                    </a:lnTo>
                    <a:lnTo>
                      <a:pt x="3476" y="346"/>
                    </a:lnTo>
                    <a:lnTo>
                      <a:pt x="3680" y="407"/>
                    </a:lnTo>
                    <a:lnTo>
                      <a:pt x="3720" y="285"/>
                    </a:lnTo>
                    <a:lnTo>
                      <a:pt x="3517" y="204"/>
                    </a:lnTo>
                    <a:lnTo>
                      <a:pt x="3293" y="163"/>
                    </a:lnTo>
                    <a:lnTo>
                      <a:pt x="2745" y="82"/>
                    </a:lnTo>
                    <a:lnTo>
                      <a:pt x="2155" y="21"/>
                    </a:lnTo>
                    <a:lnTo>
                      <a:pt x="154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6"/>
              <p:cNvSpPr/>
              <p:nvPr/>
            </p:nvSpPr>
            <p:spPr>
              <a:xfrm>
                <a:off x="1867861" y="3074320"/>
                <a:ext cx="39629" cy="35366"/>
              </a:xfrm>
              <a:custGeom>
                <a:rect b="b" l="l" r="r" t="t"/>
                <a:pathLst>
                  <a:path extrusionOk="0" h="672" w="753">
                    <a:moveTo>
                      <a:pt x="692" y="1"/>
                    </a:moveTo>
                    <a:lnTo>
                      <a:pt x="509" y="103"/>
                    </a:lnTo>
                    <a:lnTo>
                      <a:pt x="366" y="204"/>
                    </a:lnTo>
                    <a:lnTo>
                      <a:pt x="244" y="306"/>
                    </a:lnTo>
                    <a:lnTo>
                      <a:pt x="163" y="407"/>
                    </a:lnTo>
                    <a:lnTo>
                      <a:pt x="41" y="550"/>
                    </a:lnTo>
                    <a:lnTo>
                      <a:pt x="1" y="611"/>
                    </a:lnTo>
                    <a:lnTo>
                      <a:pt x="123" y="672"/>
                    </a:lnTo>
                    <a:lnTo>
                      <a:pt x="163" y="611"/>
                    </a:lnTo>
                    <a:lnTo>
                      <a:pt x="265" y="489"/>
                    </a:lnTo>
                    <a:lnTo>
                      <a:pt x="448" y="306"/>
                    </a:lnTo>
                    <a:lnTo>
                      <a:pt x="590" y="225"/>
                    </a:lnTo>
                    <a:lnTo>
                      <a:pt x="753" y="123"/>
                    </a:lnTo>
                    <a:lnTo>
                      <a:pt x="69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6"/>
              <p:cNvSpPr/>
              <p:nvPr/>
            </p:nvSpPr>
            <p:spPr>
              <a:xfrm>
                <a:off x="3368599" y="3334249"/>
                <a:ext cx="560536" cy="78152"/>
              </a:xfrm>
              <a:custGeom>
                <a:rect b="b" l="l" r="r" t="t"/>
                <a:pathLst>
                  <a:path extrusionOk="0" h="1485" w="10651">
                    <a:moveTo>
                      <a:pt x="4106" y="1"/>
                    </a:moveTo>
                    <a:lnTo>
                      <a:pt x="3375" y="21"/>
                    </a:lnTo>
                    <a:lnTo>
                      <a:pt x="2684" y="82"/>
                    </a:lnTo>
                    <a:lnTo>
                      <a:pt x="1972" y="184"/>
                    </a:lnTo>
                    <a:lnTo>
                      <a:pt x="1301" y="306"/>
                    </a:lnTo>
                    <a:lnTo>
                      <a:pt x="631" y="489"/>
                    </a:lnTo>
                    <a:lnTo>
                      <a:pt x="305" y="590"/>
                    </a:lnTo>
                    <a:lnTo>
                      <a:pt x="1" y="712"/>
                    </a:lnTo>
                    <a:lnTo>
                      <a:pt x="41" y="834"/>
                    </a:lnTo>
                    <a:lnTo>
                      <a:pt x="366" y="712"/>
                    </a:lnTo>
                    <a:lnTo>
                      <a:pt x="671" y="611"/>
                    </a:lnTo>
                    <a:lnTo>
                      <a:pt x="1322" y="448"/>
                    </a:lnTo>
                    <a:lnTo>
                      <a:pt x="2013" y="306"/>
                    </a:lnTo>
                    <a:lnTo>
                      <a:pt x="2704" y="204"/>
                    </a:lnTo>
                    <a:lnTo>
                      <a:pt x="3395" y="164"/>
                    </a:lnTo>
                    <a:lnTo>
                      <a:pt x="4106" y="143"/>
                    </a:lnTo>
                    <a:lnTo>
                      <a:pt x="4818" y="164"/>
                    </a:lnTo>
                    <a:lnTo>
                      <a:pt x="5529" y="204"/>
                    </a:lnTo>
                    <a:lnTo>
                      <a:pt x="6240" y="285"/>
                    </a:lnTo>
                    <a:lnTo>
                      <a:pt x="6931" y="387"/>
                    </a:lnTo>
                    <a:lnTo>
                      <a:pt x="7602" y="509"/>
                    </a:lnTo>
                    <a:lnTo>
                      <a:pt x="8273" y="672"/>
                    </a:lnTo>
                    <a:lnTo>
                      <a:pt x="8903" y="855"/>
                    </a:lnTo>
                    <a:lnTo>
                      <a:pt x="9492" y="1038"/>
                    </a:lnTo>
                    <a:lnTo>
                      <a:pt x="10062" y="1261"/>
                    </a:lnTo>
                    <a:lnTo>
                      <a:pt x="10590" y="1485"/>
                    </a:lnTo>
                    <a:lnTo>
                      <a:pt x="10651" y="1383"/>
                    </a:lnTo>
                    <a:lnTo>
                      <a:pt x="10122" y="1139"/>
                    </a:lnTo>
                    <a:lnTo>
                      <a:pt x="9553" y="916"/>
                    </a:lnTo>
                    <a:lnTo>
                      <a:pt x="8944" y="733"/>
                    </a:lnTo>
                    <a:lnTo>
                      <a:pt x="8293" y="550"/>
                    </a:lnTo>
                    <a:lnTo>
                      <a:pt x="7643" y="387"/>
                    </a:lnTo>
                    <a:lnTo>
                      <a:pt x="6952" y="265"/>
                    </a:lnTo>
                    <a:lnTo>
                      <a:pt x="6261" y="143"/>
                    </a:lnTo>
                    <a:lnTo>
                      <a:pt x="5549" y="82"/>
                    </a:lnTo>
                    <a:lnTo>
                      <a:pt x="4818" y="21"/>
                    </a:lnTo>
                    <a:lnTo>
                      <a:pt x="410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6"/>
              <p:cNvSpPr/>
              <p:nvPr/>
            </p:nvSpPr>
            <p:spPr>
              <a:xfrm>
                <a:off x="4436157" y="3733273"/>
                <a:ext cx="408653" cy="211826"/>
              </a:xfrm>
              <a:custGeom>
                <a:rect b="b" l="l" r="r" t="t"/>
                <a:pathLst>
                  <a:path extrusionOk="0" h="4025" w="7765">
                    <a:moveTo>
                      <a:pt x="285" y="0"/>
                    </a:moveTo>
                    <a:lnTo>
                      <a:pt x="183" y="508"/>
                    </a:lnTo>
                    <a:lnTo>
                      <a:pt x="102" y="1037"/>
                    </a:lnTo>
                    <a:lnTo>
                      <a:pt x="41" y="1647"/>
                    </a:lnTo>
                    <a:lnTo>
                      <a:pt x="20" y="1972"/>
                    </a:lnTo>
                    <a:lnTo>
                      <a:pt x="0" y="2277"/>
                    </a:lnTo>
                    <a:lnTo>
                      <a:pt x="20" y="2561"/>
                    </a:lnTo>
                    <a:lnTo>
                      <a:pt x="41" y="2846"/>
                    </a:lnTo>
                    <a:lnTo>
                      <a:pt x="81" y="3069"/>
                    </a:lnTo>
                    <a:lnTo>
                      <a:pt x="163" y="3273"/>
                    </a:lnTo>
                    <a:lnTo>
                      <a:pt x="203" y="3333"/>
                    </a:lnTo>
                    <a:lnTo>
                      <a:pt x="244" y="3415"/>
                    </a:lnTo>
                    <a:lnTo>
                      <a:pt x="305" y="3455"/>
                    </a:lnTo>
                    <a:lnTo>
                      <a:pt x="386" y="3496"/>
                    </a:lnTo>
                    <a:lnTo>
                      <a:pt x="569" y="3516"/>
                    </a:lnTo>
                    <a:lnTo>
                      <a:pt x="1118" y="3516"/>
                    </a:lnTo>
                    <a:lnTo>
                      <a:pt x="1443" y="3476"/>
                    </a:lnTo>
                    <a:lnTo>
                      <a:pt x="2256" y="3374"/>
                    </a:lnTo>
                    <a:lnTo>
                      <a:pt x="3130" y="3232"/>
                    </a:lnTo>
                    <a:lnTo>
                      <a:pt x="4004" y="3130"/>
                    </a:lnTo>
                    <a:lnTo>
                      <a:pt x="4431" y="3069"/>
                    </a:lnTo>
                    <a:lnTo>
                      <a:pt x="4837" y="3049"/>
                    </a:lnTo>
                    <a:lnTo>
                      <a:pt x="5203" y="3049"/>
                    </a:lnTo>
                    <a:lnTo>
                      <a:pt x="5549" y="3069"/>
                    </a:lnTo>
                    <a:lnTo>
                      <a:pt x="5833" y="3110"/>
                    </a:lnTo>
                    <a:lnTo>
                      <a:pt x="5955" y="3151"/>
                    </a:lnTo>
                    <a:lnTo>
                      <a:pt x="6057" y="3191"/>
                    </a:lnTo>
                    <a:lnTo>
                      <a:pt x="6443" y="3415"/>
                    </a:lnTo>
                    <a:lnTo>
                      <a:pt x="6789" y="3638"/>
                    </a:lnTo>
                    <a:lnTo>
                      <a:pt x="7093" y="3821"/>
                    </a:lnTo>
                    <a:lnTo>
                      <a:pt x="7337" y="3964"/>
                    </a:lnTo>
                    <a:lnTo>
                      <a:pt x="7459" y="4004"/>
                    </a:lnTo>
                    <a:lnTo>
                      <a:pt x="7541" y="4025"/>
                    </a:lnTo>
                    <a:lnTo>
                      <a:pt x="7622" y="4004"/>
                    </a:lnTo>
                    <a:lnTo>
                      <a:pt x="7683" y="3943"/>
                    </a:lnTo>
                    <a:lnTo>
                      <a:pt x="7724" y="3862"/>
                    </a:lnTo>
                    <a:lnTo>
                      <a:pt x="7744" y="3740"/>
                    </a:lnTo>
                    <a:lnTo>
                      <a:pt x="7764" y="3557"/>
                    </a:lnTo>
                    <a:lnTo>
                      <a:pt x="7744" y="3333"/>
                    </a:lnTo>
                    <a:lnTo>
                      <a:pt x="7724" y="3090"/>
                    </a:lnTo>
                    <a:lnTo>
                      <a:pt x="7642" y="2846"/>
                    </a:lnTo>
                    <a:lnTo>
                      <a:pt x="7561" y="2622"/>
                    </a:lnTo>
                    <a:lnTo>
                      <a:pt x="7459" y="2378"/>
                    </a:lnTo>
                    <a:lnTo>
                      <a:pt x="7317" y="2155"/>
                    </a:lnTo>
                    <a:lnTo>
                      <a:pt x="7154" y="1951"/>
                    </a:lnTo>
                    <a:lnTo>
                      <a:pt x="6992" y="1728"/>
                    </a:lnTo>
                    <a:lnTo>
                      <a:pt x="6809" y="1545"/>
                    </a:lnTo>
                    <a:lnTo>
                      <a:pt x="6606" y="1342"/>
                    </a:lnTo>
                    <a:lnTo>
                      <a:pt x="6382" y="1179"/>
                    </a:lnTo>
                    <a:lnTo>
                      <a:pt x="6159" y="1016"/>
                    </a:lnTo>
                    <a:lnTo>
                      <a:pt x="5915" y="854"/>
                    </a:lnTo>
                    <a:lnTo>
                      <a:pt x="5671" y="732"/>
                    </a:lnTo>
                    <a:lnTo>
                      <a:pt x="5427" y="610"/>
                    </a:lnTo>
                    <a:lnTo>
                      <a:pt x="5163" y="508"/>
                    </a:lnTo>
                    <a:lnTo>
                      <a:pt x="4919" y="427"/>
                    </a:lnTo>
                    <a:lnTo>
                      <a:pt x="4634" y="366"/>
                    </a:lnTo>
                    <a:lnTo>
                      <a:pt x="4329" y="305"/>
                    </a:lnTo>
                    <a:lnTo>
                      <a:pt x="3618" y="203"/>
                    </a:lnTo>
                    <a:lnTo>
                      <a:pt x="2846" y="122"/>
                    </a:lnTo>
                    <a:lnTo>
                      <a:pt x="2094" y="81"/>
                    </a:lnTo>
                    <a:lnTo>
                      <a:pt x="813" y="21"/>
                    </a:lnTo>
                    <a:lnTo>
                      <a:pt x="2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6"/>
              <p:cNvSpPr/>
              <p:nvPr/>
            </p:nvSpPr>
            <p:spPr>
              <a:xfrm>
                <a:off x="4448946" y="3871263"/>
                <a:ext cx="424704" cy="192564"/>
              </a:xfrm>
              <a:custGeom>
                <a:rect b="b" l="l" r="r" t="t"/>
                <a:pathLst>
                  <a:path extrusionOk="0" h="3659" w="8070">
                    <a:moveTo>
                      <a:pt x="4249" y="0"/>
                    </a:moveTo>
                    <a:lnTo>
                      <a:pt x="3842" y="20"/>
                    </a:lnTo>
                    <a:lnTo>
                      <a:pt x="3436" y="61"/>
                    </a:lnTo>
                    <a:lnTo>
                      <a:pt x="2989" y="102"/>
                    </a:lnTo>
                    <a:lnTo>
                      <a:pt x="2135" y="224"/>
                    </a:lnTo>
                    <a:lnTo>
                      <a:pt x="1322" y="366"/>
                    </a:lnTo>
                    <a:lnTo>
                      <a:pt x="672" y="508"/>
                    </a:lnTo>
                    <a:lnTo>
                      <a:pt x="42" y="630"/>
                    </a:lnTo>
                    <a:lnTo>
                      <a:pt x="1" y="935"/>
                    </a:lnTo>
                    <a:lnTo>
                      <a:pt x="1" y="1260"/>
                    </a:lnTo>
                    <a:lnTo>
                      <a:pt x="1" y="1626"/>
                    </a:lnTo>
                    <a:lnTo>
                      <a:pt x="21" y="1829"/>
                    </a:lnTo>
                    <a:lnTo>
                      <a:pt x="42" y="2012"/>
                    </a:lnTo>
                    <a:lnTo>
                      <a:pt x="82" y="2195"/>
                    </a:lnTo>
                    <a:lnTo>
                      <a:pt x="143" y="2378"/>
                    </a:lnTo>
                    <a:lnTo>
                      <a:pt x="204" y="2520"/>
                    </a:lnTo>
                    <a:lnTo>
                      <a:pt x="306" y="2642"/>
                    </a:lnTo>
                    <a:lnTo>
                      <a:pt x="407" y="2744"/>
                    </a:lnTo>
                    <a:lnTo>
                      <a:pt x="550" y="2825"/>
                    </a:lnTo>
                    <a:lnTo>
                      <a:pt x="712" y="2846"/>
                    </a:lnTo>
                    <a:lnTo>
                      <a:pt x="936" y="2866"/>
                    </a:lnTo>
                    <a:lnTo>
                      <a:pt x="1180" y="2866"/>
                    </a:lnTo>
                    <a:lnTo>
                      <a:pt x="1464" y="2846"/>
                    </a:lnTo>
                    <a:lnTo>
                      <a:pt x="2094" y="2785"/>
                    </a:lnTo>
                    <a:lnTo>
                      <a:pt x="2785" y="2703"/>
                    </a:lnTo>
                    <a:lnTo>
                      <a:pt x="3497" y="2642"/>
                    </a:lnTo>
                    <a:lnTo>
                      <a:pt x="3842" y="2622"/>
                    </a:lnTo>
                    <a:lnTo>
                      <a:pt x="4168" y="2622"/>
                    </a:lnTo>
                    <a:lnTo>
                      <a:pt x="4472" y="2642"/>
                    </a:lnTo>
                    <a:lnTo>
                      <a:pt x="4757" y="2683"/>
                    </a:lnTo>
                    <a:lnTo>
                      <a:pt x="5021" y="2724"/>
                    </a:lnTo>
                    <a:lnTo>
                      <a:pt x="5245" y="2825"/>
                    </a:lnTo>
                    <a:lnTo>
                      <a:pt x="5672" y="3029"/>
                    </a:lnTo>
                    <a:lnTo>
                      <a:pt x="6139" y="3252"/>
                    </a:lnTo>
                    <a:lnTo>
                      <a:pt x="6627" y="3455"/>
                    </a:lnTo>
                    <a:lnTo>
                      <a:pt x="6850" y="3537"/>
                    </a:lnTo>
                    <a:lnTo>
                      <a:pt x="7094" y="3598"/>
                    </a:lnTo>
                    <a:lnTo>
                      <a:pt x="7298" y="3659"/>
                    </a:lnTo>
                    <a:lnTo>
                      <a:pt x="7663" y="3659"/>
                    </a:lnTo>
                    <a:lnTo>
                      <a:pt x="7806" y="3598"/>
                    </a:lnTo>
                    <a:lnTo>
                      <a:pt x="7887" y="3577"/>
                    </a:lnTo>
                    <a:lnTo>
                      <a:pt x="7928" y="3516"/>
                    </a:lnTo>
                    <a:lnTo>
                      <a:pt x="7968" y="3476"/>
                    </a:lnTo>
                    <a:lnTo>
                      <a:pt x="8009" y="3394"/>
                    </a:lnTo>
                    <a:lnTo>
                      <a:pt x="8050" y="3313"/>
                    </a:lnTo>
                    <a:lnTo>
                      <a:pt x="8050" y="3232"/>
                    </a:lnTo>
                    <a:lnTo>
                      <a:pt x="8070" y="3008"/>
                    </a:lnTo>
                    <a:lnTo>
                      <a:pt x="8029" y="2764"/>
                    </a:lnTo>
                    <a:lnTo>
                      <a:pt x="7968" y="2520"/>
                    </a:lnTo>
                    <a:lnTo>
                      <a:pt x="7867" y="2277"/>
                    </a:lnTo>
                    <a:lnTo>
                      <a:pt x="7765" y="2053"/>
                    </a:lnTo>
                    <a:lnTo>
                      <a:pt x="7623" y="1829"/>
                    </a:lnTo>
                    <a:lnTo>
                      <a:pt x="7481" y="1606"/>
                    </a:lnTo>
                    <a:lnTo>
                      <a:pt x="7298" y="1403"/>
                    </a:lnTo>
                    <a:lnTo>
                      <a:pt x="7115" y="1199"/>
                    </a:lnTo>
                    <a:lnTo>
                      <a:pt x="6911" y="1016"/>
                    </a:lnTo>
                    <a:lnTo>
                      <a:pt x="6688" y="833"/>
                    </a:lnTo>
                    <a:lnTo>
                      <a:pt x="6464" y="671"/>
                    </a:lnTo>
                    <a:lnTo>
                      <a:pt x="6220" y="529"/>
                    </a:lnTo>
                    <a:lnTo>
                      <a:pt x="5976" y="386"/>
                    </a:lnTo>
                    <a:lnTo>
                      <a:pt x="5733" y="285"/>
                    </a:lnTo>
                    <a:lnTo>
                      <a:pt x="5489" y="183"/>
                    </a:lnTo>
                    <a:lnTo>
                      <a:pt x="5224" y="102"/>
                    </a:lnTo>
                    <a:lnTo>
                      <a:pt x="4940" y="41"/>
                    </a:lnTo>
                    <a:lnTo>
                      <a:pt x="4615" y="20"/>
                    </a:lnTo>
                    <a:lnTo>
                      <a:pt x="424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6"/>
              <p:cNvSpPr/>
              <p:nvPr/>
            </p:nvSpPr>
            <p:spPr>
              <a:xfrm>
                <a:off x="3140773" y="3372772"/>
                <a:ext cx="419336" cy="737048"/>
              </a:xfrm>
              <a:custGeom>
                <a:rect b="b" l="l" r="r" t="t"/>
                <a:pathLst>
                  <a:path extrusionOk="0" h="14005" w="7968">
                    <a:moveTo>
                      <a:pt x="2602" y="1"/>
                    </a:moveTo>
                    <a:lnTo>
                      <a:pt x="2155" y="1525"/>
                    </a:lnTo>
                    <a:lnTo>
                      <a:pt x="1728" y="3151"/>
                    </a:lnTo>
                    <a:lnTo>
                      <a:pt x="1240" y="5123"/>
                    </a:lnTo>
                    <a:lnTo>
                      <a:pt x="976" y="6200"/>
                    </a:lnTo>
                    <a:lnTo>
                      <a:pt x="752" y="7277"/>
                    </a:lnTo>
                    <a:lnTo>
                      <a:pt x="529" y="8354"/>
                    </a:lnTo>
                    <a:lnTo>
                      <a:pt x="326" y="9431"/>
                    </a:lnTo>
                    <a:lnTo>
                      <a:pt x="163" y="10448"/>
                    </a:lnTo>
                    <a:lnTo>
                      <a:pt x="61" y="11383"/>
                    </a:lnTo>
                    <a:lnTo>
                      <a:pt x="21" y="11830"/>
                    </a:lnTo>
                    <a:lnTo>
                      <a:pt x="0" y="12257"/>
                    </a:lnTo>
                    <a:lnTo>
                      <a:pt x="0" y="12643"/>
                    </a:lnTo>
                    <a:lnTo>
                      <a:pt x="0" y="13009"/>
                    </a:lnTo>
                    <a:lnTo>
                      <a:pt x="21" y="13131"/>
                    </a:lnTo>
                    <a:lnTo>
                      <a:pt x="82" y="13253"/>
                    </a:lnTo>
                    <a:lnTo>
                      <a:pt x="163" y="13354"/>
                    </a:lnTo>
                    <a:lnTo>
                      <a:pt x="265" y="13456"/>
                    </a:lnTo>
                    <a:lnTo>
                      <a:pt x="407" y="13537"/>
                    </a:lnTo>
                    <a:lnTo>
                      <a:pt x="569" y="13618"/>
                    </a:lnTo>
                    <a:lnTo>
                      <a:pt x="752" y="13700"/>
                    </a:lnTo>
                    <a:lnTo>
                      <a:pt x="956" y="13761"/>
                    </a:lnTo>
                    <a:lnTo>
                      <a:pt x="1423" y="13862"/>
                    </a:lnTo>
                    <a:lnTo>
                      <a:pt x="1952" y="13923"/>
                    </a:lnTo>
                    <a:lnTo>
                      <a:pt x="2521" y="13964"/>
                    </a:lnTo>
                    <a:lnTo>
                      <a:pt x="3130" y="14005"/>
                    </a:lnTo>
                    <a:lnTo>
                      <a:pt x="4391" y="14005"/>
                    </a:lnTo>
                    <a:lnTo>
                      <a:pt x="5651" y="13964"/>
                    </a:lnTo>
                    <a:lnTo>
                      <a:pt x="7622" y="13842"/>
                    </a:lnTo>
                    <a:lnTo>
                      <a:pt x="7704" y="13842"/>
                    </a:lnTo>
                    <a:lnTo>
                      <a:pt x="7765" y="13801"/>
                    </a:lnTo>
                    <a:lnTo>
                      <a:pt x="7826" y="13761"/>
                    </a:lnTo>
                    <a:lnTo>
                      <a:pt x="7866" y="13700"/>
                    </a:lnTo>
                    <a:lnTo>
                      <a:pt x="7907" y="13618"/>
                    </a:lnTo>
                    <a:lnTo>
                      <a:pt x="7947" y="13517"/>
                    </a:lnTo>
                    <a:lnTo>
                      <a:pt x="7968" y="13293"/>
                    </a:lnTo>
                    <a:lnTo>
                      <a:pt x="7947" y="13009"/>
                    </a:lnTo>
                    <a:lnTo>
                      <a:pt x="7907" y="12663"/>
                    </a:lnTo>
                    <a:lnTo>
                      <a:pt x="7826" y="12297"/>
                    </a:lnTo>
                    <a:lnTo>
                      <a:pt x="7724" y="11870"/>
                    </a:lnTo>
                    <a:lnTo>
                      <a:pt x="7582" y="11403"/>
                    </a:lnTo>
                    <a:lnTo>
                      <a:pt x="7419" y="10915"/>
                    </a:lnTo>
                    <a:lnTo>
                      <a:pt x="7033" y="9838"/>
                    </a:lnTo>
                    <a:lnTo>
                      <a:pt x="6565" y="8679"/>
                    </a:lnTo>
                    <a:lnTo>
                      <a:pt x="6057" y="7460"/>
                    </a:lnTo>
                    <a:lnTo>
                      <a:pt x="5529" y="6240"/>
                    </a:lnTo>
                    <a:lnTo>
                      <a:pt x="4980" y="5041"/>
                    </a:lnTo>
                    <a:lnTo>
                      <a:pt x="3943" y="2806"/>
                    </a:lnTo>
                    <a:lnTo>
                      <a:pt x="3090" y="1037"/>
                    </a:lnTo>
                    <a:lnTo>
                      <a:pt x="26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6"/>
              <p:cNvSpPr/>
              <p:nvPr/>
            </p:nvSpPr>
            <p:spPr>
              <a:xfrm>
                <a:off x="3202821" y="3385613"/>
                <a:ext cx="100571" cy="349815"/>
              </a:xfrm>
              <a:custGeom>
                <a:rect b="b" l="l" r="r" t="t"/>
                <a:pathLst>
                  <a:path extrusionOk="0" h="6647" w="1911">
                    <a:moveTo>
                      <a:pt x="1809" y="1"/>
                    </a:moveTo>
                    <a:lnTo>
                      <a:pt x="1626" y="244"/>
                    </a:lnTo>
                    <a:lnTo>
                      <a:pt x="1464" y="468"/>
                    </a:lnTo>
                    <a:lnTo>
                      <a:pt x="1281" y="753"/>
                    </a:lnTo>
                    <a:lnTo>
                      <a:pt x="1077" y="1098"/>
                    </a:lnTo>
                    <a:lnTo>
                      <a:pt x="895" y="1464"/>
                    </a:lnTo>
                    <a:lnTo>
                      <a:pt x="834" y="1667"/>
                    </a:lnTo>
                    <a:lnTo>
                      <a:pt x="752" y="1850"/>
                    </a:lnTo>
                    <a:lnTo>
                      <a:pt x="712" y="2053"/>
                    </a:lnTo>
                    <a:lnTo>
                      <a:pt x="671" y="2257"/>
                    </a:lnTo>
                    <a:lnTo>
                      <a:pt x="651" y="2521"/>
                    </a:lnTo>
                    <a:lnTo>
                      <a:pt x="590" y="2826"/>
                    </a:lnTo>
                    <a:lnTo>
                      <a:pt x="407" y="3578"/>
                    </a:lnTo>
                    <a:lnTo>
                      <a:pt x="203" y="4553"/>
                    </a:lnTo>
                    <a:lnTo>
                      <a:pt x="102" y="5021"/>
                    </a:lnTo>
                    <a:lnTo>
                      <a:pt x="41" y="5468"/>
                    </a:lnTo>
                    <a:lnTo>
                      <a:pt x="0" y="5874"/>
                    </a:lnTo>
                    <a:lnTo>
                      <a:pt x="0" y="6220"/>
                    </a:lnTo>
                    <a:lnTo>
                      <a:pt x="41" y="6362"/>
                    </a:lnTo>
                    <a:lnTo>
                      <a:pt x="61" y="6484"/>
                    </a:lnTo>
                    <a:lnTo>
                      <a:pt x="122" y="6586"/>
                    </a:lnTo>
                    <a:lnTo>
                      <a:pt x="183" y="6647"/>
                    </a:lnTo>
                    <a:lnTo>
                      <a:pt x="264" y="6545"/>
                    </a:lnTo>
                    <a:lnTo>
                      <a:pt x="203" y="6484"/>
                    </a:lnTo>
                    <a:lnTo>
                      <a:pt x="163" y="6403"/>
                    </a:lnTo>
                    <a:lnTo>
                      <a:pt x="143" y="6281"/>
                    </a:lnTo>
                    <a:lnTo>
                      <a:pt x="143" y="6139"/>
                    </a:lnTo>
                    <a:lnTo>
                      <a:pt x="143" y="5793"/>
                    </a:lnTo>
                    <a:lnTo>
                      <a:pt x="183" y="5407"/>
                    </a:lnTo>
                    <a:lnTo>
                      <a:pt x="264" y="4960"/>
                    </a:lnTo>
                    <a:lnTo>
                      <a:pt x="346" y="4492"/>
                    </a:lnTo>
                    <a:lnTo>
                      <a:pt x="549" y="3598"/>
                    </a:lnTo>
                    <a:lnTo>
                      <a:pt x="712" y="2846"/>
                    </a:lnTo>
                    <a:lnTo>
                      <a:pt x="773" y="2521"/>
                    </a:lnTo>
                    <a:lnTo>
                      <a:pt x="813" y="2257"/>
                    </a:lnTo>
                    <a:lnTo>
                      <a:pt x="834" y="2074"/>
                    </a:lnTo>
                    <a:lnTo>
                      <a:pt x="895" y="1891"/>
                    </a:lnTo>
                    <a:lnTo>
                      <a:pt x="956" y="1708"/>
                    </a:lnTo>
                    <a:lnTo>
                      <a:pt x="1037" y="1505"/>
                    </a:lnTo>
                    <a:lnTo>
                      <a:pt x="1199" y="1139"/>
                    </a:lnTo>
                    <a:lnTo>
                      <a:pt x="1403" y="814"/>
                    </a:lnTo>
                    <a:lnTo>
                      <a:pt x="1586" y="529"/>
                    </a:lnTo>
                    <a:lnTo>
                      <a:pt x="1748" y="305"/>
                    </a:lnTo>
                    <a:lnTo>
                      <a:pt x="1911" y="102"/>
                    </a:lnTo>
                    <a:lnTo>
                      <a:pt x="18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6"/>
              <p:cNvSpPr/>
              <p:nvPr/>
            </p:nvSpPr>
            <p:spPr>
              <a:xfrm>
                <a:off x="1898859" y="2690347"/>
                <a:ext cx="266400" cy="138042"/>
              </a:xfrm>
              <a:custGeom>
                <a:rect b="b" l="l" r="r" t="t"/>
                <a:pathLst>
                  <a:path extrusionOk="0" h="2623" w="5062">
                    <a:moveTo>
                      <a:pt x="4940" y="0"/>
                    </a:moveTo>
                    <a:lnTo>
                      <a:pt x="4899" y="183"/>
                    </a:lnTo>
                    <a:lnTo>
                      <a:pt x="4838" y="366"/>
                    </a:lnTo>
                    <a:lnTo>
                      <a:pt x="4757" y="529"/>
                    </a:lnTo>
                    <a:lnTo>
                      <a:pt x="4655" y="691"/>
                    </a:lnTo>
                    <a:lnTo>
                      <a:pt x="4554" y="834"/>
                    </a:lnTo>
                    <a:lnTo>
                      <a:pt x="4432" y="956"/>
                    </a:lnTo>
                    <a:lnTo>
                      <a:pt x="4290" y="1078"/>
                    </a:lnTo>
                    <a:lnTo>
                      <a:pt x="4147" y="1179"/>
                    </a:lnTo>
                    <a:lnTo>
                      <a:pt x="3964" y="1281"/>
                    </a:lnTo>
                    <a:lnTo>
                      <a:pt x="3781" y="1362"/>
                    </a:lnTo>
                    <a:lnTo>
                      <a:pt x="3578" y="1423"/>
                    </a:lnTo>
                    <a:lnTo>
                      <a:pt x="3375" y="1484"/>
                    </a:lnTo>
                    <a:lnTo>
                      <a:pt x="3131" y="1525"/>
                    </a:lnTo>
                    <a:lnTo>
                      <a:pt x="2887" y="1565"/>
                    </a:lnTo>
                    <a:lnTo>
                      <a:pt x="2623" y="1565"/>
                    </a:lnTo>
                    <a:lnTo>
                      <a:pt x="2359" y="1586"/>
                    </a:lnTo>
                    <a:lnTo>
                      <a:pt x="2216" y="1586"/>
                    </a:lnTo>
                    <a:lnTo>
                      <a:pt x="2054" y="1626"/>
                    </a:lnTo>
                    <a:lnTo>
                      <a:pt x="1688" y="1728"/>
                    </a:lnTo>
                    <a:lnTo>
                      <a:pt x="1322" y="1870"/>
                    </a:lnTo>
                    <a:lnTo>
                      <a:pt x="936" y="2033"/>
                    </a:lnTo>
                    <a:lnTo>
                      <a:pt x="286" y="2358"/>
                    </a:lnTo>
                    <a:lnTo>
                      <a:pt x="1" y="2500"/>
                    </a:lnTo>
                    <a:lnTo>
                      <a:pt x="62" y="2622"/>
                    </a:lnTo>
                    <a:lnTo>
                      <a:pt x="326" y="2480"/>
                    </a:lnTo>
                    <a:lnTo>
                      <a:pt x="956" y="2175"/>
                    </a:lnTo>
                    <a:lnTo>
                      <a:pt x="1342" y="1992"/>
                    </a:lnTo>
                    <a:lnTo>
                      <a:pt x="1708" y="1850"/>
                    </a:lnTo>
                    <a:lnTo>
                      <a:pt x="2054" y="1748"/>
                    </a:lnTo>
                    <a:lnTo>
                      <a:pt x="2216" y="1728"/>
                    </a:lnTo>
                    <a:lnTo>
                      <a:pt x="2359" y="1708"/>
                    </a:lnTo>
                    <a:lnTo>
                      <a:pt x="2643" y="1708"/>
                    </a:lnTo>
                    <a:lnTo>
                      <a:pt x="2907" y="1687"/>
                    </a:lnTo>
                    <a:lnTo>
                      <a:pt x="3172" y="1647"/>
                    </a:lnTo>
                    <a:lnTo>
                      <a:pt x="3416" y="1606"/>
                    </a:lnTo>
                    <a:lnTo>
                      <a:pt x="3639" y="1545"/>
                    </a:lnTo>
                    <a:lnTo>
                      <a:pt x="3863" y="1464"/>
                    </a:lnTo>
                    <a:lnTo>
                      <a:pt x="4046" y="1382"/>
                    </a:lnTo>
                    <a:lnTo>
                      <a:pt x="4229" y="1281"/>
                    </a:lnTo>
                    <a:lnTo>
                      <a:pt x="4391" y="1179"/>
                    </a:lnTo>
                    <a:lnTo>
                      <a:pt x="4533" y="1057"/>
                    </a:lnTo>
                    <a:lnTo>
                      <a:pt x="4655" y="915"/>
                    </a:lnTo>
                    <a:lnTo>
                      <a:pt x="4777" y="752"/>
                    </a:lnTo>
                    <a:lnTo>
                      <a:pt x="4879" y="590"/>
                    </a:lnTo>
                    <a:lnTo>
                      <a:pt x="4960" y="407"/>
                    </a:lnTo>
                    <a:lnTo>
                      <a:pt x="5021" y="224"/>
                    </a:lnTo>
                    <a:lnTo>
                      <a:pt x="5062" y="21"/>
                    </a:lnTo>
                    <a:lnTo>
                      <a:pt x="494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6"/>
              <p:cNvSpPr/>
              <p:nvPr/>
            </p:nvSpPr>
            <p:spPr>
              <a:xfrm>
                <a:off x="1874282" y="2679664"/>
                <a:ext cx="226825" cy="124096"/>
              </a:xfrm>
              <a:custGeom>
                <a:rect b="b" l="l" r="r" t="t"/>
                <a:pathLst>
                  <a:path extrusionOk="0" h="2358" w="4310">
                    <a:moveTo>
                      <a:pt x="4187" y="0"/>
                    </a:moveTo>
                    <a:lnTo>
                      <a:pt x="4066" y="183"/>
                    </a:lnTo>
                    <a:lnTo>
                      <a:pt x="3964" y="305"/>
                    </a:lnTo>
                    <a:lnTo>
                      <a:pt x="3842" y="386"/>
                    </a:lnTo>
                    <a:lnTo>
                      <a:pt x="3720" y="447"/>
                    </a:lnTo>
                    <a:lnTo>
                      <a:pt x="3598" y="468"/>
                    </a:lnTo>
                    <a:lnTo>
                      <a:pt x="3476" y="488"/>
                    </a:lnTo>
                    <a:lnTo>
                      <a:pt x="3151" y="468"/>
                    </a:lnTo>
                    <a:lnTo>
                      <a:pt x="2927" y="447"/>
                    </a:lnTo>
                    <a:lnTo>
                      <a:pt x="2663" y="427"/>
                    </a:lnTo>
                    <a:lnTo>
                      <a:pt x="2358" y="447"/>
                    </a:lnTo>
                    <a:lnTo>
                      <a:pt x="2033" y="508"/>
                    </a:lnTo>
                    <a:lnTo>
                      <a:pt x="1830" y="589"/>
                    </a:lnTo>
                    <a:lnTo>
                      <a:pt x="1627" y="671"/>
                    </a:lnTo>
                    <a:lnTo>
                      <a:pt x="1423" y="793"/>
                    </a:lnTo>
                    <a:lnTo>
                      <a:pt x="1240" y="915"/>
                    </a:lnTo>
                    <a:lnTo>
                      <a:pt x="1057" y="1057"/>
                    </a:lnTo>
                    <a:lnTo>
                      <a:pt x="895" y="1199"/>
                    </a:lnTo>
                    <a:lnTo>
                      <a:pt x="590" y="1504"/>
                    </a:lnTo>
                    <a:lnTo>
                      <a:pt x="366" y="1789"/>
                    </a:lnTo>
                    <a:lnTo>
                      <a:pt x="163" y="2033"/>
                    </a:lnTo>
                    <a:lnTo>
                      <a:pt x="1" y="2297"/>
                    </a:lnTo>
                    <a:lnTo>
                      <a:pt x="122" y="2358"/>
                    </a:lnTo>
                    <a:lnTo>
                      <a:pt x="265" y="2134"/>
                    </a:lnTo>
                    <a:lnTo>
                      <a:pt x="448" y="1890"/>
                    </a:lnTo>
                    <a:lnTo>
                      <a:pt x="692" y="1606"/>
                    </a:lnTo>
                    <a:lnTo>
                      <a:pt x="976" y="1321"/>
                    </a:lnTo>
                    <a:lnTo>
                      <a:pt x="1139" y="1179"/>
                    </a:lnTo>
                    <a:lnTo>
                      <a:pt x="1301" y="1037"/>
                    </a:lnTo>
                    <a:lnTo>
                      <a:pt x="1484" y="915"/>
                    </a:lnTo>
                    <a:lnTo>
                      <a:pt x="1667" y="793"/>
                    </a:lnTo>
                    <a:lnTo>
                      <a:pt x="1870" y="711"/>
                    </a:lnTo>
                    <a:lnTo>
                      <a:pt x="2074" y="650"/>
                    </a:lnTo>
                    <a:lnTo>
                      <a:pt x="2379" y="589"/>
                    </a:lnTo>
                    <a:lnTo>
                      <a:pt x="2663" y="569"/>
                    </a:lnTo>
                    <a:lnTo>
                      <a:pt x="2907" y="569"/>
                    </a:lnTo>
                    <a:lnTo>
                      <a:pt x="3151" y="589"/>
                    </a:lnTo>
                    <a:lnTo>
                      <a:pt x="3476" y="610"/>
                    </a:lnTo>
                    <a:lnTo>
                      <a:pt x="3618" y="610"/>
                    </a:lnTo>
                    <a:lnTo>
                      <a:pt x="3761" y="569"/>
                    </a:lnTo>
                    <a:lnTo>
                      <a:pt x="3903" y="508"/>
                    </a:lnTo>
                    <a:lnTo>
                      <a:pt x="4045" y="407"/>
                    </a:lnTo>
                    <a:lnTo>
                      <a:pt x="4167" y="264"/>
                    </a:lnTo>
                    <a:lnTo>
                      <a:pt x="4309" y="61"/>
                    </a:lnTo>
                    <a:lnTo>
                      <a:pt x="418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6"/>
              <p:cNvSpPr/>
              <p:nvPr/>
            </p:nvSpPr>
            <p:spPr>
              <a:xfrm>
                <a:off x="1889281" y="2858283"/>
                <a:ext cx="21419" cy="100571"/>
              </a:xfrm>
              <a:custGeom>
                <a:rect b="b" l="l" r="r" t="t"/>
                <a:pathLst>
                  <a:path extrusionOk="0" h="1911" w="407">
                    <a:moveTo>
                      <a:pt x="61" y="0"/>
                    </a:moveTo>
                    <a:lnTo>
                      <a:pt x="20" y="102"/>
                    </a:lnTo>
                    <a:lnTo>
                      <a:pt x="0" y="224"/>
                    </a:lnTo>
                    <a:lnTo>
                      <a:pt x="0" y="488"/>
                    </a:lnTo>
                    <a:lnTo>
                      <a:pt x="20" y="813"/>
                    </a:lnTo>
                    <a:lnTo>
                      <a:pt x="81" y="1118"/>
                    </a:lnTo>
                    <a:lnTo>
                      <a:pt x="203" y="1667"/>
                    </a:lnTo>
                    <a:lnTo>
                      <a:pt x="285" y="1911"/>
                    </a:lnTo>
                    <a:lnTo>
                      <a:pt x="407" y="1870"/>
                    </a:lnTo>
                    <a:lnTo>
                      <a:pt x="346" y="1647"/>
                    </a:lnTo>
                    <a:lnTo>
                      <a:pt x="224" y="1118"/>
                    </a:lnTo>
                    <a:lnTo>
                      <a:pt x="163" y="813"/>
                    </a:lnTo>
                    <a:lnTo>
                      <a:pt x="122" y="529"/>
                    </a:lnTo>
                    <a:lnTo>
                      <a:pt x="142" y="265"/>
                    </a:lnTo>
                    <a:lnTo>
                      <a:pt x="142" y="143"/>
                    </a:lnTo>
                    <a:lnTo>
                      <a:pt x="183" y="61"/>
                    </a:lnTo>
                    <a:lnTo>
                      <a:pt x="6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6"/>
              <p:cNvSpPr/>
              <p:nvPr/>
            </p:nvSpPr>
            <p:spPr>
              <a:xfrm>
                <a:off x="2169525" y="2793024"/>
                <a:ext cx="32103" cy="58890"/>
              </a:xfrm>
              <a:custGeom>
                <a:rect b="b" l="l" r="r" t="t"/>
                <a:pathLst>
                  <a:path extrusionOk="0" h="1119" w="610">
                    <a:moveTo>
                      <a:pt x="82" y="0"/>
                    </a:moveTo>
                    <a:lnTo>
                      <a:pt x="0" y="102"/>
                    </a:lnTo>
                    <a:lnTo>
                      <a:pt x="41" y="163"/>
                    </a:lnTo>
                    <a:lnTo>
                      <a:pt x="183" y="326"/>
                    </a:lnTo>
                    <a:lnTo>
                      <a:pt x="264" y="468"/>
                    </a:lnTo>
                    <a:lnTo>
                      <a:pt x="346" y="651"/>
                    </a:lnTo>
                    <a:lnTo>
                      <a:pt x="407" y="854"/>
                    </a:lnTo>
                    <a:lnTo>
                      <a:pt x="468" y="1118"/>
                    </a:lnTo>
                    <a:lnTo>
                      <a:pt x="610" y="1078"/>
                    </a:lnTo>
                    <a:lnTo>
                      <a:pt x="529" y="813"/>
                    </a:lnTo>
                    <a:lnTo>
                      <a:pt x="447" y="590"/>
                    </a:lnTo>
                    <a:lnTo>
                      <a:pt x="366" y="407"/>
                    </a:lnTo>
                    <a:lnTo>
                      <a:pt x="285" y="244"/>
                    </a:lnTo>
                    <a:lnTo>
                      <a:pt x="142" y="61"/>
                    </a:lnTo>
                    <a:lnTo>
                      <a:pt x="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6"/>
              <p:cNvSpPr/>
              <p:nvPr/>
            </p:nvSpPr>
            <p:spPr>
              <a:xfrm>
                <a:off x="4542044" y="3837002"/>
                <a:ext cx="38523" cy="64258"/>
              </a:xfrm>
              <a:custGeom>
                <a:rect b="b" l="l" r="r" t="t"/>
                <a:pathLst>
                  <a:path extrusionOk="0" h="1221" w="732">
                    <a:moveTo>
                      <a:pt x="122" y="1"/>
                    </a:moveTo>
                    <a:lnTo>
                      <a:pt x="0" y="62"/>
                    </a:lnTo>
                    <a:lnTo>
                      <a:pt x="366" y="692"/>
                    </a:lnTo>
                    <a:lnTo>
                      <a:pt x="529" y="997"/>
                    </a:lnTo>
                    <a:lnTo>
                      <a:pt x="610" y="1220"/>
                    </a:lnTo>
                    <a:lnTo>
                      <a:pt x="732" y="1180"/>
                    </a:lnTo>
                    <a:lnTo>
                      <a:pt x="691" y="1058"/>
                    </a:lnTo>
                    <a:lnTo>
                      <a:pt x="610" y="895"/>
                    </a:lnTo>
                    <a:lnTo>
                      <a:pt x="407" y="509"/>
                    </a:lnTo>
                    <a:lnTo>
                      <a:pt x="122" y="1"/>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6"/>
              <p:cNvSpPr/>
              <p:nvPr/>
            </p:nvSpPr>
            <p:spPr>
              <a:xfrm>
                <a:off x="4605145" y="3832739"/>
                <a:ext cx="31050" cy="70626"/>
              </a:xfrm>
              <a:custGeom>
                <a:rect b="b" l="l" r="r" t="t"/>
                <a:pathLst>
                  <a:path extrusionOk="0" h="1342" w="590">
                    <a:moveTo>
                      <a:pt x="122" y="0"/>
                    </a:moveTo>
                    <a:lnTo>
                      <a:pt x="0" y="82"/>
                    </a:lnTo>
                    <a:lnTo>
                      <a:pt x="82" y="224"/>
                    </a:lnTo>
                    <a:lnTo>
                      <a:pt x="244" y="549"/>
                    </a:lnTo>
                    <a:lnTo>
                      <a:pt x="326" y="752"/>
                    </a:lnTo>
                    <a:lnTo>
                      <a:pt x="407" y="956"/>
                    </a:lnTo>
                    <a:lnTo>
                      <a:pt x="448" y="1159"/>
                    </a:lnTo>
                    <a:lnTo>
                      <a:pt x="448" y="1322"/>
                    </a:lnTo>
                    <a:lnTo>
                      <a:pt x="569" y="1342"/>
                    </a:lnTo>
                    <a:lnTo>
                      <a:pt x="590" y="1261"/>
                    </a:lnTo>
                    <a:lnTo>
                      <a:pt x="569" y="1159"/>
                    </a:lnTo>
                    <a:lnTo>
                      <a:pt x="529" y="935"/>
                    </a:lnTo>
                    <a:lnTo>
                      <a:pt x="468" y="732"/>
                    </a:lnTo>
                    <a:lnTo>
                      <a:pt x="387" y="509"/>
                    </a:lnTo>
                    <a:lnTo>
                      <a:pt x="204" y="163"/>
                    </a:lnTo>
                    <a:lnTo>
                      <a:pt x="12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6"/>
              <p:cNvSpPr/>
              <p:nvPr/>
            </p:nvSpPr>
            <p:spPr>
              <a:xfrm>
                <a:off x="4559148" y="3961099"/>
                <a:ext cx="38576" cy="64206"/>
              </a:xfrm>
              <a:custGeom>
                <a:rect b="b" l="l" r="r" t="t"/>
                <a:pathLst>
                  <a:path extrusionOk="0" h="1220" w="733">
                    <a:moveTo>
                      <a:pt x="102" y="0"/>
                    </a:moveTo>
                    <a:lnTo>
                      <a:pt x="0" y="61"/>
                    </a:lnTo>
                    <a:lnTo>
                      <a:pt x="346" y="691"/>
                    </a:lnTo>
                    <a:lnTo>
                      <a:pt x="509" y="1017"/>
                    </a:lnTo>
                    <a:lnTo>
                      <a:pt x="610" y="1220"/>
                    </a:lnTo>
                    <a:lnTo>
                      <a:pt x="732" y="1179"/>
                    </a:lnTo>
                    <a:lnTo>
                      <a:pt x="691" y="1057"/>
                    </a:lnTo>
                    <a:lnTo>
                      <a:pt x="610" y="915"/>
                    </a:lnTo>
                    <a:lnTo>
                      <a:pt x="407" y="529"/>
                    </a:lnTo>
                    <a:lnTo>
                      <a:pt x="10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6"/>
              <p:cNvSpPr/>
              <p:nvPr/>
            </p:nvSpPr>
            <p:spPr>
              <a:xfrm>
                <a:off x="4622249" y="3957888"/>
                <a:ext cx="31103" cy="70626"/>
              </a:xfrm>
              <a:custGeom>
                <a:rect b="b" l="l" r="r" t="t"/>
                <a:pathLst>
                  <a:path extrusionOk="0" h="1342" w="591">
                    <a:moveTo>
                      <a:pt x="102" y="0"/>
                    </a:moveTo>
                    <a:lnTo>
                      <a:pt x="1" y="61"/>
                    </a:lnTo>
                    <a:lnTo>
                      <a:pt x="82" y="204"/>
                    </a:lnTo>
                    <a:lnTo>
                      <a:pt x="244" y="529"/>
                    </a:lnTo>
                    <a:lnTo>
                      <a:pt x="326" y="732"/>
                    </a:lnTo>
                    <a:lnTo>
                      <a:pt x="407" y="935"/>
                    </a:lnTo>
                    <a:lnTo>
                      <a:pt x="448" y="1139"/>
                    </a:lnTo>
                    <a:lnTo>
                      <a:pt x="448" y="1322"/>
                    </a:lnTo>
                    <a:lnTo>
                      <a:pt x="570" y="1342"/>
                    </a:lnTo>
                    <a:lnTo>
                      <a:pt x="590" y="1240"/>
                    </a:lnTo>
                    <a:lnTo>
                      <a:pt x="570" y="1139"/>
                    </a:lnTo>
                    <a:lnTo>
                      <a:pt x="529" y="935"/>
                    </a:lnTo>
                    <a:lnTo>
                      <a:pt x="468" y="712"/>
                    </a:lnTo>
                    <a:lnTo>
                      <a:pt x="387" y="509"/>
                    </a:lnTo>
                    <a:lnTo>
                      <a:pt x="204" y="163"/>
                    </a:lnTo>
                    <a:lnTo>
                      <a:pt x="10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6"/>
              <p:cNvSpPr/>
              <p:nvPr/>
            </p:nvSpPr>
            <p:spPr>
              <a:xfrm>
                <a:off x="3239187" y="3753587"/>
                <a:ext cx="1211959" cy="155146"/>
              </a:xfrm>
              <a:custGeom>
                <a:rect b="b" l="l" r="r" t="t"/>
                <a:pathLst>
                  <a:path extrusionOk="0" h="2948" w="23029">
                    <a:moveTo>
                      <a:pt x="102" y="0"/>
                    </a:moveTo>
                    <a:lnTo>
                      <a:pt x="0" y="82"/>
                    </a:lnTo>
                    <a:lnTo>
                      <a:pt x="82" y="143"/>
                    </a:lnTo>
                    <a:lnTo>
                      <a:pt x="265" y="285"/>
                    </a:lnTo>
                    <a:lnTo>
                      <a:pt x="630" y="468"/>
                    </a:lnTo>
                    <a:lnTo>
                      <a:pt x="874" y="590"/>
                    </a:lnTo>
                    <a:lnTo>
                      <a:pt x="1159" y="712"/>
                    </a:lnTo>
                    <a:lnTo>
                      <a:pt x="1504" y="834"/>
                    </a:lnTo>
                    <a:lnTo>
                      <a:pt x="1911" y="976"/>
                    </a:lnTo>
                    <a:lnTo>
                      <a:pt x="2378" y="1118"/>
                    </a:lnTo>
                    <a:lnTo>
                      <a:pt x="2907" y="1261"/>
                    </a:lnTo>
                    <a:lnTo>
                      <a:pt x="3496" y="1403"/>
                    </a:lnTo>
                    <a:lnTo>
                      <a:pt x="4167" y="1545"/>
                    </a:lnTo>
                    <a:lnTo>
                      <a:pt x="4899" y="1687"/>
                    </a:lnTo>
                    <a:lnTo>
                      <a:pt x="5732" y="1830"/>
                    </a:lnTo>
                    <a:lnTo>
                      <a:pt x="6809" y="1972"/>
                    </a:lnTo>
                    <a:lnTo>
                      <a:pt x="8008" y="2114"/>
                    </a:lnTo>
                    <a:lnTo>
                      <a:pt x="9309" y="2236"/>
                    </a:lnTo>
                    <a:lnTo>
                      <a:pt x="10671" y="2358"/>
                    </a:lnTo>
                    <a:lnTo>
                      <a:pt x="12094" y="2460"/>
                    </a:lnTo>
                    <a:lnTo>
                      <a:pt x="13537" y="2541"/>
                    </a:lnTo>
                    <a:lnTo>
                      <a:pt x="16342" y="2704"/>
                    </a:lnTo>
                    <a:lnTo>
                      <a:pt x="18923" y="2805"/>
                    </a:lnTo>
                    <a:lnTo>
                      <a:pt x="21037" y="2887"/>
                    </a:lnTo>
                    <a:lnTo>
                      <a:pt x="23029" y="2947"/>
                    </a:lnTo>
                    <a:lnTo>
                      <a:pt x="23029" y="2805"/>
                    </a:lnTo>
                    <a:lnTo>
                      <a:pt x="21037" y="2744"/>
                    </a:lnTo>
                    <a:lnTo>
                      <a:pt x="18923" y="2683"/>
                    </a:lnTo>
                    <a:lnTo>
                      <a:pt x="16362" y="2561"/>
                    </a:lnTo>
                    <a:lnTo>
                      <a:pt x="13537" y="2419"/>
                    </a:lnTo>
                    <a:lnTo>
                      <a:pt x="12114" y="2317"/>
                    </a:lnTo>
                    <a:lnTo>
                      <a:pt x="10691" y="2216"/>
                    </a:lnTo>
                    <a:lnTo>
                      <a:pt x="9329" y="2114"/>
                    </a:lnTo>
                    <a:lnTo>
                      <a:pt x="8029" y="1992"/>
                    </a:lnTo>
                    <a:lnTo>
                      <a:pt x="6830" y="1850"/>
                    </a:lnTo>
                    <a:lnTo>
                      <a:pt x="5752" y="1708"/>
                    </a:lnTo>
                    <a:lnTo>
                      <a:pt x="4939" y="1565"/>
                    </a:lnTo>
                    <a:lnTo>
                      <a:pt x="4208" y="1423"/>
                    </a:lnTo>
                    <a:lnTo>
                      <a:pt x="3537" y="1281"/>
                    </a:lnTo>
                    <a:lnTo>
                      <a:pt x="2947" y="1139"/>
                    </a:lnTo>
                    <a:lnTo>
                      <a:pt x="2419" y="996"/>
                    </a:lnTo>
                    <a:lnTo>
                      <a:pt x="1972" y="854"/>
                    </a:lnTo>
                    <a:lnTo>
                      <a:pt x="1565" y="712"/>
                    </a:lnTo>
                    <a:lnTo>
                      <a:pt x="1220" y="590"/>
                    </a:lnTo>
                    <a:lnTo>
                      <a:pt x="691" y="346"/>
                    </a:lnTo>
                    <a:lnTo>
                      <a:pt x="346" y="163"/>
                    </a:lnTo>
                    <a:lnTo>
                      <a:pt x="163" y="41"/>
                    </a:lnTo>
                    <a:lnTo>
                      <a:pt x="10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6"/>
              <p:cNvSpPr/>
              <p:nvPr/>
            </p:nvSpPr>
            <p:spPr>
              <a:xfrm>
                <a:off x="1899964" y="3472239"/>
                <a:ext cx="410810" cy="34313"/>
              </a:xfrm>
              <a:custGeom>
                <a:rect b="b" l="l" r="r" t="t"/>
                <a:pathLst>
                  <a:path extrusionOk="0" h="652" w="7806">
                    <a:moveTo>
                      <a:pt x="3618" y="1"/>
                    </a:moveTo>
                    <a:lnTo>
                      <a:pt x="2988" y="21"/>
                    </a:lnTo>
                    <a:lnTo>
                      <a:pt x="1830" y="62"/>
                    </a:lnTo>
                    <a:lnTo>
                      <a:pt x="895" y="123"/>
                    </a:lnTo>
                    <a:lnTo>
                      <a:pt x="0" y="204"/>
                    </a:lnTo>
                    <a:lnTo>
                      <a:pt x="21" y="346"/>
                    </a:lnTo>
                    <a:lnTo>
                      <a:pt x="895" y="265"/>
                    </a:lnTo>
                    <a:lnTo>
                      <a:pt x="1830" y="184"/>
                    </a:lnTo>
                    <a:lnTo>
                      <a:pt x="2988" y="143"/>
                    </a:lnTo>
                    <a:lnTo>
                      <a:pt x="4228" y="143"/>
                    </a:lnTo>
                    <a:lnTo>
                      <a:pt x="4878" y="163"/>
                    </a:lnTo>
                    <a:lnTo>
                      <a:pt x="5508" y="204"/>
                    </a:lnTo>
                    <a:lnTo>
                      <a:pt x="6138" y="265"/>
                    </a:lnTo>
                    <a:lnTo>
                      <a:pt x="6728" y="367"/>
                    </a:lnTo>
                    <a:lnTo>
                      <a:pt x="7277" y="489"/>
                    </a:lnTo>
                    <a:lnTo>
                      <a:pt x="7521" y="570"/>
                    </a:lnTo>
                    <a:lnTo>
                      <a:pt x="7764" y="651"/>
                    </a:lnTo>
                    <a:lnTo>
                      <a:pt x="7805" y="529"/>
                    </a:lnTo>
                    <a:lnTo>
                      <a:pt x="7561" y="448"/>
                    </a:lnTo>
                    <a:lnTo>
                      <a:pt x="7317" y="367"/>
                    </a:lnTo>
                    <a:lnTo>
                      <a:pt x="6748" y="245"/>
                    </a:lnTo>
                    <a:lnTo>
                      <a:pt x="6159" y="143"/>
                    </a:lnTo>
                    <a:lnTo>
                      <a:pt x="5529" y="82"/>
                    </a:lnTo>
                    <a:lnTo>
                      <a:pt x="4899" y="42"/>
                    </a:lnTo>
                    <a:lnTo>
                      <a:pt x="424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6"/>
              <p:cNvSpPr/>
              <p:nvPr/>
            </p:nvSpPr>
            <p:spPr>
              <a:xfrm>
                <a:off x="2339565" y="3241203"/>
                <a:ext cx="209721" cy="211878"/>
              </a:xfrm>
              <a:custGeom>
                <a:rect b="b" l="l" r="r" t="t"/>
                <a:pathLst>
                  <a:path extrusionOk="0" h="4026" w="3985">
                    <a:moveTo>
                      <a:pt x="3903" y="1"/>
                    </a:moveTo>
                    <a:lnTo>
                      <a:pt x="3761" y="82"/>
                    </a:lnTo>
                    <a:lnTo>
                      <a:pt x="3416" y="306"/>
                    </a:lnTo>
                    <a:lnTo>
                      <a:pt x="2887" y="671"/>
                    </a:lnTo>
                    <a:lnTo>
                      <a:pt x="2582" y="895"/>
                    </a:lnTo>
                    <a:lnTo>
                      <a:pt x="2257" y="1139"/>
                    </a:lnTo>
                    <a:lnTo>
                      <a:pt x="1932" y="1423"/>
                    </a:lnTo>
                    <a:lnTo>
                      <a:pt x="1607" y="1728"/>
                    </a:lnTo>
                    <a:lnTo>
                      <a:pt x="1281" y="2053"/>
                    </a:lnTo>
                    <a:lnTo>
                      <a:pt x="977" y="2399"/>
                    </a:lnTo>
                    <a:lnTo>
                      <a:pt x="672" y="2765"/>
                    </a:lnTo>
                    <a:lnTo>
                      <a:pt x="407" y="3151"/>
                    </a:lnTo>
                    <a:lnTo>
                      <a:pt x="184" y="3558"/>
                    </a:lnTo>
                    <a:lnTo>
                      <a:pt x="82" y="3781"/>
                    </a:lnTo>
                    <a:lnTo>
                      <a:pt x="1" y="3984"/>
                    </a:lnTo>
                    <a:lnTo>
                      <a:pt x="123" y="4025"/>
                    </a:lnTo>
                    <a:lnTo>
                      <a:pt x="204" y="3822"/>
                    </a:lnTo>
                    <a:lnTo>
                      <a:pt x="306" y="3619"/>
                    </a:lnTo>
                    <a:lnTo>
                      <a:pt x="529" y="3212"/>
                    </a:lnTo>
                    <a:lnTo>
                      <a:pt x="794" y="2846"/>
                    </a:lnTo>
                    <a:lnTo>
                      <a:pt x="1078" y="2480"/>
                    </a:lnTo>
                    <a:lnTo>
                      <a:pt x="1383" y="2135"/>
                    </a:lnTo>
                    <a:lnTo>
                      <a:pt x="1708" y="1810"/>
                    </a:lnTo>
                    <a:lnTo>
                      <a:pt x="2033" y="1505"/>
                    </a:lnTo>
                    <a:lnTo>
                      <a:pt x="2359" y="1240"/>
                    </a:lnTo>
                    <a:lnTo>
                      <a:pt x="2663" y="997"/>
                    </a:lnTo>
                    <a:lnTo>
                      <a:pt x="2968" y="773"/>
                    </a:lnTo>
                    <a:lnTo>
                      <a:pt x="3476" y="427"/>
                    </a:lnTo>
                    <a:lnTo>
                      <a:pt x="3842" y="204"/>
                    </a:lnTo>
                    <a:lnTo>
                      <a:pt x="3985" y="123"/>
                    </a:lnTo>
                    <a:lnTo>
                      <a:pt x="390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6"/>
              <p:cNvSpPr/>
              <p:nvPr/>
            </p:nvSpPr>
            <p:spPr>
              <a:xfrm>
                <a:off x="2283990" y="3531077"/>
                <a:ext cx="182933" cy="488909"/>
              </a:xfrm>
              <a:custGeom>
                <a:rect b="b" l="l" r="r" t="t"/>
                <a:pathLst>
                  <a:path extrusionOk="0" h="9290" w="3476">
                    <a:moveTo>
                      <a:pt x="142" y="1"/>
                    </a:moveTo>
                    <a:lnTo>
                      <a:pt x="0" y="41"/>
                    </a:lnTo>
                    <a:lnTo>
                      <a:pt x="508" y="1484"/>
                    </a:lnTo>
                    <a:lnTo>
                      <a:pt x="1626" y="4635"/>
                    </a:lnTo>
                    <a:lnTo>
                      <a:pt x="2581" y="7297"/>
                    </a:lnTo>
                    <a:lnTo>
                      <a:pt x="3110" y="8680"/>
                    </a:lnTo>
                    <a:lnTo>
                      <a:pt x="3272" y="9005"/>
                    </a:lnTo>
                    <a:lnTo>
                      <a:pt x="3354" y="9188"/>
                    </a:lnTo>
                    <a:lnTo>
                      <a:pt x="3415" y="9269"/>
                    </a:lnTo>
                    <a:lnTo>
                      <a:pt x="3435" y="9289"/>
                    </a:lnTo>
                    <a:lnTo>
                      <a:pt x="3435" y="9188"/>
                    </a:lnTo>
                    <a:lnTo>
                      <a:pt x="3476" y="9167"/>
                    </a:lnTo>
                    <a:lnTo>
                      <a:pt x="3435" y="9066"/>
                    </a:lnTo>
                    <a:lnTo>
                      <a:pt x="3333" y="8862"/>
                    </a:lnTo>
                    <a:lnTo>
                      <a:pt x="3049" y="8151"/>
                    </a:lnTo>
                    <a:lnTo>
                      <a:pt x="2195" y="5834"/>
                    </a:lnTo>
                    <a:lnTo>
                      <a:pt x="1159" y="2907"/>
                    </a:lnTo>
                    <a:lnTo>
                      <a:pt x="14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6"/>
              <p:cNvSpPr/>
              <p:nvPr/>
            </p:nvSpPr>
            <p:spPr>
              <a:xfrm>
                <a:off x="2353512" y="3489396"/>
                <a:ext cx="190406" cy="507066"/>
              </a:xfrm>
              <a:custGeom>
                <a:rect b="b" l="l" r="r" t="t"/>
                <a:pathLst>
                  <a:path extrusionOk="0" h="9635" w="3618">
                    <a:moveTo>
                      <a:pt x="122" y="0"/>
                    </a:moveTo>
                    <a:lnTo>
                      <a:pt x="0" y="41"/>
                    </a:lnTo>
                    <a:lnTo>
                      <a:pt x="1606" y="4451"/>
                    </a:lnTo>
                    <a:lnTo>
                      <a:pt x="3476" y="9634"/>
                    </a:lnTo>
                    <a:lnTo>
                      <a:pt x="3618" y="9593"/>
                    </a:lnTo>
                    <a:lnTo>
                      <a:pt x="1728" y="4411"/>
                    </a:lnTo>
                    <a:lnTo>
                      <a:pt x="12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6"/>
              <p:cNvSpPr/>
              <p:nvPr/>
            </p:nvSpPr>
            <p:spPr>
              <a:xfrm>
                <a:off x="892350" y="3615597"/>
                <a:ext cx="2357554" cy="759520"/>
              </a:xfrm>
              <a:custGeom>
                <a:rect b="b" l="l" r="r" t="t"/>
                <a:pathLst>
                  <a:path extrusionOk="0" h="14432" w="44797">
                    <a:moveTo>
                      <a:pt x="28110" y="0"/>
                    </a:moveTo>
                    <a:lnTo>
                      <a:pt x="27520" y="21"/>
                    </a:lnTo>
                    <a:lnTo>
                      <a:pt x="26951" y="41"/>
                    </a:lnTo>
                    <a:lnTo>
                      <a:pt x="26382" y="82"/>
                    </a:lnTo>
                    <a:lnTo>
                      <a:pt x="25833" y="143"/>
                    </a:lnTo>
                    <a:lnTo>
                      <a:pt x="25284" y="224"/>
                    </a:lnTo>
                    <a:lnTo>
                      <a:pt x="24756" y="305"/>
                    </a:lnTo>
                    <a:lnTo>
                      <a:pt x="24228" y="407"/>
                    </a:lnTo>
                    <a:lnTo>
                      <a:pt x="23699" y="529"/>
                    </a:lnTo>
                    <a:lnTo>
                      <a:pt x="23191" y="651"/>
                    </a:lnTo>
                    <a:lnTo>
                      <a:pt x="22703" y="773"/>
                    </a:lnTo>
                    <a:lnTo>
                      <a:pt x="21728" y="1078"/>
                    </a:lnTo>
                    <a:lnTo>
                      <a:pt x="20772" y="1423"/>
                    </a:lnTo>
                    <a:lnTo>
                      <a:pt x="19858" y="1789"/>
                    </a:lnTo>
                    <a:lnTo>
                      <a:pt x="18963" y="2175"/>
                    </a:lnTo>
                    <a:lnTo>
                      <a:pt x="18110" y="2582"/>
                    </a:lnTo>
                    <a:lnTo>
                      <a:pt x="17256" y="3009"/>
                    </a:lnTo>
                    <a:lnTo>
                      <a:pt x="16443" y="3435"/>
                    </a:lnTo>
                    <a:lnTo>
                      <a:pt x="14837" y="4289"/>
                    </a:lnTo>
                    <a:lnTo>
                      <a:pt x="13293" y="5122"/>
                    </a:lnTo>
                    <a:lnTo>
                      <a:pt x="12541" y="5509"/>
                    </a:lnTo>
                    <a:lnTo>
                      <a:pt x="11789" y="5874"/>
                    </a:lnTo>
                    <a:lnTo>
                      <a:pt x="11037" y="6200"/>
                    </a:lnTo>
                    <a:lnTo>
                      <a:pt x="10305" y="6504"/>
                    </a:lnTo>
                    <a:lnTo>
                      <a:pt x="9573" y="6769"/>
                    </a:lnTo>
                    <a:lnTo>
                      <a:pt x="8821" y="6972"/>
                    </a:lnTo>
                    <a:lnTo>
                      <a:pt x="8455" y="7053"/>
                    </a:lnTo>
                    <a:lnTo>
                      <a:pt x="8069" y="7135"/>
                    </a:lnTo>
                    <a:lnTo>
                      <a:pt x="7703" y="7195"/>
                    </a:lnTo>
                    <a:lnTo>
                      <a:pt x="7337" y="7236"/>
                    </a:lnTo>
                    <a:lnTo>
                      <a:pt x="6951" y="7256"/>
                    </a:lnTo>
                    <a:lnTo>
                      <a:pt x="6565" y="7277"/>
                    </a:lnTo>
                    <a:lnTo>
                      <a:pt x="6199" y="7277"/>
                    </a:lnTo>
                    <a:lnTo>
                      <a:pt x="5813" y="7256"/>
                    </a:lnTo>
                    <a:lnTo>
                      <a:pt x="5427" y="7195"/>
                    </a:lnTo>
                    <a:lnTo>
                      <a:pt x="5020" y="7155"/>
                    </a:lnTo>
                    <a:lnTo>
                      <a:pt x="4634" y="7074"/>
                    </a:lnTo>
                    <a:lnTo>
                      <a:pt x="4228" y="6972"/>
                    </a:lnTo>
                    <a:lnTo>
                      <a:pt x="3842" y="6850"/>
                    </a:lnTo>
                    <a:lnTo>
                      <a:pt x="3435" y="6708"/>
                    </a:lnTo>
                    <a:lnTo>
                      <a:pt x="3008" y="6525"/>
                    </a:lnTo>
                    <a:lnTo>
                      <a:pt x="2602" y="6342"/>
                    </a:lnTo>
                    <a:lnTo>
                      <a:pt x="2175" y="6139"/>
                    </a:lnTo>
                    <a:lnTo>
                      <a:pt x="1748" y="5895"/>
                    </a:lnTo>
                    <a:lnTo>
                      <a:pt x="1321" y="5630"/>
                    </a:lnTo>
                    <a:lnTo>
                      <a:pt x="894" y="5346"/>
                    </a:lnTo>
                    <a:lnTo>
                      <a:pt x="793" y="5610"/>
                    </a:lnTo>
                    <a:lnTo>
                      <a:pt x="671" y="5915"/>
                    </a:lnTo>
                    <a:lnTo>
                      <a:pt x="549" y="6342"/>
                    </a:lnTo>
                    <a:lnTo>
                      <a:pt x="407" y="6830"/>
                    </a:lnTo>
                    <a:lnTo>
                      <a:pt x="264" y="7419"/>
                    </a:lnTo>
                    <a:lnTo>
                      <a:pt x="163" y="8049"/>
                    </a:lnTo>
                    <a:lnTo>
                      <a:pt x="61" y="8740"/>
                    </a:lnTo>
                    <a:lnTo>
                      <a:pt x="20" y="9106"/>
                    </a:lnTo>
                    <a:lnTo>
                      <a:pt x="0" y="9472"/>
                    </a:lnTo>
                    <a:lnTo>
                      <a:pt x="0" y="9838"/>
                    </a:lnTo>
                    <a:lnTo>
                      <a:pt x="0" y="10224"/>
                    </a:lnTo>
                    <a:lnTo>
                      <a:pt x="41" y="10590"/>
                    </a:lnTo>
                    <a:lnTo>
                      <a:pt x="81" y="10976"/>
                    </a:lnTo>
                    <a:lnTo>
                      <a:pt x="142" y="11342"/>
                    </a:lnTo>
                    <a:lnTo>
                      <a:pt x="224" y="11728"/>
                    </a:lnTo>
                    <a:lnTo>
                      <a:pt x="325" y="12094"/>
                    </a:lnTo>
                    <a:lnTo>
                      <a:pt x="447" y="12460"/>
                    </a:lnTo>
                    <a:lnTo>
                      <a:pt x="590" y="12805"/>
                    </a:lnTo>
                    <a:lnTo>
                      <a:pt x="772" y="13171"/>
                    </a:lnTo>
                    <a:lnTo>
                      <a:pt x="996" y="13496"/>
                    </a:lnTo>
                    <a:lnTo>
                      <a:pt x="1220" y="13821"/>
                    </a:lnTo>
                    <a:lnTo>
                      <a:pt x="1504" y="14126"/>
                    </a:lnTo>
                    <a:lnTo>
                      <a:pt x="1809" y="14431"/>
                    </a:lnTo>
                    <a:lnTo>
                      <a:pt x="44797" y="14431"/>
                    </a:lnTo>
                    <a:lnTo>
                      <a:pt x="44756" y="14269"/>
                    </a:lnTo>
                    <a:lnTo>
                      <a:pt x="44593" y="13801"/>
                    </a:lnTo>
                    <a:lnTo>
                      <a:pt x="44329" y="13090"/>
                    </a:lnTo>
                    <a:lnTo>
                      <a:pt x="43963" y="12155"/>
                    </a:lnTo>
                    <a:lnTo>
                      <a:pt x="43719" y="11626"/>
                    </a:lnTo>
                    <a:lnTo>
                      <a:pt x="43455" y="11057"/>
                    </a:lnTo>
                    <a:lnTo>
                      <a:pt x="43171" y="10468"/>
                    </a:lnTo>
                    <a:lnTo>
                      <a:pt x="42825" y="9838"/>
                    </a:lnTo>
                    <a:lnTo>
                      <a:pt x="42459" y="9187"/>
                    </a:lnTo>
                    <a:lnTo>
                      <a:pt x="42073" y="8537"/>
                    </a:lnTo>
                    <a:lnTo>
                      <a:pt x="41646" y="7846"/>
                    </a:lnTo>
                    <a:lnTo>
                      <a:pt x="41158" y="7175"/>
                    </a:lnTo>
                    <a:lnTo>
                      <a:pt x="40671" y="6504"/>
                    </a:lnTo>
                    <a:lnTo>
                      <a:pt x="40122" y="5834"/>
                    </a:lnTo>
                    <a:lnTo>
                      <a:pt x="39532" y="5163"/>
                    </a:lnTo>
                    <a:lnTo>
                      <a:pt x="38923" y="4513"/>
                    </a:lnTo>
                    <a:lnTo>
                      <a:pt x="38252" y="3903"/>
                    </a:lnTo>
                    <a:lnTo>
                      <a:pt x="37906" y="3598"/>
                    </a:lnTo>
                    <a:lnTo>
                      <a:pt x="37540" y="3293"/>
                    </a:lnTo>
                    <a:lnTo>
                      <a:pt x="37175" y="3009"/>
                    </a:lnTo>
                    <a:lnTo>
                      <a:pt x="36809" y="2744"/>
                    </a:lnTo>
                    <a:lnTo>
                      <a:pt x="36423" y="2480"/>
                    </a:lnTo>
                    <a:lnTo>
                      <a:pt x="36016" y="2216"/>
                    </a:lnTo>
                    <a:lnTo>
                      <a:pt x="35610" y="1972"/>
                    </a:lnTo>
                    <a:lnTo>
                      <a:pt x="35183" y="1728"/>
                    </a:lnTo>
                    <a:lnTo>
                      <a:pt x="34756" y="1504"/>
                    </a:lnTo>
                    <a:lnTo>
                      <a:pt x="34309" y="1301"/>
                    </a:lnTo>
                    <a:lnTo>
                      <a:pt x="33862" y="1098"/>
                    </a:lnTo>
                    <a:lnTo>
                      <a:pt x="33394" y="915"/>
                    </a:lnTo>
                    <a:lnTo>
                      <a:pt x="32927" y="752"/>
                    </a:lnTo>
                    <a:lnTo>
                      <a:pt x="32439" y="590"/>
                    </a:lnTo>
                    <a:lnTo>
                      <a:pt x="31931" y="448"/>
                    </a:lnTo>
                    <a:lnTo>
                      <a:pt x="31423" y="326"/>
                    </a:lnTo>
                    <a:lnTo>
                      <a:pt x="30894" y="224"/>
                    </a:lnTo>
                    <a:lnTo>
                      <a:pt x="30366" y="143"/>
                    </a:lnTo>
                    <a:lnTo>
                      <a:pt x="29817" y="82"/>
                    </a:lnTo>
                    <a:lnTo>
                      <a:pt x="29248" y="41"/>
                    </a:lnTo>
                    <a:lnTo>
                      <a:pt x="286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6"/>
              <p:cNvSpPr/>
              <p:nvPr/>
            </p:nvSpPr>
            <p:spPr>
              <a:xfrm>
                <a:off x="3071252" y="3615597"/>
                <a:ext cx="2357554" cy="759520"/>
              </a:xfrm>
              <a:custGeom>
                <a:rect b="b" l="l" r="r" t="t"/>
                <a:pathLst>
                  <a:path extrusionOk="0" h="14432" w="44797">
                    <a:moveTo>
                      <a:pt x="16098" y="0"/>
                    </a:moveTo>
                    <a:lnTo>
                      <a:pt x="15529" y="41"/>
                    </a:lnTo>
                    <a:lnTo>
                      <a:pt x="14980" y="82"/>
                    </a:lnTo>
                    <a:lnTo>
                      <a:pt x="14431" y="143"/>
                    </a:lnTo>
                    <a:lnTo>
                      <a:pt x="13882" y="224"/>
                    </a:lnTo>
                    <a:lnTo>
                      <a:pt x="13374" y="326"/>
                    </a:lnTo>
                    <a:lnTo>
                      <a:pt x="12846" y="448"/>
                    </a:lnTo>
                    <a:lnTo>
                      <a:pt x="12358" y="590"/>
                    </a:lnTo>
                    <a:lnTo>
                      <a:pt x="11870" y="752"/>
                    </a:lnTo>
                    <a:lnTo>
                      <a:pt x="11382" y="915"/>
                    </a:lnTo>
                    <a:lnTo>
                      <a:pt x="10935" y="1098"/>
                    </a:lnTo>
                    <a:lnTo>
                      <a:pt x="10468" y="1301"/>
                    </a:lnTo>
                    <a:lnTo>
                      <a:pt x="10041" y="1504"/>
                    </a:lnTo>
                    <a:lnTo>
                      <a:pt x="9594" y="1728"/>
                    </a:lnTo>
                    <a:lnTo>
                      <a:pt x="9187" y="1972"/>
                    </a:lnTo>
                    <a:lnTo>
                      <a:pt x="8760" y="2216"/>
                    </a:lnTo>
                    <a:lnTo>
                      <a:pt x="8374" y="2480"/>
                    </a:lnTo>
                    <a:lnTo>
                      <a:pt x="7988" y="2744"/>
                    </a:lnTo>
                    <a:lnTo>
                      <a:pt x="7602" y="3009"/>
                    </a:lnTo>
                    <a:lnTo>
                      <a:pt x="7236" y="3293"/>
                    </a:lnTo>
                    <a:lnTo>
                      <a:pt x="6890" y="3598"/>
                    </a:lnTo>
                    <a:lnTo>
                      <a:pt x="6545" y="3903"/>
                    </a:lnTo>
                    <a:lnTo>
                      <a:pt x="5874" y="4513"/>
                    </a:lnTo>
                    <a:lnTo>
                      <a:pt x="5244" y="5163"/>
                    </a:lnTo>
                    <a:lnTo>
                      <a:pt x="4675" y="5834"/>
                    </a:lnTo>
                    <a:lnTo>
                      <a:pt x="4126" y="6504"/>
                    </a:lnTo>
                    <a:lnTo>
                      <a:pt x="3618" y="7175"/>
                    </a:lnTo>
                    <a:lnTo>
                      <a:pt x="3151" y="7846"/>
                    </a:lnTo>
                    <a:lnTo>
                      <a:pt x="2724" y="8537"/>
                    </a:lnTo>
                    <a:lnTo>
                      <a:pt x="2317" y="9187"/>
                    </a:lnTo>
                    <a:lnTo>
                      <a:pt x="1951" y="9838"/>
                    </a:lnTo>
                    <a:lnTo>
                      <a:pt x="1626" y="10468"/>
                    </a:lnTo>
                    <a:lnTo>
                      <a:pt x="1321" y="11057"/>
                    </a:lnTo>
                    <a:lnTo>
                      <a:pt x="1057" y="11626"/>
                    </a:lnTo>
                    <a:lnTo>
                      <a:pt x="834" y="12155"/>
                    </a:lnTo>
                    <a:lnTo>
                      <a:pt x="447" y="13090"/>
                    </a:lnTo>
                    <a:lnTo>
                      <a:pt x="183" y="13801"/>
                    </a:lnTo>
                    <a:lnTo>
                      <a:pt x="41" y="14269"/>
                    </a:lnTo>
                    <a:lnTo>
                      <a:pt x="0" y="14431"/>
                    </a:lnTo>
                    <a:lnTo>
                      <a:pt x="42988" y="14431"/>
                    </a:lnTo>
                    <a:lnTo>
                      <a:pt x="43293" y="14126"/>
                    </a:lnTo>
                    <a:lnTo>
                      <a:pt x="43557" y="13821"/>
                    </a:lnTo>
                    <a:lnTo>
                      <a:pt x="43801" y="13496"/>
                    </a:lnTo>
                    <a:lnTo>
                      <a:pt x="44004" y="13171"/>
                    </a:lnTo>
                    <a:lnTo>
                      <a:pt x="44187" y="12805"/>
                    </a:lnTo>
                    <a:lnTo>
                      <a:pt x="44350" y="12460"/>
                    </a:lnTo>
                    <a:lnTo>
                      <a:pt x="44471" y="12094"/>
                    </a:lnTo>
                    <a:lnTo>
                      <a:pt x="44573" y="11728"/>
                    </a:lnTo>
                    <a:lnTo>
                      <a:pt x="44654" y="11342"/>
                    </a:lnTo>
                    <a:lnTo>
                      <a:pt x="44715" y="10976"/>
                    </a:lnTo>
                    <a:lnTo>
                      <a:pt x="44756" y="10590"/>
                    </a:lnTo>
                    <a:lnTo>
                      <a:pt x="44776" y="10224"/>
                    </a:lnTo>
                    <a:lnTo>
                      <a:pt x="44797" y="9838"/>
                    </a:lnTo>
                    <a:lnTo>
                      <a:pt x="44776" y="9472"/>
                    </a:lnTo>
                    <a:lnTo>
                      <a:pt x="44756" y="9106"/>
                    </a:lnTo>
                    <a:lnTo>
                      <a:pt x="44736" y="8740"/>
                    </a:lnTo>
                    <a:lnTo>
                      <a:pt x="44634" y="8049"/>
                    </a:lnTo>
                    <a:lnTo>
                      <a:pt x="44512" y="7419"/>
                    </a:lnTo>
                    <a:lnTo>
                      <a:pt x="44370" y="6830"/>
                    </a:lnTo>
                    <a:lnTo>
                      <a:pt x="44248" y="6342"/>
                    </a:lnTo>
                    <a:lnTo>
                      <a:pt x="44106" y="5915"/>
                    </a:lnTo>
                    <a:lnTo>
                      <a:pt x="44004" y="5610"/>
                    </a:lnTo>
                    <a:lnTo>
                      <a:pt x="43902" y="5346"/>
                    </a:lnTo>
                    <a:lnTo>
                      <a:pt x="43455" y="5630"/>
                    </a:lnTo>
                    <a:lnTo>
                      <a:pt x="43028" y="5895"/>
                    </a:lnTo>
                    <a:lnTo>
                      <a:pt x="42602" y="6139"/>
                    </a:lnTo>
                    <a:lnTo>
                      <a:pt x="42195" y="6342"/>
                    </a:lnTo>
                    <a:lnTo>
                      <a:pt x="41768" y="6525"/>
                    </a:lnTo>
                    <a:lnTo>
                      <a:pt x="41362" y="6708"/>
                    </a:lnTo>
                    <a:lnTo>
                      <a:pt x="40955" y="6850"/>
                    </a:lnTo>
                    <a:lnTo>
                      <a:pt x="40549" y="6972"/>
                    </a:lnTo>
                    <a:lnTo>
                      <a:pt x="40163" y="7074"/>
                    </a:lnTo>
                    <a:lnTo>
                      <a:pt x="39756" y="7155"/>
                    </a:lnTo>
                    <a:lnTo>
                      <a:pt x="39370" y="7195"/>
                    </a:lnTo>
                    <a:lnTo>
                      <a:pt x="38984" y="7256"/>
                    </a:lnTo>
                    <a:lnTo>
                      <a:pt x="38598" y="7277"/>
                    </a:lnTo>
                    <a:lnTo>
                      <a:pt x="38211" y="7277"/>
                    </a:lnTo>
                    <a:lnTo>
                      <a:pt x="37846" y="7256"/>
                    </a:lnTo>
                    <a:lnTo>
                      <a:pt x="37459" y="7236"/>
                    </a:lnTo>
                    <a:lnTo>
                      <a:pt x="37093" y="7195"/>
                    </a:lnTo>
                    <a:lnTo>
                      <a:pt x="36707" y="7135"/>
                    </a:lnTo>
                    <a:lnTo>
                      <a:pt x="36341" y="7053"/>
                    </a:lnTo>
                    <a:lnTo>
                      <a:pt x="35955" y="6972"/>
                    </a:lnTo>
                    <a:lnTo>
                      <a:pt x="35224" y="6769"/>
                    </a:lnTo>
                    <a:lnTo>
                      <a:pt x="34492" y="6504"/>
                    </a:lnTo>
                    <a:lnTo>
                      <a:pt x="33740" y="6200"/>
                    </a:lnTo>
                    <a:lnTo>
                      <a:pt x="33008" y="5874"/>
                    </a:lnTo>
                    <a:lnTo>
                      <a:pt x="32256" y="5509"/>
                    </a:lnTo>
                    <a:lnTo>
                      <a:pt x="31484" y="5122"/>
                    </a:lnTo>
                    <a:lnTo>
                      <a:pt x="29939" y="4289"/>
                    </a:lnTo>
                    <a:lnTo>
                      <a:pt x="28354" y="3435"/>
                    </a:lnTo>
                    <a:lnTo>
                      <a:pt x="27520" y="3009"/>
                    </a:lnTo>
                    <a:lnTo>
                      <a:pt x="26687" y="2582"/>
                    </a:lnTo>
                    <a:lnTo>
                      <a:pt x="25813" y="2175"/>
                    </a:lnTo>
                    <a:lnTo>
                      <a:pt x="24919" y="1789"/>
                    </a:lnTo>
                    <a:lnTo>
                      <a:pt x="24004" y="1423"/>
                    </a:lnTo>
                    <a:lnTo>
                      <a:pt x="23069" y="1078"/>
                    </a:lnTo>
                    <a:lnTo>
                      <a:pt x="22094" y="773"/>
                    </a:lnTo>
                    <a:lnTo>
                      <a:pt x="21585" y="651"/>
                    </a:lnTo>
                    <a:lnTo>
                      <a:pt x="21077" y="529"/>
                    </a:lnTo>
                    <a:lnTo>
                      <a:pt x="20569" y="407"/>
                    </a:lnTo>
                    <a:lnTo>
                      <a:pt x="20041" y="305"/>
                    </a:lnTo>
                    <a:lnTo>
                      <a:pt x="19512" y="224"/>
                    </a:lnTo>
                    <a:lnTo>
                      <a:pt x="18964" y="143"/>
                    </a:lnTo>
                    <a:lnTo>
                      <a:pt x="18415" y="82"/>
                    </a:lnTo>
                    <a:lnTo>
                      <a:pt x="17846" y="41"/>
                    </a:lnTo>
                    <a:lnTo>
                      <a:pt x="17277" y="21"/>
                    </a:lnTo>
                    <a:lnTo>
                      <a:pt x="166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6"/>
              <p:cNvSpPr/>
              <p:nvPr/>
            </p:nvSpPr>
            <p:spPr>
              <a:xfrm>
                <a:off x="987554" y="4375069"/>
                <a:ext cx="4380292" cy="228930"/>
              </a:xfrm>
              <a:custGeom>
                <a:rect b="b" l="l" r="r" t="t"/>
                <a:pathLst>
                  <a:path extrusionOk="0" h="4350" w="83232">
                    <a:moveTo>
                      <a:pt x="0" y="0"/>
                    </a:moveTo>
                    <a:lnTo>
                      <a:pt x="0" y="4350"/>
                    </a:lnTo>
                    <a:lnTo>
                      <a:pt x="83231" y="4350"/>
                    </a:lnTo>
                    <a:lnTo>
                      <a:pt x="832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6"/>
              <p:cNvSpPr/>
              <p:nvPr/>
            </p:nvSpPr>
            <p:spPr>
              <a:xfrm>
                <a:off x="913717" y="3777112"/>
                <a:ext cx="2208881" cy="599059"/>
              </a:xfrm>
              <a:custGeom>
                <a:rect b="b" l="l" r="r" t="t"/>
                <a:pathLst>
                  <a:path extrusionOk="0" h="11383" w="41972">
                    <a:moveTo>
                      <a:pt x="29919" y="1"/>
                    </a:moveTo>
                    <a:lnTo>
                      <a:pt x="29553" y="21"/>
                    </a:lnTo>
                    <a:lnTo>
                      <a:pt x="28801" y="61"/>
                    </a:lnTo>
                    <a:lnTo>
                      <a:pt x="28029" y="183"/>
                    </a:lnTo>
                    <a:lnTo>
                      <a:pt x="27236" y="326"/>
                    </a:lnTo>
                    <a:lnTo>
                      <a:pt x="26423" y="509"/>
                    </a:lnTo>
                    <a:lnTo>
                      <a:pt x="25590" y="753"/>
                    </a:lnTo>
                    <a:lnTo>
                      <a:pt x="24736" y="1017"/>
                    </a:lnTo>
                    <a:lnTo>
                      <a:pt x="23842" y="1322"/>
                    </a:lnTo>
                    <a:lnTo>
                      <a:pt x="22927" y="1647"/>
                    </a:lnTo>
                    <a:lnTo>
                      <a:pt x="21972" y="2013"/>
                    </a:lnTo>
                    <a:lnTo>
                      <a:pt x="19980" y="2805"/>
                    </a:lnTo>
                    <a:lnTo>
                      <a:pt x="17846" y="3679"/>
                    </a:lnTo>
                    <a:lnTo>
                      <a:pt x="15671" y="4574"/>
                    </a:lnTo>
                    <a:lnTo>
                      <a:pt x="13374" y="5509"/>
                    </a:lnTo>
                    <a:lnTo>
                      <a:pt x="12013" y="6017"/>
                    </a:lnTo>
                    <a:lnTo>
                      <a:pt x="10753" y="6464"/>
                    </a:lnTo>
                    <a:lnTo>
                      <a:pt x="9574" y="6809"/>
                    </a:lnTo>
                    <a:lnTo>
                      <a:pt x="8496" y="7094"/>
                    </a:lnTo>
                    <a:lnTo>
                      <a:pt x="7501" y="7318"/>
                    </a:lnTo>
                    <a:lnTo>
                      <a:pt x="6586" y="7480"/>
                    </a:lnTo>
                    <a:lnTo>
                      <a:pt x="5753" y="7582"/>
                    </a:lnTo>
                    <a:lnTo>
                      <a:pt x="5001" y="7622"/>
                    </a:lnTo>
                    <a:lnTo>
                      <a:pt x="4330" y="7622"/>
                    </a:lnTo>
                    <a:lnTo>
                      <a:pt x="3720" y="7582"/>
                    </a:lnTo>
                    <a:lnTo>
                      <a:pt x="3171" y="7500"/>
                    </a:lnTo>
                    <a:lnTo>
                      <a:pt x="2684" y="7378"/>
                    </a:lnTo>
                    <a:lnTo>
                      <a:pt x="2257" y="7236"/>
                    </a:lnTo>
                    <a:lnTo>
                      <a:pt x="1891" y="7074"/>
                    </a:lnTo>
                    <a:lnTo>
                      <a:pt x="1566" y="6870"/>
                    </a:lnTo>
                    <a:lnTo>
                      <a:pt x="1281" y="6667"/>
                    </a:lnTo>
                    <a:lnTo>
                      <a:pt x="1037" y="6444"/>
                    </a:lnTo>
                    <a:lnTo>
                      <a:pt x="814" y="6179"/>
                    </a:lnTo>
                    <a:lnTo>
                      <a:pt x="631" y="5915"/>
                    </a:lnTo>
                    <a:lnTo>
                      <a:pt x="488" y="5651"/>
                    </a:lnTo>
                    <a:lnTo>
                      <a:pt x="366" y="5387"/>
                    </a:lnTo>
                    <a:lnTo>
                      <a:pt x="285" y="5102"/>
                    </a:lnTo>
                    <a:lnTo>
                      <a:pt x="204" y="4838"/>
                    </a:lnTo>
                    <a:lnTo>
                      <a:pt x="163" y="4594"/>
                    </a:lnTo>
                    <a:lnTo>
                      <a:pt x="143" y="4350"/>
                    </a:lnTo>
                    <a:lnTo>
                      <a:pt x="123" y="4126"/>
                    </a:lnTo>
                    <a:lnTo>
                      <a:pt x="123" y="3761"/>
                    </a:lnTo>
                    <a:lnTo>
                      <a:pt x="143" y="3517"/>
                    </a:lnTo>
                    <a:lnTo>
                      <a:pt x="163" y="3415"/>
                    </a:lnTo>
                    <a:lnTo>
                      <a:pt x="41" y="3395"/>
                    </a:lnTo>
                    <a:lnTo>
                      <a:pt x="21" y="3496"/>
                    </a:lnTo>
                    <a:lnTo>
                      <a:pt x="1" y="3740"/>
                    </a:lnTo>
                    <a:lnTo>
                      <a:pt x="1" y="4126"/>
                    </a:lnTo>
                    <a:lnTo>
                      <a:pt x="21" y="4370"/>
                    </a:lnTo>
                    <a:lnTo>
                      <a:pt x="41" y="4614"/>
                    </a:lnTo>
                    <a:lnTo>
                      <a:pt x="102" y="4879"/>
                    </a:lnTo>
                    <a:lnTo>
                      <a:pt x="163" y="5143"/>
                    </a:lnTo>
                    <a:lnTo>
                      <a:pt x="265" y="5427"/>
                    </a:lnTo>
                    <a:lnTo>
                      <a:pt x="366" y="5712"/>
                    </a:lnTo>
                    <a:lnTo>
                      <a:pt x="529" y="5976"/>
                    </a:lnTo>
                    <a:lnTo>
                      <a:pt x="712" y="6261"/>
                    </a:lnTo>
                    <a:lnTo>
                      <a:pt x="936" y="6525"/>
                    </a:lnTo>
                    <a:lnTo>
                      <a:pt x="1220" y="6769"/>
                    </a:lnTo>
                    <a:lnTo>
                      <a:pt x="1403" y="6911"/>
                    </a:lnTo>
                    <a:lnTo>
                      <a:pt x="1606" y="7053"/>
                    </a:lnTo>
                    <a:lnTo>
                      <a:pt x="1830" y="7175"/>
                    </a:lnTo>
                    <a:lnTo>
                      <a:pt x="2053" y="7297"/>
                    </a:lnTo>
                    <a:lnTo>
                      <a:pt x="2297" y="7399"/>
                    </a:lnTo>
                    <a:lnTo>
                      <a:pt x="2562" y="7480"/>
                    </a:lnTo>
                    <a:lnTo>
                      <a:pt x="2826" y="7561"/>
                    </a:lnTo>
                    <a:lnTo>
                      <a:pt x="3110" y="7622"/>
                    </a:lnTo>
                    <a:lnTo>
                      <a:pt x="3395" y="7683"/>
                    </a:lnTo>
                    <a:lnTo>
                      <a:pt x="3700" y="7724"/>
                    </a:lnTo>
                    <a:lnTo>
                      <a:pt x="4005" y="7744"/>
                    </a:lnTo>
                    <a:lnTo>
                      <a:pt x="4350" y="7765"/>
                    </a:lnTo>
                    <a:lnTo>
                      <a:pt x="5041" y="7765"/>
                    </a:lnTo>
                    <a:lnTo>
                      <a:pt x="5773" y="7724"/>
                    </a:lnTo>
                    <a:lnTo>
                      <a:pt x="6566" y="7622"/>
                    </a:lnTo>
                    <a:lnTo>
                      <a:pt x="7399" y="7480"/>
                    </a:lnTo>
                    <a:lnTo>
                      <a:pt x="8293" y="7277"/>
                    </a:lnTo>
                    <a:lnTo>
                      <a:pt x="9228" y="7053"/>
                    </a:lnTo>
                    <a:lnTo>
                      <a:pt x="10204" y="6769"/>
                    </a:lnTo>
                    <a:lnTo>
                      <a:pt x="11240" y="6423"/>
                    </a:lnTo>
                    <a:lnTo>
                      <a:pt x="12297" y="6037"/>
                    </a:lnTo>
                    <a:lnTo>
                      <a:pt x="13435" y="5610"/>
                    </a:lnTo>
                    <a:lnTo>
                      <a:pt x="15712" y="4696"/>
                    </a:lnTo>
                    <a:lnTo>
                      <a:pt x="17887" y="3801"/>
                    </a:lnTo>
                    <a:lnTo>
                      <a:pt x="20021" y="2927"/>
                    </a:lnTo>
                    <a:lnTo>
                      <a:pt x="22013" y="2114"/>
                    </a:lnTo>
                    <a:lnTo>
                      <a:pt x="22948" y="1769"/>
                    </a:lnTo>
                    <a:lnTo>
                      <a:pt x="23862" y="1423"/>
                    </a:lnTo>
                    <a:lnTo>
                      <a:pt x="24757" y="1139"/>
                    </a:lnTo>
                    <a:lnTo>
                      <a:pt x="25610" y="874"/>
                    </a:lnTo>
                    <a:lnTo>
                      <a:pt x="26444" y="631"/>
                    </a:lnTo>
                    <a:lnTo>
                      <a:pt x="27257" y="448"/>
                    </a:lnTo>
                    <a:lnTo>
                      <a:pt x="28049" y="305"/>
                    </a:lnTo>
                    <a:lnTo>
                      <a:pt x="28801" y="183"/>
                    </a:lnTo>
                    <a:lnTo>
                      <a:pt x="29553" y="143"/>
                    </a:lnTo>
                    <a:lnTo>
                      <a:pt x="29919" y="122"/>
                    </a:lnTo>
                    <a:lnTo>
                      <a:pt x="30285" y="122"/>
                    </a:lnTo>
                    <a:lnTo>
                      <a:pt x="30630" y="143"/>
                    </a:lnTo>
                    <a:lnTo>
                      <a:pt x="30996" y="163"/>
                    </a:lnTo>
                    <a:lnTo>
                      <a:pt x="31342" y="204"/>
                    </a:lnTo>
                    <a:lnTo>
                      <a:pt x="31687" y="265"/>
                    </a:lnTo>
                    <a:lnTo>
                      <a:pt x="32053" y="326"/>
                    </a:lnTo>
                    <a:lnTo>
                      <a:pt x="32399" y="427"/>
                    </a:lnTo>
                    <a:lnTo>
                      <a:pt x="32744" y="529"/>
                    </a:lnTo>
                    <a:lnTo>
                      <a:pt x="33090" y="651"/>
                    </a:lnTo>
                    <a:lnTo>
                      <a:pt x="33435" y="773"/>
                    </a:lnTo>
                    <a:lnTo>
                      <a:pt x="33781" y="935"/>
                    </a:lnTo>
                    <a:lnTo>
                      <a:pt x="34106" y="1098"/>
                    </a:lnTo>
                    <a:lnTo>
                      <a:pt x="34431" y="1301"/>
                    </a:lnTo>
                    <a:lnTo>
                      <a:pt x="34756" y="1505"/>
                    </a:lnTo>
                    <a:lnTo>
                      <a:pt x="35082" y="1708"/>
                    </a:lnTo>
                    <a:lnTo>
                      <a:pt x="35407" y="1952"/>
                    </a:lnTo>
                    <a:lnTo>
                      <a:pt x="35732" y="2216"/>
                    </a:lnTo>
                    <a:lnTo>
                      <a:pt x="36037" y="2480"/>
                    </a:lnTo>
                    <a:lnTo>
                      <a:pt x="36362" y="2785"/>
                    </a:lnTo>
                    <a:lnTo>
                      <a:pt x="36667" y="3090"/>
                    </a:lnTo>
                    <a:lnTo>
                      <a:pt x="36972" y="3415"/>
                    </a:lnTo>
                    <a:lnTo>
                      <a:pt x="37297" y="3761"/>
                    </a:lnTo>
                    <a:lnTo>
                      <a:pt x="37602" y="4126"/>
                    </a:lnTo>
                    <a:lnTo>
                      <a:pt x="37907" y="4513"/>
                    </a:lnTo>
                    <a:lnTo>
                      <a:pt x="38212" y="4919"/>
                    </a:lnTo>
                    <a:lnTo>
                      <a:pt x="38821" y="5793"/>
                    </a:lnTo>
                    <a:lnTo>
                      <a:pt x="39431" y="6748"/>
                    </a:lnTo>
                    <a:lnTo>
                      <a:pt x="40021" y="7785"/>
                    </a:lnTo>
                    <a:lnTo>
                      <a:pt x="40630" y="8903"/>
                    </a:lnTo>
                    <a:lnTo>
                      <a:pt x="41240" y="10102"/>
                    </a:lnTo>
                    <a:lnTo>
                      <a:pt x="41870" y="11383"/>
                    </a:lnTo>
                    <a:lnTo>
                      <a:pt x="41972" y="11342"/>
                    </a:lnTo>
                    <a:lnTo>
                      <a:pt x="41362" y="10041"/>
                    </a:lnTo>
                    <a:lnTo>
                      <a:pt x="40732" y="8822"/>
                    </a:lnTo>
                    <a:lnTo>
                      <a:pt x="40122" y="7704"/>
                    </a:lnTo>
                    <a:lnTo>
                      <a:pt x="39513" y="6667"/>
                    </a:lnTo>
                    <a:lnTo>
                      <a:pt x="38903" y="5712"/>
                    </a:lnTo>
                    <a:lnTo>
                      <a:pt x="38293" y="4838"/>
                    </a:lnTo>
                    <a:lnTo>
                      <a:pt x="37988" y="4431"/>
                    </a:lnTo>
                    <a:lnTo>
                      <a:pt x="37683" y="4045"/>
                    </a:lnTo>
                    <a:lnTo>
                      <a:pt x="37358" y="3659"/>
                    </a:lnTo>
                    <a:lnTo>
                      <a:pt x="37053" y="3313"/>
                    </a:lnTo>
                    <a:lnTo>
                      <a:pt x="36748" y="2988"/>
                    </a:lnTo>
                    <a:lnTo>
                      <a:pt x="36423" y="2683"/>
                    </a:lnTo>
                    <a:lnTo>
                      <a:pt x="36118" y="2379"/>
                    </a:lnTo>
                    <a:lnTo>
                      <a:pt x="35793" y="2114"/>
                    </a:lnTo>
                    <a:lnTo>
                      <a:pt x="35468" y="1850"/>
                    </a:lnTo>
                    <a:lnTo>
                      <a:pt x="35143" y="1606"/>
                    </a:lnTo>
                    <a:lnTo>
                      <a:pt x="34817" y="1383"/>
                    </a:lnTo>
                    <a:lnTo>
                      <a:pt x="34492" y="1179"/>
                    </a:lnTo>
                    <a:lnTo>
                      <a:pt x="34147" y="996"/>
                    </a:lnTo>
                    <a:lnTo>
                      <a:pt x="33821" y="814"/>
                    </a:lnTo>
                    <a:lnTo>
                      <a:pt x="33476" y="671"/>
                    </a:lnTo>
                    <a:lnTo>
                      <a:pt x="33130" y="529"/>
                    </a:lnTo>
                    <a:lnTo>
                      <a:pt x="32785" y="407"/>
                    </a:lnTo>
                    <a:lnTo>
                      <a:pt x="32439" y="305"/>
                    </a:lnTo>
                    <a:lnTo>
                      <a:pt x="32074" y="224"/>
                    </a:lnTo>
                    <a:lnTo>
                      <a:pt x="31708" y="143"/>
                    </a:lnTo>
                    <a:lnTo>
                      <a:pt x="31362" y="82"/>
                    </a:lnTo>
                    <a:lnTo>
                      <a:pt x="31017" y="41"/>
                    </a:lnTo>
                    <a:lnTo>
                      <a:pt x="30651" y="21"/>
                    </a:lnTo>
                    <a:lnTo>
                      <a:pt x="3028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6"/>
              <p:cNvSpPr/>
              <p:nvPr/>
            </p:nvSpPr>
            <p:spPr>
              <a:xfrm>
                <a:off x="899823" y="4072354"/>
                <a:ext cx="2117941" cy="312397"/>
              </a:xfrm>
              <a:custGeom>
                <a:rect b="b" l="l" r="r" t="t"/>
                <a:pathLst>
                  <a:path extrusionOk="0" h="5936" w="40244">
                    <a:moveTo>
                      <a:pt x="28090" y="0"/>
                    </a:moveTo>
                    <a:lnTo>
                      <a:pt x="27358" y="41"/>
                    </a:lnTo>
                    <a:lnTo>
                      <a:pt x="26850" y="82"/>
                    </a:lnTo>
                    <a:lnTo>
                      <a:pt x="26321" y="163"/>
                    </a:lnTo>
                    <a:lnTo>
                      <a:pt x="25224" y="325"/>
                    </a:lnTo>
                    <a:lnTo>
                      <a:pt x="24065" y="569"/>
                    </a:lnTo>
                    <a:lnTo>
                      <a:pt x="22866" y="834"/>
                    </a:lnTo>
                    <a:lnTo>
                      <a:pt x="21606" y="1159"/>
                    </a:lnTo>
                    <a:lnTo>
                      <a:pt x="20305" y="1504"/>
                    </a:lnTo>
                    <a:lnTo>
                      <a:pt x="17643" y="2256"/>
                    </a:lnTo>
                    <a:lnTo>
                      <a:pt x="14899" y="3008"/>
                    </a:lnTo>
                    <a:lnTo>
                      <a:pt x="13517" y="3374"/>
                    </a:lnTo>
                    <a:lnTo>
                      <a:pt x="12175" y="3720"/>
                    </a:lnTo>
                    <a:lnTo>
                      <a:pt x="10854" y="4025"/>
                    </a:lnTo>
                    <a:lnTo>
                      <a:pt x="9573" y="4309"/>
                    </a:lnTo>
                    <a:lnTo>
                      <a:pt x="8313" y="4512"/>
                    </a:lnTo>
                    <a:lnTo>
                      <a:pt x="7704" y="4614"/>
                    </a:lnTo>
                    <a:lnTo>
                      <a:pt x="7114" y="4675"/>
                    </a:lnTo>
                    <a:lnTo>
                      <a:pt x="6525" y="4736"/>
                    </a:lnTo>
                    <a:lnTo>
                      <a:pt x="5956" y="4777"/>
                    </a:lnTo>
                    <a:lnTo>
                      <a:pt x="5407" y="4797"/>
                    </a:lnTo>
                    <a:lnTo>
                      <a:pt x="4370" y="4797"/>
                    </a:lnTo>
                    <a:lnTo>
                      <a:pt x="3862" y="4756"/>
                    </a:lnTo>
                    <a:lnTo>
                      <a:pt x="3374" y="4695"/>
                    </a:lnTo>
                    <a:lnTo>
                      <a:pt x="2927" y="4594"/>
                    </a:lnTo>
                    <a:lnTo>
                      <a:pt x="2480" y="4492"/>
                    </a:lnTo>
                    <a:lnTo>
                      <a:pt x="2074" y="4350"/>
                    </a:lnTo>
                    <a:lnTo>
                      <a:pt x="1687" y="4187"/>
                    </a:lnTo>
                    <a:lnTo>
                      <a:pt x="1322" y="4004"/>
                    </a:lnTo>
                    <a:lnTo>
                      <a:pt x="976" y="3781"/>
                    </a:lnTo>
                    <a:lnTo>
                      <a:pt x="651" y="3537"/>
                    </a:lnTo>
                    <a:lnTo>
                      <a:pt x="366" y="3252"/>
                    </a:lnTo>
                    <a:lnTo>
                      <a:pt x="102" y="2927"/>
                    </a:lnTo>
                    <a:lnTo>
                      <a:pt x="0" y="3008"/>
                    </a:lnTo>
                    <a:lnTo>
                      <a:pt x="265" y="3334"/>
                    </a:lnTo>
                    <a:lnTo>
                      <a:pt x="569" y="3618"/>
                    </a:lnTo>
                    <a:lnTo>
                      <a:pt x="895" y="3862"/>
                    </a:lnTo>
                    <a:lnTo>
                      <a:pt x="1240" y="4086"/>
                    </a:lnTo>
                    <a:lnTo>
                      <a:pt x="1606" y="4289"/>
                    </a:lnTo>
                    <a:lnTo>
                      <a:pt x="2013" y="4451"/>
                    </a:lnTo>
                    <a:lnTo>
                      <a:pt x="2419" y="4594"/>
                    </a:lnTo>
                    <a:lnTo>
                      <a:pt x="2866" y="4716"/>
                    </a:lnTo>
                    <a:lnTo>
                      <a:pt x="3334" y="4797"/>
                    </a:lnTo>
                    <a:lnTo>
                      <a:pt x="3801" y="4858"/>
                    </a:lnTo>
                    <a:lnTo>
                      <a:pt x="4309" y="4899"/>
                    </a:lnTo>
                    <a:lnTo>
                      <a:pt x="4838" y="4919"/>
                    </a:lnTo>
                    <a:lnTo>
                      <a:pt x="5366" y="4919"/>
                    </a:lnTo>
                    <a:lnTo>
                      <a:pt x="5935" y="4899"/>
                    </a:lnTo>
                    <a:lnTo>
                      <a:pt x="6504" y="4858"/>
                    </a:lnTo>
                    <a:lnTo>
                      <a:pt x="7094" y="4817"/>
                    </a:lnTo>
                    <a:lnTo>
                      <a:pt x="7683" y="4736"/>
                    </a:lnTo>
                    <a:lnTo>
                      <a:pt x="8293" y="4655"/>
                    </a:lnTo>
                    <a:lnTo>
                      <a:pt x="9553" y="4431"/>
                    </a:lnTo>
                    <a:lnTo>
                      <a:pt x="10854" y="4147"/>
                    </a:lnTo>
                    <a:lnTo>
                      <a:pt x="12175" y="3842"/>
                    </a:lnTo>
                    <a:lnTo>
                      <a:pt x="13537" y="3496"/>
                    </a:lnTo>
                    <a:lnTo>
                      <a:pt x="14899" y="3130"/>
                    </a:lnTo>
                    <a:lnTo>
                      <a:pt x="17663" y="2358"/>
                    </a:lnTo>
                    <a:lnTo>
                      <a:pt x="20346" y="1626"/>
                    </a:lnTo>
                    <a:lnTo>
                      <a:pt x="21626" y="1281"/>
                    </a:lnTo>
                    <a:lnTo>
                      <a:pt x="22886" y="955"/>
                    </a:lnTo>
                    <a:lnTo>
                      <a:pt x="24086" y="691"/>
                    </a:lnTo>
                    <a:lnTo>
                      <a:pt x="25244" y="447"/>
                    </a:lnTo>
                    <a:lnTo>
                      <a:pt x="26342" y="285"/>
                    </a:lnTo>
                    <a:lnTo>
                      <a:pt x="26850" y="203"/>
                    </a:lnTo>
                    <a:lnTo>
                      <a:pt x="27358" y="163"/>
                    </a:lnTo>
                    <a:lnTo>
                      <a:pt x="28090" y="122"/>
                    </a:lnTo>
                    <a:lnTo>
                      <a:pt x="28801" y="122"/>
                    </a:lnTo>
                    <a:lnTo>
                      <a:pt x="29492" y="142"/>
                    </a:lnTo>
                    <a:lnTo>
                      <a:pt x="30163" y="224"/>
                    </a:lnTo>
                    <a:lnTo>
                      <a:pt x="30813" y="325"/>
                    </a:lnTo>
                    <a:lnTo>
                      <a:pt x="31464" y="447"/>
                    </a:lnTo>
                    <a:lnTo>
                      <a:pt x="32073" y="610"/>
                    </a:lnTo>
                    <a:lnTo>
                      <a:pt x="32663" y="773"/>
                    </a:lnTo>
                    <a:lnTo>
                      <a:pt x="33252" y="976"/>
                    </a:lnTo>
                    <a:lnTo>
                      <a:pt x="33801" y="1199"/>
                    </a:lnTo>
                    <a:lnTo>
                      <a:pt x="34329" y="1423"/>
                    </a:lnTo>
                    <a:lnTo>
                      <a:pt x="34838" y="1687"/>
                    </a:lnTo>
                    <a:lnTo>
                      <a:pt x="35346" y="1951"/>
                    </a:lnTo>
                    <a:lnTo>
                      <a:pt x="35813" y="2216"/>
                    </a:lnTo>
                    <a:lnTo>
                      <a:pt x="36260" y="2500"/>
                    </a:lnTo>
                    <a:lnTo>
                      <a:pt x="36687" y="2785"/>
                    </a:lnTo>
                    <a:lnTo>
                      <a:pt x="37094" y="3069"/>
                    </a:lnTo>
                    <a:lnTo>
                      <a:pt x="37459" y="3354"/>
                    </a:lnTo>
                    <a:lnTo>
                      <a:pt x="38151" y="3903"/>
                    </a:lnTo>
                    <a:lnTo>
                      <a:pt x="38740" y="4431"/>
                    </a:lnTo>
                    <a:lnTo>
                      <a:pt x="39228" y="4919"/>
                    </a:lnTo>
                    <a:lnTo>
                      <a:pt x="39634" y="5325"/>
                    </a:lnTo>
                    <a:lnTo>
                      <a:pt x="39919" y="5630"/>
                    </a:lnTo>
                    <a:lnTo>
                      <a:pt x="40142" y="5935"/>
                    </a:lnTo>
                    <a:lnTo>
                      <a:pt x="40244" y="5854"/>
                    </a:lnTo>
                    <a:lnTo>
                      <a:pt x="40000" y="5569"/>
                    </a:lnTo>
                    <a:lnTo>
                      <a:pt x="39716" y="5244"/>
                    </a:lnTo>
                    <a:lnTo>
                      <a:pt x="39329" y="4838"/>
                    </a:lnTo>
                    <a:lnTo>
                      <a:pt x="38842" y="4350"/>
                    </a:lnTo>
                    <a:lnTo>
                      <a:pt x="38232" y="3821"/>
                    </a:lnTo>
                    <a:lnTo>
                      <a:pt x="37541" y="3252"/>
                    </a:lnTo>
                    <a:lnTo>
                      <a:pt x="37155" y="2968"/>
                    </a:lnTo>
                    <a:lnTo>
                      <a:pt x="36748" y="2683"/>
                    </a:lnTo>
                    <a:lnTo>
                      <a:pt x="36321" y="2399"/>
                    </a:lnTo>
                    <a:lnTo>
                      <a:pt x="35874" y="2114"/>
                    </a:lnTo>
                    <a:lnTo>
                      <a:pt x="35407" y="1829"/>
                    </a:lnTo>
                    <a:lnTo>
                      <a:pt x="34899" y="1565"/>
                    </a:lnTo>
                    <a:lnTo>
                      <a:pt x="34390" y="1321"/>
                    </a:lnTo>
                    <a:lnTo>
                      <a:pt x="33842" y="1077"/>
                    </a:lnTo>
                    <a:lnTo>
                      <a:pt x="33293" y="854"/>
                    </a:lnTo>
                    <a:lnTo>
                      <a:pt x="32703" y="671"/>
                    </a:lnTo>
                    <a:lnTo>
                      <a:pt x="32094" y="488"/>
                    </a:lnTo>
                    <a:lnTo>
                      <a:pt x="31484" y="325"/>
                    </a:lnTo>
                    <a:lnTo>
                      <a:pt x="30833" y="203"/>
                    </a:lnTo>
                    <a:lnTo>
                      <a:pt x="30183" y="102"/>
                    </a:lnTo>
                    <a:lnTo>
                      <a:pt x="29492" y="21"/>
                    </a:lnTo>
                    <a:lnTo>
                      <a:pt x="2880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6"/>
              <p:cNvSpPr/>
              <p:nvPr/>
            </p:nvSpPr>
            <p:spPr>
              <a:xfrm>
                <a:off x="1798340" y="4252025"/>
                <a:ext cx="955242" cy="126306"/>
              </a:xfrm>
              <a:custGeom>
                <a:rect b="b" l="l" r="r" t="t"/>
                <a:pathLst>
                  <a:path extrusionOk="0" h="2400" w="18151">
                    <a:moveTo>
                      <a:pt x="10651" y="1"/>
                    </a:moveTo>
                    <a:lnTo>
                      <a:pt x="9695" y="41"/>
                    </a:lnTo>
                    <a:lnTo>
                      <a:pt x="8761" y="123"/>
                    </a:lnTo>
                    <a:lnTo>
                      <a:pt x="7826" y="224"/>
                    </a:lnTo>
                    <a:lnTo>
                      <a:pt x="6891" y="367"/>
                    </a:lnTo>
                    <a:lnTo>
                      <a:pt x="5956" y="550"/>
                    </a:lnTo>
                    <a:lnTo>
                      <a:pt x="5041" y="753"/>
                    </a:lnTo>
                    <a:lnTo>
                      <a:pt x="4126" y="976"/>
                    </a:lnTo>
                    <a:lnTo>
                      <a:pt x="3252" y="1220"/>
                    </a:lnTo>
                    <a:lnTo>
                      <a:pt x="2378" y="1464"/>
                    </a:lnTo>
                    <a:lnTo>
                      <a:pt x="1565" y="1728"/>
                    </a:lnTo>
                    <a:lnTo>
                      <a:pt x="752" y="2013"/>
                    </a:lnTo>
                    <a:lnTo>
                      <a:pt x="0" y="2277"/>
                    </a:lnTo>
                    <a:lnTo>
                      <a:pt x="41" y="2399"/>
                    </a:lnTo>
                    <a:lnTo>
                      <a:pt x="1342" y="1932"/>
                    </a:lnTo>
                    <a:lnTo>
                      <a:pt x="2602" y="1525"/>
                    </a:lnTo>
                    <a:lnTo>
                      <a:pt x="3781" y="1180"/>
                    </a:lnTo>
                    <a:lnTo>
                      <a:pt x="4899" y="895"/>
                    </a:lnTo>
                    <a:lnTo>
                      <a:pt x="5976" y="672"/>
                    </a:lnTo>
                    <a:lnTo>
                      <a:pt x="6992" y="468"/>
                    </a:lnTo>
                    <a:lnTo>
                      <a:pt x="7948" y="326"/>
                    </a:lnTo>
                    <a:lnTo>
                      <a:pt x="8862" y="224"/>
                    </a:lnTo>
                    <a:lnTo>
                      <a:pt x="9716" y="163"/>
                    </a:lnTo>
                    <a:lnTo>
                      <a:pt x="10508" y="143"/>
                    </a:lnTo>
                    <a:lnTo>
                      <a:pt x="11240" y="143"/>
                    </a:lnTo>
                    <a:lnTo>
                      <a:pt x="11952" y="163"/>
                    </a:lnTo>
                    <a:lnTo>
                      <a:pt x="12582" y="204"/>
                    </a:lnTo>
                    <a:lnTo>
                      <a:pt x="13191" y="285"/>
                    </a:lnTo>
                    <a:lnTo>
                      <a:pt x="13720" y="367"/>
                    </a:lnTo>
                    <a:lnTo>
                      <a:pt x="14228" y="468"/>
                    </a:lnTo>
                    <a:lnTo>
                      <a:pt x="14716" y="590"/>
                    </a:lnTo>
                    <a:lnTo>
                      <a:pt x="15183" y="733"/>
                    </a:lnTo>
                    <a:lnTo>
                      <a:pt x="15590" y="875"/>
                    </a:lnTo>
                    <a:lnTo>
                      <a:pt x="15976" y="1037"/>
                    </a:lnTo>
                    <a:lnTo>
                      <a:pt x="16321" y="1200"/>
                    </a:lnTo>
                    <a:lnTo>
                      <a:pt x="16647" y="1342"/>
                    </a:lnTo>
                    <a:lnTo>
                      <a:pt x="16931" y="1505"/>
                    </a:lnTo>
                    <a:lnTo>
                      <a:pt x="17175" y="1647"/>
                    </a:lnTo>
                    <a:lnTo>
                      <a:pt x="17561" y="1932"/>
                    </a:lnTo>
                    <a:lnTo>
                      <a:pt x="17846" y="2155"/>
                    </a:lnTo>
                    <a:lnTo>
                      <a:pt x="18008" y="2318"/>
                    </a:lnTo>
                    <a:lnTo>
                      <a:pt x="18049" y="2379"/>
                    </a:lnTo>
                    <a:lnTo>
                      <a:pt x="18151" y="2298"/>
                    </a:lnTo>
                    <a:lnTo>
                      <a:pt x="18090" y="2216"/>
                    </a:lnTo>
                    <a:lnTo>
                      <a:pt x="17907" y="2054"/>
                    </a:lnTo>
                    <a:lnTo>
                      <a:pt x="17643" y="1830"/>
                    </a:lnTo>
                    <a:lnTo>
                      <a:pt x="17236" y="1546"/>
                    </a:lnTo>
                    <a:lnTo>
                      <a:pt x="16992" y="1403"/>
                    </a:lnTo>
                    <a:lnTo>
                      <a:pt x="16708" y="1241"/>
                    </a:lnTo>
                    <a:lnTo>
                      <a:pt x="16382" y="1078"/>
                    </a:lnTo>
                    <a:lnTo>
                      <a:pt x="16037" y="915"/>
                    </a:lnTo>
                    <a:lnTo>
                      <a:pt x="15651" y="773"/>
                    </a:lnTo>
                    <a:lnTo>
                      <a:pt x="15224" y="631"/>
                    </a:lnTo>
                    <a:lnTo>
                      <a:pt x="14777" y="489"/>
                    </a:lnTo>
                    <a:lnTo>
                      <a:pt x="14269" y="367"/>
                    </a:lnTo>
                    <a:lnTo>
                      <a:pt x="13821" y="265"/>
                    </a:lnTo>
                    <a:lnTo>
                      <a:pt x="13395" y="184"/>
                    </a:lnTo>
                    <a:lnTo>
                      <a:pt x="12947" y="123"/>
                    </a:lnTo>
                    <a:lnTo>
                      <a:pt x="12480" y="82"/>
                    </a:lnTo>
                    <a:lnTo>
                      <a:pt x="12033" y="41"/>
                    </a:lnTo>
                    <a:lnTo>
                      <a:pt x="11565" y="21"/>
                    </a:lnTo>
                    <a:lnTo>
                      <a:pt x="1065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6"/>
              <p:cNvSpPr/>
              <p:nvPr/>
            </p:nvSpPr>
            <p:spPr>
              <a:xfrm>
                <a:off x="3201716" y="3777112"/>
                <a:ext cx="2208934" cy="599059"/>
              </a:xfrm>
              <a:custGeom>
                <a:rect b="b" l="l" r="r" t="t"/>
                <a:pathLst>
                  <a:path extrusionOk="0" h="11383" w="41973">
                    <a:moveTo>
                      <a:pt x="11688" y="1"/>
                    </a:moveTo>
                    <a:lnTo>
                      <a:pt x="11322" y="21"/>
                    </a:lnTo>
                    <a:lnTo>
                      <a:pt x="10976" y="41"/>
                    </a:lnTo>
                    <a:lnTo>
                      <a:pt x="10611" y="82"/>
                    </a:lnTo>
                    <a:lnTo>
                      <a:pt x="10265" y="143"/>
                    </a:lnTo>
                    <a:lnTo>
                      <a:pt x="9899" y="224"/>
                    </a:lnTo>
                    <a:lnTo>
                      <a:pt x="9554" y="305"/>
                    </a:lnTo>
                    <a:lnTo>
                      <a:pt x="9188" y="407"/>
                    </a:lnTo>
                    <a:lnTo>
                      <a:pt x="8842" y="529"/>
                    </a:lnTo>
                    <a:lnTo>
                      <a:pt x="8497" y="671"/>
                    </a:lnTo>
                    <a:lnTo>
                      <a:pt x="8172" y="814"/>
                    </a:lnTo>
                    <a:lnTo>
                      <a:pt x="7826" y="996"/>
                    </a:lnTo>
                    <a:lnTo>
                      <a:pt x="7501" y="1179"/>
                    </a:lnTo>
                    <a:lnTo>
                      <a:pt x="7155" y="1383"/>
                    </a:lnTo>
                    <a:lnTo>
                      <a:pt x="6830" y="1606"/>
                    </a:lnTo>
                    <a:lnTo>
                      <a:pt x="6505" y="1850"/>
                    </a:lnTo>
                    <a:lnTo>
                      <a:pt x="6200" y="2114"/>
                    </a:lnTo>
                    <a:lnTo>
                      <a:pt x="5875" y="2379"/>
                    </a:lnTo>
                    <a:lnTo>
                      <a:pt x="5550" y="2683"/>
                    </a:lnTo>
                    <a:lnTo>
                      <a:pt x="5245" y="2988"/>
                    </a:lnTo>
                    <a:lnTo>
                      <a:pt x="4920" y="3313"/>
                    </a:lnTo>
                    <a:lnTo>
                      <a:pt x="4615" y="3659"/>
                    </a:lnTo>
                    <a:lnTo>
                      <a:pt x="4310" y="4045"/>
                    </a:lnTo>
                    <a:lnTo>
                      <a:pt x="4005" y="4431"/>
                    </a:lnTo>
                    <a:lnTo>
                      <a:pt x="3680" y="4838"/>
                    </a:lnTo>
                    <a:lnTo>
                      <a:pt x="3070" y="5712"/>
                    </a:lnTo>
                    <a:lnTo>
                      <a:pt x="2460" y="6667"/>
                    </a:lnTo>
                    <a:lnTo>
                      <a:pt x="1850" y="7704"/>
                    </a:lnTo>
                    <a:lnTo>
                      <a:pt x="1241" y="8822"/>
                    </a:lnTo>
                    <a:lnTo>
                      <a:pt x="631" y="10041"/>
                    </a:lnTo>
                    <a:lnTo>
                      <a:pt x="1" y="11342"/>
                    </a:lnTo>
                    <a:lnTo>
                      <a:pt x="123" y="11383"/>
                    </a:lnTo>
                    <a:lnTo>
                      <a:pt x="733" y="10102"/>
                    </a:lnTo>
                    <a:lnTo>
                      <a:pt x="1342" y="8903"/>
                    </a:lnTo>
                    <a:lnTo>
                      <a:pt x="1952" y="7785"/>
                    </a:lnTo>
                    <a:lnTo>
                      <a:pt x="2562" y="6748"/>
                    </a:lnTo>
                    <a:lnTo>
                      <a:pt x="3172" y="5793"/>
                    </a:lnTo>
                    <a:lnTo>
                      <a:pt x="3781" y="4919"/>
                    </a:lnTo>
                    <a:lnTo>
                      <a:pt x="4086" y="4513"/>
                    </a:lnTo>
                    <a:lnTo>
                      <a:pt x="4391" y="4126"/>
                    </a:lnTo>
                    <a:lnTo>
                      <a:pt x="4696" y="3761"/>
                    </a:lnTo>
                    <a:lnTo>
                      <a:pt x="5001" y="3415"/>
                    </a:lnTo>
                    <a:lnTo>
                      <a:pt x="5306" y="3090"/>
                    </a:lnTo>
                    <a:lnTo>
                      <a:pt x="5631" y="2785"/>
                    </a:lnTo>
                    <a:lnTo>
                      <a:pt x="5936" y="2480"/>
                    </a:lnTo>
                    <a:lnTo>
                      <a:pt x="6261" y="2216"/>
                    </a:lnTo>
                    <a:lnTo>
                      <a:pt x="6566" y="1952"/>
                    </a:lnTo>
                    <a:lnTo>
                      <a:pt x="6891" y="1708"/>
                    </a:lnTo>
                    <a:lnTo>
                      <a:pt x="7216" y="1505"/>
                    </a:lnTo>
                    <a:lnTo>
                      <a:pt x="7542" y="1301"/>
                    </a:lnTo>
                    <a:lnTo>
                      <a:pt x="7867" y="1098"/>
                    </a:lnTo>
                    <a:lnTo>
                      <a:pt x="8212" y="935"/>
                    </a:lnTo>
                    <a:lnTo>
                      <a:pt x="8537" y="773"/>
                    </a:lnTo>
                    <a:lnTo>
                      <a:pt x="8883" y="651"/>
                    </a:lnTo>
                    <a:lnTo>
                      <a:pt x="9228" y="529"/>
                    </a:lnTo>
                    <a:lnTo>
                      <a:pt x="9574" y="427"/>
                    </a:lnTo>
                    <a:lnTo>
                      <a:pt x="9940" y="326"/>
                    </a:lnTo>
                    <a:lnTo>
                      <a:pt x="10285" y="265"/>
                    </a:lnTo>
                    <a:lnTo>
                      <a:pt x="10631" y="204"/>
                    </a:lnTo>
                    <a:lnTo>
                      <a:pt x="10976" y="163"/>
                    </a:lnTo>
                    <a:lnTo>
                      <a:pt x="11342" y="143"/>
                    </a:lnTo>
                    <a:lnTo>
                      <a:pt x="11708" y="122"/>
                    </a:lnTo>
                    <a:lnTo>
                      <a:pt x="12054" y="122"/>
                    </a:lnTo>
                    <a:lnTo>
                      <a:pt x="12420" y="143"/>
                    </a:lnTo>
                    <a:lnTo>
                      <a:pt x="13172" y="183"/>
                    </a:lnTo>
                    <a:lnTo>
                      <a:pt x="13944" y="305"/>
                    </a:lnTo>
                    <a:lnTo>
                      <a:pt x="14716" y="448"/>
                    </a:lnTo>
                    <a:lnTo>
                      <a:pt x="15529" y="631"/>
                    </a:lnTo>
                    <a:lnTo>
                      <a:pt x="16363" y="874"/>
                    </a:lnTo>
                    <a:lnTo>
                      <a:pt x="17237" y="1139"/>
                    </a:lnTo>
                    <a:lnTo>
                      <a:pt x="18111" y="1423"/>
                    </a:lnTo>
                    <a:lnTo>
                      <a:pt x="19025" y="1769"/>
                    </a:lnTo>
                    <a:lnTo>
                      <a:pt x="19980" y="2114"/>
                    </a:lnTo>
                    <a:lnTo>
                      <a:pt x="21972" y="2927"/>
                    </a:lnTo>
                    <a:lnTo>
                      <a:pt x="24086" y="3801"/>
                    </a:lnTo>
                    <a:lnTo>
                      <a:pt x="26261" y="4696"/>
                    </a:lnTo>
                    <a:lnTo>
                      <a:pt x="28558" y="5610"/>
                    </a:lnTo>
                    <a:lnTo>
                      <a:pt x="29675" y="6037"/>
                    </a:lnTo>
                    <a:lnTo>
                      <a:pt x="30753" y="6423"/>
                    </a:lnTo>
                    <a:lnTo>
                      <a:pt x="31769" y="6769"/>
                    </a:lnTo>
                    <a:lnTo>
                      <a:pt x="32765" y="7053"/>
                    </a:lnTo>
                    <a:lnTo>
                      <a:pt x="33700" y="7277"/>
                    </a:lnTo>
                    <a:lnTo>
                      <a:pt x="34574" y="7480"/>
                    </a:lnTo>
                    <a:lnTo>
                      <a:pt x="35407" y="7622"/>
                    </a:lnTo>
                    <a:lnTo>
                      <a:pt x="36200" y="7724"/>
                    </a:lnTo>
                    <a:lnTo>
                      <a:pt x="36952" y="7765"/>
                    </a:lnTo>
                    <a:lnTo>
                      <a:pt x="37643" y="7765"/>
                    </a:lnTo>
                    <a:lnTo>
                      <a:pt x="37968" y="7744"/>
                    </a:lnTo>
                    <a:lnTo>
                      <a:pt x="38273" y="7724"/>
                    </a:lnTo>
                    <a:lnTo>
                      <a:pt x="38578" y="7683"/>
                    </a:lnTo>
                    <a:lnTo>
                      <a:pt x="38883" y="7622"/>
                    </a:lnTo>
                    <a:lnTo>
                      <a:pt x="39167" y="7561"/>
                    </a:lnTo>
                    <a:lnTo>
                      <a:pt x="39432" y="7480"/>
                    </a:lnTo>
                    <a:lnTo>
                      <a:pt x="39675" y="7399"/>
                    </a:lnTo>
                    <a:lnTo>
                      <a:pt x="39919" y="7297"/>
                    </a:lnTo>
                    <a:lnTo>
                      <a:pt x="40143" y="7175"/>
                    </a:lnTo>
                    <a:lnTo>
                      <a:pt x="40366" y="7053"/>
                    </a:lnTo>
                    <a:lnTo>
                      <a:pt x="40570" y="6911"/>
                    </a:lnTo>
                    <a:lnTo>
                      <a:pt x="40773" y="6769"/>
                    </a:lnTo>
                    <a:lnTo>
                      <a:pt x="41037" y="6525"/>
                    </a:lnTo>
                    <a:lnTo>
                      <a:pt x="41261" y="6261"/>
                    </a:lnTo>
                    <a:lnTo>
                      <a:pt x="41444" y="5976"/>
                    </a:lnTo>
                    <a:lnTo>
                      <a:pt x="41606" y="5712"/>
                    </a:lnTo>
                    <a:lnTo>
                      <a:pt x="41728" y="5427"/>
                    </a:lnTo>
                    <a:lnTo>
                      <a:pt x="41810" y="5143"/>
                    </a:lnTo>
                    <a:lnTo>
                      <a:pt x="41891" y="4879"/>
                    </a:lnTo>
                    <a:lnTo>
                      <a:pt x="41931" y="4614"/>
                    </a:lnTo>
                    <a:lnTo>
                      <a:pt x="41952" y="4370"/>
                    </a:lnTo>
                    <a:lnTo>
                      <a:pt x="41972" y="4126"/>
                    </a:lnTo>
                    <a:lnTo>
                      <a:pt x="41972" y="3740"/>
                    </a:lnTo>
                    <a:lnTo>
                      <a:pt x="41952" y="3496"/>
                    </a:lnTo>
                    <a:lnTo>
                      <a:pt x="41931" y="3395"/>
                    </a:lnTo>
                    <a:lnTo>
                      <a:pt x="41810" y="3415"/>
                    </a:lnTo>
                    <a:lnTo>
                      <a:pt x="41830" y="3517"/>
                    </a:lnTo>
                    <a:lnTo>
                      <a:pt x="41850" y="3761"/>
                    </a:lnTo>
                    <a:lnTo>
                      <a:pt x="41850" y="4126"/>
                    </a:lnTo>
                    <a:lnTo>
                      <a:pt x="41850" y="4350"/>
                    </a:lnTo>
                    <a:lnTo>
                      <a:pt x="41810" y="4594"/>
                    </a:lnTo>
                    <a:lnTo>
                      <a:pt x="41769" y="4838"/>
                    </a:lnTo>
                    <a:lnTo>
                      <a:pt x="41708" y="5102"/>
                    </a:lnTo>
                    <a:lnTo>
                      <a:pt x="41606" y="5387"/>
                    </a:lnTo>
                    <a:lnTo>
                      <a:pt x="41505" y="5651"/>
                    </a:lnTo>
                    <a:lnTo>
                      <a:pt x="41342" y="5915"/>
                    </a:lnTo>
                    <a:lnTo>
                      <a:pt x="41159" y="6179"/>
                    </a:lnTo>
                    <a:lnTo>
                      <a:pt x="40956" y="6444"/>
                    </a:lnTo>
                    <a:lnTo>
                      <a:pt x="40692" y="6667"/>
                    </a:lnTo>
                    <a:lnTo>
                      <a:pt x="40448" y="6850"/>
                    </a:lnTo>
                    <a:lnTo>
                      <a:pt x="40204" y="7013"/>
                    </a:lnTo>
                    <a:lnTo>
                      <a:pt x="39919" y="7155"/>
                    </a:lnTo>
                    <a:lnTo>
                      <a:pt x="39635" y="7277"/>
                    </a:lnTo>
                    <a:lnTo>
                      <a:pt x="39350" y="7378"/>
                    </a:lnTo>
                    <a:lnTo>
                      <a:pt x="39025" y="7460"/>
                    </a:lnTo>
                    <a:lnTo>
                      <a:pt x="38700" y="7521"/>
                    </a:lnTo>
                    <a:lnTo>
                      <a:pt x="38354" y="7582"/>
                    </a:lnTo>
                    <a:lnTo>
                      <a:pt x="38009" y="7602"/>
                    </a:lnTo>
                    <a:lnTo>
                      <a:pt x="37643" y="7622"/>
                    </a:lnTo>
                    <a:lnTo>
                      <a:pt x="37277" y="7643"/>
                    </a:lnTo>
                    <a:lnTo>
                      <a:pt x="36891" y="7622"/>
                    </a:lnTo>
                    <a:lnTo>
                      <a:pt x="36505" y="7602"/>
                    </a:lnTo>
                    <a:lnTo>
                      <a:pt x="36098" y="7561"/>
                    </a:lnTo>
                    <a:lnTo>
                      <a:pt x="35285" y="7460"/>
                    </a:lnTo>
                    <a:lnTo>
                      <a:pt x="34452" y="7318"/>
                    </a:lnTo>
                    <a:lnTo>
                      <a:pt x="33619" y="7135"/>
                    </a:lnTo>
                    <a:lnTo>
                      <a:pt x="32765" y="6911"/>
                    </a:lnTo>
                    <a:lnTo>
                      <a:pt x="31911" y="6667"/>
                    </a:lnTo>
                    <a:lnTo>
                      <a:pt x="31058" y="6403"/>
                    </a:lnTo>
                    <a:lnTo>
                      <a:pt x="30204" y="6098"/>
                    </a:lnTo>
                    <a:lnTo>
                      <a:pt x="29391" y="5813"/>
                    </a:lnTo>
                    <a:lnTo>
                      <a:pt x="28598" y="5509"/>
                    </a:lnTo>
                    <a:lnTo>
                      <a:pt x="26302" y="4574"/>
                    </a:lnTo>
                    <a:lnTo>
                      <a:pt x="24147" y="3679"/>
                    </a:lnTo>
                    <a:lnTo>
                      <a:pt x="22013" y="2805"/>
                    </a:lnTo>
                    <a:lnTo>
                      <a:pt x="20001" y="2013"/>
                    </a:lnTo>
                    <a:lnTo>
                      <a:pt x="19066" y="1647"/>
                    </a:lnTo>
                    <a:lnTo>
                      <a:pt x="18131" y="1322"/>
                    </a:lnTo>
                    <a:lnTo>
                      <a:pt x="17257" y="1017"/>
                    </a:lnTo>
                    <a:lnTo>
                      <a:pt x="16383" y="753"/>
                    </a:lnTo>
                    <a:lnTo>
                      <a:pt x="15550" y="509"/>
                    </a:lnTo>
                    <a:lnTo>
                      <a:pt x="14737" y="326"/>
                    </a:lnTo>
                    <a:lnTo>
                      <a:pt x="13944" y="183"/>
                    </a:lnTo>
                    <a:lnTo>
                      <a:pt x="13172" y="61"/>
                    </a:lnTo>
                    <a:lnTo>
                      <a:pt x="124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6"/>
              <p:cNvSpPr/>
              <p:nvPr/>
            </p:nvSpPr>
            <p:spPr>
              <a:xfrm>
                <a:off x="3306551" y="4072354"/>
                <a:ext cx="2117994" cy="312397"/>
              </a:xfrm>
              <a:custGeom>
                <a:rect b="b" l="l" r="r" t="t"/>
                <a:pathLst>
                  <a:path extrusionOk="0" h="5936" w="40245">
                    <a:moveTo>
                      <a:pt x="11444" y="0"/>
                    </a:moveTo>
                    <a:lnTo>
                      <a:pt x="10753" y="21"/>
                    </a:lnTo>
                    <a:lnTo>
                      <a:pt x="10082" y="102"/>
                    </a:lnTo>
                    <a:lnTo>
                      <a:pt x="9411" y="203"/>
                    </a:lnTo>
                    <a:lnTo>
                      <a:pt x="8781" y="325"/>
                    </a:lnTo>
                    <a:lnTo>
                      <a:pt x="8151" y="488"/>
                    </a:lnTo>
                    <a:lnTo>
                      <a:pt x="7541" y="671"/>
                    </a:lnTo>
                    <a:lnTo>
                      <a:pt x="6972" y="854"/>
                    </a:lnTo>
                    <a:lnTo>
                      <a:pt x="6403" y="1077"/>
                    </a:lnTo>
                    <a:lnTo>
                      <a:pt x="5875" y="1321"/>
                    </a:lnTo>
                    <a:lnTo>
                      <a:pt x="5346" y="1565"/>
                    </a:lnTo>
                    <a:lnTo>
                      <a:pt x="4858" y="1829"/>
                    </a:lnTo>
                    <a:lnTo>
                      <a:pt x="4371" y="2114"/>
                    </a:lnTo>
                    <a:lnTo>
                      <a:pt x="3923" y="2399"/>
                    </a:lnTo>
                    <a:lnTo>
                      <a:pt x="3497" y="2683"/>
                    </a:lnTo>
                    <a:lnTo>
                      <a:pt x="3090" y="2968"/>
                    </a:lnTo>
                    <a:lnTo>
                      <a:pt x="2704" y="3252"/>
                    </a:lnTo>
                    <a:lnTo>
                      <a:pt x="2013" y="3821"/>
                    </a:lnTo>
                    <a:lnTo>
                      <a:pt x="1424" y="4350"/>
                    </a:lnTo>
                    <a:lnTo>
                      <a:pt x="915" y="4838"/>
                    </a:lnTo>
                    <a:lnTo>
                      <a:pt x="529" y="5244"/>
                    </a:lnTo>
                    <a:lnTo>
                      <a:pt x="245" y="5569"/>
                    </a:lnTo>
                    <a:lnTo>
                      <a:pt x="1" y="5854"/>
                    </a:lnTo>
                    <a:lnTo>
                      <a:pt x="102" y="5935"/>
                    </a:lnTo>
                    <a:lnTo>
                      <a:pt x="346" y="5630"/>
                    </a:lnTo>
                    <a:lnTo>
                      <a:pt x="631" y="5325"/>
                    </a:lnTo>
                    <a:lnTo>
                      <a:pt x="1017" y="4919"/>
                    </a:lnTo>
                    <a:lnTo>
                      <a:pt x="1505" y="4431"/>
                    </a:lnTo>
                    <a:lnTo>
                      <a:pt x="2094" y="3903"/>
                    </a:lnTo>
                    <a:lnTo>
                      <a:pt x="2785" y="3354"/>
                    </a:lnTo>
                    <a:lnTo>
                      <a:pt x="3171" y="3069"/>
                    </a:lnTo>
                    <a:lnTo>
                      <a:pt x="3558" y="2785"/>
                    </a:lnTo>
                    <a:lnTo>
                      <a:pt x="3984" y="2500"/>
                    </a:lnTo>
                    <a:lnTo>
                      <a:pt x="4432" y="2216"/>
                    </a:lnTo>
                    <a:lnTo>
                      <a:pt x="4919" y="1951"/>
                    </a:lnTo>
                    <a:lnTo>
                      <a:pt x="5407" y="1687"/>
                    </a:lnTo>
                    <a:lnTo>
                      <a:pt x="5915" y="1443"/>
                    </a:lnTo>
                    <a:lnTo>
                      <a:pt x="6444" y="1199"/>
                    </a:lnTo>
                    <a:lnTo>
                      <a:pt x="7013" y="976"/>
                    </a:lnTo>
                    <a:lnTo>
                      <a:pt x="7582" y="773"/>
                    </a:lnTo>
                    <a:lnTo>
                      <a:pt x="8171" y="610"/>
                    </a:lnTo>
                    <a:lnTo>
                      <a:pt x="8802" y="447"/>
                    </a:lnTo>
                    <a:lnTo>
                      <a:pt x="9432" y="325"/>
                    </a:lnTo>
                    <a:lnTo>
                      <a:pt x="10082" y="224"/>
                    </a:lnTo>
                    <a:lnTo>
                      <a:pt x="10753" y="142"/>
                    </a:lnTo>
                    <a:lnTo>
                      <a:pt x="11444" y="122"/>
                    </a:lnTo>
                    <a:lnTo>
                      <a:pt x="12155" y="122"/>
                    </a:lnTo>
                    <a:lnTo>
                      <a:pt x="12887" y="163"/>
                    </a:lnTo>
                    <a:lnTo>
                      <a:pt x="13395" y="203"/>
                    </a:lnTo>
                    <a:lnTo>
                      <a:pt x="13923" y="285"/>
                    </a:lnTo>
                    <a:lnTo>
                      <a:pt x="15021" y="447"/>
                    </a:lnTo>
                    <a:lnTo>
                      <a:pt x="16159" y="691"/>
                    </a:lnTo>
                    <a:lnTo>
                      <a:pt x="17379" y="955"/>
                    </a:lnTo>
                    <a:lnTo>
                      <a:pt x="18619" y="1281"/>
                    </a:lnTo>
                    <a:lnTo>
                      <a:pt x="19919" y="1626"/>
                    </a:lnTo>
                    <a:lnTo>
                      <a:pt x="22582" y="2358"/>
                    </a:lnTo>
                    <a:lnTo>
                      <a:pt x="25346" y="3130"/>
                    </a:lnTo>
                    <a:lnTo>
                      <a:pt x="26708" y="3496"/>
                    </a:lnTo>
                    <a:lnTo>
                      <a:pt x="28070" y="3842"/>
                    </a:lnTo>
                    <a:lnTo>
                      <a:pt x="29391" y="4147"/>
                    </a:lnTo>
                    <a:lnTo>
                      <a:pt x="30692" y="4431"/>
                    </a:lnTo>
                    <a:lnTo>
                      <a:pt x="31952" y="4655"/>
                    </a:lnTo>
                    <a:lnTo>
                      <a:pt x="32562" y="4736"/>
                    </a:lnTo>
                    <a:lnTo>
                      <a:pt x="33171" y="4817"/>
                    </a:lnTo>
                    <a:lnTo>
                      <a:pt x="33761" y="4858"/>
                    </a:lnTo>
                    <a:lnTo>
                      <a:pt x="34330" y="4899"/>
                    </a:lnTo>
                    <a:lnTo>
                      <a:pt x="34879" y="4919"/>
                    </a:lnTo>
                    <a:lnTo>
                      <a:pt x="35427" y="4919"/>
                    </a:lnTo>
                    <a:lnTo>
                      <a:pt x="35935" y="4899"/>
                    </a:lnTo>
                    <a:lnTo>
                      <a:pt x="36444" y="4858"/>
                    </a:lnTo>
                    <a:lnTo>
                      <a:pt x="36931" y="4797"/>
                    </a:lnTo>
                    <a:lnTo>
                      <a:pt x="37379" y="4716"/>
                    </a:lnTo>
                    <a:lnTo>
                      <a:pt x="37826" y="4594"/>
                    </a:lnTo>
                    <a:lnTo>
                      <a:pt x="38253" y="4451"/>
                    </a:lnTo>
                    <a:lnTo>
                      <a:pt x="38639" y="4289"/>
                    </a:lnTo>
                    <a:lnTo>
                      <a:pt x="39025" y="4086"/>
                    </a:lnTo>
                    <a:lnTo>
                      <a:pt x="39370" y="3862"/>
                    </a:lnTo>
                    <a:lnTo>
                      <a:pt x="39675" y="3618"/>
                    </a:lnTo>
                    <a:lnTo>
                      <a:pt x="39980" y="3334"/>
                    </a:lnTo>
                    <a:lnTo>
                      <a:pt x="40244" y="3008"/>
                    </a:lnTo>
                    <a:lnTo>
                      <a:pt x="40143" y="2927"/>
                    </a:lnTo>
                    <a:lnTo>
                      <a:pt x="39879" y="3252"/>
                    </a:lnTo>
                    <a:lnTo>
                      <a:pt x="39594" y="3537"/>
                    </a:lnTo>
                    <a:lnTo>
                      <a:pt x="39289" y="3781"/>
                    </a:lnTo>
                    <a:lnTo>
                      <a:pt x="38944" y="4004"/>
                    </a:lnTo>
                    <a:lnTo>
                      <a:pt x="38578" y="4187"/>
                    </a:lnTo>
                    <a:lnTo>
                      <a:pt x="38171" y="4350"/>
                    </a:lnTo>
                    <a:lnTo>
                      <a:pt x="37765" y="4492"/>
                    </a:lnTo>
                    <a:lnTo>
                      <a:pt x="37318" y="4594"/>
                    </a:lnTo>
                    <a:lnTo>
                      <a:pt x="36870" y="4695"/>
                    </a:lnTo>
                    <a:lnTo>
                      <a:pt x="36383" y="4756"/>
                    </a:lnTo>
                    <a:lnTo>
                      <a:pt x="35895" y="4797"/>
                    </a:lnTo>
                    <a:lnTo>
                      <a:pt x="34838" y="4797"/>
                    </a:lnTo>
                    <a:lnTo>
                      <a:pt x="34289" y="4777"/>
                    </a:lnTo>
                    <a:lnTo>
                      <a:pt x="33720" y="4736"/>
                    </a:lnTo>
                    <a:lnTo>
                      <a:pt x="33131" y="4675"/>
                    </a:lnTo>
                    <a:lnTo>
                      <a:pt x="32541" y="4614"/>
                    </a:lnTo>
                    <a:lnTo>
                      <a:pt x="31931" y="4512"/>
                    </a:lnTo>
                    <a:lnTo>
                      <a:pt x="30692" y="4289"/>
                    </a:lnTo>
                    <a:lnTo>
                      <a:pt x="29391" y="4025"/>
                    </a:lnTo>
                    <a:lnTo>
                      <a:pt x="28070" y="3720"/>
                    </a:lnTo>
                    <a:lnTo>
                      <a:pt x="26728" y="3374"/>
                    </a:lnTo>
                    <a:lnTo>
                      <a:pt x="25366" y="3008"/>
                    </a:lnTo>
                    <a:lnTo>
                      <a:pt x="22623" y="2256"/>
                    </a:lnTo>
                    <a:lnTo>
                      <a:pt x="19940" y="1504"/>
                    </a:lnTo>
                    <a:lnTo>
                      <a:pt x="18639" y="1159"/>
                    </a:lnTo>
                    <a:lnTo>
                      <a:pt x="17399" y="834"/>
                    </a:lnTo>
                    <a:lnTo>
                      <a:pt x="16180" y="569"/>
                    </a:lnTo>
                    <a:lnTo>
                      <a:pt x="15021" y="325"/>
                    </a:lnTo>
                    <a:lnTo>
                      <a:pt x="13923" y="163"/>
                    </a:lnTo>
                    <a:lnTo>
                      <a:pt x="13415" y="82"/>
                    </a:lnTo>
                    <a:lnTo>
                      <a:pt x="12907" y="41"/>
                    </a:lnTo>
                    <a:lnTo>
                      <a:pt x="1217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6"/>
              <p:cNvSpPr/>
              <p:nvPr/>
            </p:nvSpPr>
            <p:spPr>
              <a:xfrm>
                <a:off x="3570796" y="4253130"/>
                <a:ext cx="955242" cy="125201"/>
              </a:xfrm>
              <a:custGeom>
                <a:rect b="b" l="l" r="r" t="t"/>
                <a:pathLst>
                  <a:path extrusionOk="0" h="2379" w="18151">
                    <a:moveTo>
                      <a:pt x="6890" y="0"/>
                    </a:moveTo>
                    <a:lnTo>
                      <a:pt x="6179" y="20"/>
                    </a:lnTo>
                    <a:lnTo>
                      <a:pt x="5549" y="81"/>
                    </a:lnTo>
                    <a:lnTo>
                      <a:pt x="4939" y="142"/>
                    </a:lnTo>
                    <a:lnTo>
                      <a:pt x="4390" y="244"/>
                    </a:lnTo>
                    <a:lnTo>
                      <a:pt x="3882" y="346"/>
                    </a:lnTo>
                    <a:lnTo>
                      <a:pt x="3394" y="468"/>
                    </a:lnTo>
                    <a:lnTo>
                      <a:pt x="2927" y="610"/>
                    </a:lnTo>
                    <a:lnTo>
                      <a:pt x="2500" y="752"/>
                    </a:lnTo>
                    <a:lnTo>
                      <a:pt x="2114" y="894"/>
                    </a:lnTo>
                    <a:lnTo>
                      <a:pt x="1768" y="1057"/>
                    </a:lnTo>
                    <a:lnTo>
                      <a:pt x="1443" y="1220"/>
                    </a:lnTo>
                    <a:lnTo>
                      <a:pt x="1179" y="1382"/>
                    </a:lnTo>
                    <a:lnTo>
                      <a:pt x="915" y="1525"/>
                    </a:lnTo>
                    <a:lnTo>
                      <a:pt x="529" y="1809"/>
                    </a:lnTo>
                    <a:lnTo>
                      <a:pt x="244" y="2033"/>
                    </a:lnTo>
                    <a:lnTo>
                      <a:pt x="81" y="2195"/>
                    </a:lnTo>
                    <a:lnTo>
                      <a:pt x="0" y="2277"/>
                    </a:lnTo>
                    <a:lnTo>
                      <a:pt x="102" y="2358"/>
                    </a:lnTo>
                    <a:lnTo>
                      <a:pt x="163" y="2297"/>
                    </a:lnTo>
                    <a:lnTo>
                      <a:pt x="325" y="2134"/>
                    </a:lnTo>
                    <a:lnTo>
                      <a:pt x="589" y="1911"/>
                    </a:lnTo>
                    <a:lnTo>
                      <a:pt x="976" y="1626"/>
                    </a:lnTo>
                    <a:lnTo>
                      <a:pt x="1240" y="1484"/>
                    </a:lnTo>
                    <a:lnTo>
                      <a:pt x="1504" y="1321"/>
                    </a:lnTo>
                    <a:lnTo>
                      <a:pt x="1829" y="1179"/>
                    </a:lnTo>
                    <a:lnTo>
                      <a:pt x="2175" y="1016"/>
                    </a:lnTo>
                    <a:lnTo>
                      <a:pt x="2541" y="874"/>
                    </a:lnTo>
                    <a:lnTo>
                      <a:pt x="2968" y="712"/>
                    </a:lnTo>
                    <a:lnTo>
                      <a:pt x="3415" y="590"/>
                    </a:lnTo>
                    <a:lnTo>
                      <a:pt x="3923" y="447"/>
                    </a:lnTo>
                    <a:lnTo>
                      <a:pt x="4350" y="366"/>
                    </a:lnTo>
                    <a:lnTo>
                      <a:pt x="4797" y="285"/>
                    </a:lnTo>
                    <a:lnTo>
                      <a:pt x="5244" y="224"/>
                    </a:lnTo>
                    <a:lnTo>
                      <a:pt x="5691" y="183"/>
                    </a:lnTo>
                    <a:lnTo>
                      <a:pt x="6138" y="142"/>
                    </a:lnTo>
                    <a:lnTo>
                      <a:pt x="6606" y="122"/>
                    </a:lnTo>
                    <a:lnTo>
                      <a:pt x="7520" y="102"/>
                    </a:lnTo>
                    <a:lnTo>
                      <a:pt x="8455" y="142"/>
                    </a:lnTo>
                    <a:lnTo>
                      <a:pt x="9390" y="224"/>
                    </a:lnTo>
                    <a:lnTo>
                      <a:pt x="10325" y="325"/>
                    </a:lnTo>
                    <a:lnTo>
                      <a:pt x="11260" y="468"/>
                    </a:lnTo>
                    <a:lnTo>
                      <a:pt x="12195" y="651"/>
                    </a:lnTo>
                    <a:lnTo>
                      <a:pt x="13110" y="854"/>
                    </a:lnTo>
                    <a:lnTo>
                      <a:pt x="14004" y="1077"/>
                    </a:lnTo>
                    <a:lnTo>
                      <a:pt x="14878" y="1321"/>
                    </a:lnTo>
                    <a:lnTo>
                      <a:pt x="15732" y="1565"/>
                    </a:lnTo>
                    <a:lnTo>
                      <a:pt x="16565" y="1829"/>
                    </a:lnTo>
                    <a:lnTo>
                      <a:pt x="17358" y="2094"/>
                    </a:lnTo>
                    <a:lnTo>
                      <a:pt x="18110" y="2378"/>
                    </a:lnTo>
                    <a:lnTo>
                      <a:pt x="18150" y="2256"/>
                    </a:lnTo>
                    <a:lnTo>
                      <a:pt x="16850" y="1789"/>
                    </a:lnTo>
                    <a:lnTo>
                      <a:pt x="15589" y="1382"/>
                    </a:lnTo>
                    <a:lnTo>
                      <a:pt x="14390" y="1057"/>
                    </a:lnTo>
                    <a:lnTo>
                      <a:pt x="13272" y="752"/>
                    </a:lnTo>
                    <a:lnTo>
                      <a:pt x="12195" y="529"/>
                    </a:lnTo>
                    <a:lnTo>
                      <a:pt x="11159" y="325"/>
                    </a:lnTo>
                    <a:lnTo>
                      <a:pt x="10203" y="183"/>
                    </a:lnTo>
                    <a:lnTo>
                      <a:pt x="9289" y="81"/>
                    </a:lnTo>
                    <a:lnTo>
                      <a:pt x="8435" y="20"/>
                    </a:lnTo>
                    <a:lnTo>
                      <a:pt x="764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735" name="Google Shape;1735;p36"/>
          <p:cNvPicPr preferRelativeResize="0"/>
          <p:nvPr/>
        </p:nvPicPr>
        <p:blipFill rotWithShape="1">
          <a:blip r:embed="rId3">
            <a:alphaModFix/>
          </a:blip>
          <a:srcRect b="2516" l="0" r="0" t="2516"/>
          <a:stretch/>
        </p:blipFill>
        <p:spPr>
          <a:xfrm>
            <a:off x="1386458" y="3176825"/>
            <a:ext cx="1214900" cy="1745525"/>
          </a:xfrm>
          <a:prstGeom prst="rect">
            <a:avLst/>
          </a:prstGeom>
          <a:noFill/>
          <a:ln>
            <a:noFill/>
          </a:ln>
        </p:spPr>
      </p:pic>
      <p:pic>
        <p:nvPicPr>
          <p:cNvPr descr="Meet Kiranmala, an interdimensional demon-slayer from THE SERPENT’S SECRET (KIRANMALA AND THE KINGDOM BEYOND #1), a middle-grade fantasy series packed with action and adventure! &#10;On the morning of her twelfth birthday, Kiranmala is just a regular sixth grader living in Parsippany, New Jersey . . . until her parents mysteriously vanish and a drooling rakkhosh demon slams through her kitchen, determined to eat her alive. Turns out there might be some truth to her parents' fantastical stories-like how Kiranmala is a real Indian princess and how she comes from a secret place not of this world.&#10;&#10;To complicate matters, two crush-worthy princes ring her doorbell, insisting they've come to rescue her. Suddenly, Kiran is swept into another dimension full of magic, winged horses, moving maps, and annoying, talking birds. There she must solve riddles and battle demons all while avoiding the Serpent King of the underworld and the Rakkhoshi Queen in order to find her parents and basically save New Jersey, her entire world, and everything beyond it . . ." id="1736" name="Google Shape;1736;p36" title="Book Trailer: The Serpent’s Secret">
            <a:hlinkClick r:id="rId4"/>
          </p:cNvPr>
          <p:cNvPicPr preferRelativeResize="0"/>
          <p:nvPr/>
        </p:nvPicPr>
        <p:blipFill>
          <a:blip r:embed="rId5">
            <a:alphaModFix/>
          </a:blip>
          <a:stretch>
            <a:fillRect/>
          </a:stretch>
        </p:blipFill>
        <p:spPr>
          <a:xfrm>
            <a:off x="317500" y="12488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6"/>
                                        </p:tgtEl>
                                        <p:attrNameLst>
                                          <p:attrName>style.visibility</p:attrName>
                                        </p:attrNameLst>
                                      </p:cBhvr>
                                      <p:to>
                                        <p:strVal val="visible"/>
                                      </p:to>
                                    </p:set>
                                    <p:animEffect filter="fade" transition="in">
                                      <p:cBhvr>
                                        <p:cTn dur="1000"/>
                                        <p:tgtEl>
                                          <p:spTgt spid="17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p37"/>
          <p:cNvSpPr txBox="1"/>
          <p:nvPr>
            <p:ph type="title"/>
          </p:nvPr>
        </p:nvSpPr>
        <p:spPr>
          <a:xfrm>
            <a:off x="306350" y="383925"/>
            <a:ext cx="4943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Starfish </a:t>
            </a:r>
            <a:r>
              <a:rPr lang="en">
                <a:solidFill>
                  <a:schemeClr val="accent5"/>
                </a:solidFill>
              </a:rPr>
              <a:t>by Lisa Fipps</a:t>
            </a:r>
            <a:endParaRPr>
              <a:solidFill>
                <a:schemeClr val="accent5"/>
              </a:solidFill>
            </a:endParaRPr>
          </a:p>
        </p:txBody>
      </p:sp>
      <p:pic>
        <p:nvPicPr>
          <p:cNvPr id="1742" name="Google Shape;1742;p37"/>
          <p:cNvPicPr preferRelativeResize="0"/>
          <p:nvPr/>
        </p:nvPicPr>
        <p:blipFill rotWithShape="1">
          <a:blip r:embed="rId3">
            <a:alphaModFix/>
          </a:blip>
          <a:srcRect b="0" l="0" r="0" t="0"/>
          <a:stretch/>
        </p:blipFill>
        <p:spPr>
          <a:xfrm>
            <a:off x="5231050" y="350975"/>
            <a:ext cx="1557000" cy="1557000"/>
          </a:xfrm>
          <a:prstGeom prst="ellipse">
            <a:avLst/>
          </a:prstGeom>
          <a:noFill/>
          <a:ln>
            <a:noFill/>
          </a:ln>
        </p:spPr>
      </p:pic>
      <p:sp>
        <p:nvSpPr>
          <p:cNvPr id="1743" name="Google Shape;1743;p37"/>
          <p:cNvSpPr txBox="1"/>
          <p:nvPr/>
        </p:nvSpPr>
        <p:spPr>
          <a:xfrm>
            <a:off x="520700" y="1020275"/>
            <a:ext cx="4514700" cy="8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Nunito"/>
                <a:ea typeface="Nunito"/>
                <a:cs typeface="Nunito"/>
                <a:sym typeface="Nunito"/>
              </a:rPr>
              <a:t>Ever since Ellie wore a whale swimsuit and made a big splash at her fifth birthday party, she’s been bullied about her weight. To cope, she tries to live by the Fat Girl Rules—like “no making waves,” “avoid eating in public,” and “don’t move so fast that your body jiggles.” And she’s found her safe space—her swimming pool—where she feels weightless in a fat-obsessed world. In the water, she can stretch herself out like a starfish and take up all the room she wants. It’s also where she can get away from her pushy mom, who thinks criticizing Ellie’s weight will motivate her to diet. Fortunately, Ellie has allies in her dad, her therapist, and her new neighbor, Catalina, who loves Ellie for who she is. With this support buoying her, Ellie might finally be able to cast aside the Fat Girl Rules and starfish in real life—by unapologetically being her own fabulous self.</a:t>
            </a:r>
            <a:endParaRPr sz="1300">
              <a:solidFill>
                <a:schemeClr val="lt1"/>
              </a:solidFill>
              <a:latin typeface="Nunito"/>
              <a:ea typeface="Nunito"/>
              <a:cs typeface="Nunito"/>
              <a:sym typeface="Nunito"/>
            </a:endParaRPr>
          </a:p>
        </p:txBody>
      </p:sp>
      <p:pic>
        <p:nvPicPr>
          <p:cNvPr id="1744" name="Google Shape;1744;p37"/>
          <p:cNvPicPr preferRelativeResize="0"/>
          <p:nvPr/>
        </p:nvPicPr>
        <p:blipFill rotWithShape="1">
          <a:blip r:embed="rId4">
            <a:alphaModFix/>
          </a:blip>
          <a:srcRect b="0" l="377" r="367" t="0"/>
          <a:stretch/>
        </p:blipFill>
        <p:spPr>
          <a:xfrm>
            <a:off x="7196421" y="149750"/>
            <a:ext cx="1235004" cy="1865550"/>
          </a:xfrm>
          <a:prstGeom prst="rect">
            <a:avLst/>
          </a:prstGeom>
          <a:noFill/>
          <a:ln>
            <a:noFill/>
          </a:ln>
        </p:spPr>
      </p:pic>
      <p:pic>
        <p:nvPicPr>
          <p:cNvPr descr="Starfish by Lisa Fipps a novel in verse.  &quot;Bullied and shamed her whole life for being fat, twelve-year-old Ellie finally gains the confidence to stand up for herself, with the help of some wonderful new allies&quot;--OCLC." id="1745" name="Google Shape;1745;p37" title="Starfish by Lisa Fipps">
            <a:hlinkClick r:id="rId5"/>
          </p:cNvPr>
          <p:cNvPicPr preferRelativeResize="0"/>
          <p:nvPr/>
        </p:nvPicPr>
        <p:blipFill>
          <a:blip r:embed="rId6">
            <a:alphaModFix/>
          </a:blip>
          <a:stretch>
            <a:fillRect/>
          </a:stretch>
        </p:blipFill>
        <p:spPr>
          <a:xfrm>
            <a:off x="5116000" y="2262950"/>
            <a:ext cx="3698575" cy="2080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5"/>
                                        </p:tgtEl>
                                        <p:attrNameLst>
                                          <p:attrName>style.visibility</p:attrName>
                                        </p:attrNameLst>
                                      </p:cBhvr>
                                      <p:to>
                                        <p:strVal val="visible"/>
                                      </p:to>
                                    </p:set>
                                    <p:animEffect filter="fade" transition="in">
                                      <p:cBhvr>
                                        <p:cTn dur="1000"/>
                                        <p:tgtEl>
                                          <p:spTgt spid="1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38"/>
          <p:cNvSpPr txBox="1"/>
          <p:nvPr>
            <p:ph type="title"/>
          </p:nvPr>
        </p:nvSpPr>
        <p:spPr>
          <a:xfrm>
            <a:off x="362350" y="184700"/>
            <a:ext cx="538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The Story That Cannot be Told </a:t>
            </a:r>
            <a:r>
              <a:rPr lang="en"/>
              <a:t>by J. Kasper Kramer</a:t>
            </a:r>
            <a:endParaRPr/>
          </a:p>
        </p:txBody>
      </p:sp>
      <p:sp>
        <p:nvSpPr>
          <p:cNvPr id="1751" name="Google Shape;1751;p38"/>
          <p:cNvSpPr txBox="1"/>
          <p:nvPr/>
        </p:nvSpPr>
        <p:spPr>
          <a:xfrm>
            <a:off x="516250" y="1232375"/>
            <a:ext cx="5073900" cy="387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Nunito"/>
                <a:ea typeface="Nunito"/>
                <a:cs typeface="Nunito"/>
                <a:sym typeface="Nunito"/>
              </a:rPr>
              <a:t>Ileana has always collected stories. Some are about the past, before the leader of her country tore down her home to make room for his golden palace; back when families had enough food, and the hot water worked on more than just Saturday nights. Others are folktales like the one she was named for, which her father used to tell her at bedtime. But some stories can get you in trouble, like the dangerous one criticizing Romania’s Communist government that Uncle Andrei published—right before he went missing.</a:t>
            </a:r>
            <a:endParaRPr sz="13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8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lt1"/>
                </a:solidFill>
                <a:latin typeface="Nunito"/>
                <a:ea typeface="Nunito"/>
                <a:cs typeface="Nunito"/>
                <a:sym typeface="Nunito"/>
              </a:rPr>
              <a:t>Fearing for her safety, Ileana’s parents send her to live with the grandparents she’s never met, far from the prying eyes and ears of the secret police and their spies, who could be any of the neighbors. But danger is never far away. Now, to save her family and the village she’s come to love, Ileana will have to tell the most important story of her life.</a:t>
            </a:r>
            <a:endParaRPr sz="13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lt1"/>
              </a:solidFill>
              <a:latin typeface="Nunito"/>
              <a:ea typeface="Nunito"/>
              <a:cs typeface="Nunito"/>
              <a:sym typeface="Nunito"/>
            </a:endParaRPr>
          </a:p>
        </p:txBody>
      </p:sp>
      <p:grpSp>
        <p:nvGrpSpPr>
          <p:cNvPr id="1752" name="Google Shape;1752;p38"/>
          <p:cNvGrpSpPr/>
          <p:nvPr/>
        </p:nvGrpSpPr>
        <p:grpSpPr>
          <a:xfrm>
            <a:off x="7298658" y="1180378"/>
            <a:ext cx="1603579" cy="1878197"/>
            <a:chOff x="6075575" y="897386"/>
            <a:chExt cx="2521351" cy="3055469"/>
          </a:xfrm>
        </p:grpSpPr>
        <p:grpSp>
          <p:nvGrpSpPr>
            <p:cNvPr id="1753" name="Google Shape;1753;p38"/>
            <p:cNvGrpSpPr/>
            <p:nvPr/>
          </p:nvGrpSpPr>
          <p:grpSpPr>
            <a:xfrm>
              <a:off x="7751119" y="1665977"/>
              <a:ext cx="595108" cy="1249887"/>
              <a:chOff x="44" y="3897302"/>
              <a:chExt cx="595108" cy="1249887"/>
            </a:xfrm>
          </p:grpSpPr>
          <p:sp>
            <p:nvSpPr>
              <p:cNvPr id="1754" name="Google Shape;1754;p38"/>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8"/>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8"/>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8"/>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8"/>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8"/>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8"/>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8"/>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8"/>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3" name="Google Shape;1763;p38"/>
            <p:cNvGrpSpPr/>
            <p:nvPr/>
          </p:nvGrpSpPr>
          <p:grpSpPr>
            <a:xfrm flipH="1">
              <a:off x="6244611" y="2098623"/>
              <a:ext cx="538145" cy="677142"/>
              <a:chOff x="6308475" y="-299100"/>
              <a:chExt cx="745560" cy="938130"/>
            </a:xfrm>
          </p:grpSpPr>
          <p:sp>
            <p:nvSpPr>
              <p:cNvPr id="1764" name="Google Shape;1764;p38"/>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8"/>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8"/>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8"/>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8"/>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8"/>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0" name="Google Shape;1770;p38"/>
            <p:cNvGrpSpPr/>
            <p:nvPr/>
          </p:nvGrpSpPr>
          <p:grpSpPr>
            <a:xfrm>
              <a:off x="8058789" y="2005344"/>
              <a:ext cx="538138" cy="855509"/>
              <a:chOff x="5840875" y="-1150173"/>
              <a:chExt cx="1165305" cy="1852554"/>
            </a:xfrm>
          </p:grpSpPr>
          <p:sp>
            <p:nvSpPr>
              <p:cNvPr id="1771" name="Google Shape;1771;p38"/>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8"/>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8"/>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8"/>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8"/>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8"/>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8"/>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8"/>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8"/>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0" name="Google Shape;1780;p38"/>
            <p:cNvGrpSpPr/>
            <p:nvPr/>
          </p:nvGrpSpPr>
          <p:grpSpPr>
            <a:xfrm>
              <a:off x="6075575" y="1022375"/>
              <a:ext cx="2355300" cy="2930480"/>
              <a:chOff x="6075575" y="1022375"/>
              <a:chExt cx="2355300" cy="2930480"/>
            </a:xfrm>
          </p:grpSpPr>
          <p:sp>
            <p:nvSpPr>
              <p:cNvPr id="1781" name="Google Shape;1781;p38"/>
              <p:cNvSpPr/>
              <p:nvPr/>
            </p:nvSpPr>
            <p:spPr>
              <a:xfrm>
                <a:off x="6075575" y="3807355"/>
                <a:ext cx="2355300" cy="1455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nvGrpSpPr>
              <p:cNvPr id="1782" name="Google Shape;1782;p38"/>
              <p:cNvGrpSpPr/>
              <p:nvPr/>
            </p:nvGrpSpPr>
            <p:grpSpPr>
              <a:xfrm rot="-5400000">
                <a:off x="6951595" y="2569257"/>
                <a:ext cx="573487" cy="2088107"/>
                <a:chOff x="6835025" y="497150"/>
                <a:chExt cx="1011441" cy="3682729"/>
              </a:xfrm>
            </p:grpSpPr>
            <p:sp>
              <p:nvSpPr>
                <p:cNvPr id="1783" name="Google Shape;1783;p38"/>
                <p:cNvSpPr/>
                <p:nvPr/>
              </p:nvSpPr>
              <p:spPr>
                <a:xfrm>
                  <a:off x="6836760" y="575609"/>
                  <a:ext cx="1009706" cy="3579904"/>
                </a:xfrm>
                <a:custGeom>
                  <a:rect b="b" l="l" r="r" t="t"/>
                  <a:pathLst>
                    <a:path extrusionOk="0" h="45400" w="12805">
                      <a:moveTo>
                        <a:pt x="7254" y="1"/>
                      </a:moveTo>
                      <a:lnTo>
                        <a:pt x="6546" y="23"/>
                      </a:lnTo>
                      <a:lnTo>
                        <a:pt x="5883" y="45"/>
                      </a:lnTo>
                      <a:lnTo>
                        <a:pt x="5241" y="111"/>
                      </a:lnTo>
                      <a:lnTo>
                        <a:pt x="4246" y="244"/>
                      </a:lnTo>
                      <a:lnTo>
                        <a:pt x="3892" y="288"/>
                      </a:lnTo>
                      <a:lnTo>
                        <a:pt x="3671" y="288"/>
                      </a:lnTo>
                      <a:lnTo>
                        <a:pt x="3340" y="266"/>
                      </a:lnTo>
                      <a:lnTo>
                        <a:pt x="3052" y="288"/>
                      </a:lnTo>
                      <a:lnTo>
                        <a:pt x="2765" y="332"/>
                      </a:lnTo>
                      <a:lnTo>
                        <a:pt x="2521" y="399"/>
                      </a:lnTo>
                      <a:lnTo>
                        <a:pt x="2256" y="509"/>
                      </a:lnTo>
                      <a:lnTo>
                        <a:pt x="2035" y="620"/>
                      </a:lnTo>
                      <a:lnTo>
                        <a:pt x="1836" y="775"/>
                      </a:lnTo>
                      <a:lnTo>
                        <a:pt x="1637" y="929"/>
                      </a:lnTo>
                      <a:lnTo>
                        <a:pt x="1460" y="1128"/>
                      </a:lnTo>
                      <a:lnTo>
                        <a:pt x="1283" y="1327"/>
                      </a:lnTo>
                      <a:lnTo>
                        <a:pt x="1128" y="1549"/>
                      </a:lnTo>
                      <a:lnTo>
                        <a:pt x="996" y="1792"/>
                      </a:lnTo>
                      <a:lnTo>
                        <a:pt x="863" y="2035"/>
                      </a:lnTo>
                      <a:lnTo>
                        <a:pt x="752" y="2300"/>
                      </a:lnTo>
                      <a:lnTo>
                        <a:pt x="531" y="2853"/>
                      </a:lnTo>
                      <a:lnTo>
                        <a:pt x="376" y="3428"/>
                      </a:lnTo>
                      <a:lnTo>
                        <a:pt x="266" y="4003"/>
                      </a:lnTo>
                      <a:lnTo>
                        <a:pt x="155" y="4600"/>
                      </a:lnTo>
                      <a:lnTo>
                        <a:pt x="89" y="5175"/>
                      </a:lnTo>
                      <a:lnTo>
                        <a:pt x="45" y="5728"/>
                      </a:lnTo>
                      <a:lnTo>
                        <a:pt x="23" y="6259"/>
                      </a:lnTo>
                      <a:lnTo>
                        <a:pt x="1" y="7121"/>
                      </a:lnTo>
                      <a:lnTo>
                        <a:pt x="23" y="9111"/>
                      </a:lnTo>
                      <a:lnTo>
                        <a:pt x="67" y="13401"/>
                      </a:lnTo>
                      <a:lnTo>
                        <a:pt x="266" y="25696"/>
                      </a:lnTo>
                      <a:lnTo>
                        <a:pt x="531" y="43122"/>
                      </a:lnTo>
                      <a:lnTo>
                        <a:pt x="620" y="43586"/>
                      </a:lnTo>
                      <a:lnTo>
                        <a:pt x="730" y="43940"/>
                      </a:lnTo>
                      <a:lnTo>
                        <a:pt x="863" y="44227"/>
                      </a:lnTo>
                      <a:lnTo>
                        <a:pt x="1018" y="44449"/>
                      </a:lnTo>
                      <a:lnTo>
                        <a:pt x="1195" y="44625"/>
                      </a:lnTo>
                      <a:lnTo>
                        <a:pt x="1372" y="44780"/>
                      </a:lnTo>
                      <a:lnTo>
                        <a:pt x="1792" y="45068"/>
                      </a:lnTo>
                      <a:lnTo>
                        <a:pt x="1858" y="45112"/>
                      </a:lnTo>
                      <a:lnTo>
                        <a:pt x="1991" y="45134"/>
                      </a:lnTo>
                      <a:lnTo>
                        <a:pt x="2411" y="45223"/>
                      </a:lnTo>
                      <a:lnTo>
                        <a:pt x="3008" y="45267"/>
                      </a:lnTo>
                      <a:lnTo>
                        <a:pt x="3738" y="45333"/>
                      </a:lnTo>
                      <a:lnTo>
                        <a:pt x="4578" y="45355"/>
                      </a:lnTo>
                      <a:lnTo>
                        <a:pt x="5507" y="45377"/>
                      </a:lnTo>
                      <a:lnTo>
                        <a:pt x="6480" y="45399"/>
                      </a:lnTo>
                      <a:lnTo>
                        <a:pt x="7497" y="45399"/>
                      </a:lnTo>
                      <a:lnTo>
                        <a:pt x="8492" y="45377"/>
                      </a:lnTo>
                      <a:lnTo>
                        <a:pt x="9465" y="45355"/>
                      </a:lnTo>
                      <a:lnTo>
                        <a:pt x="10350" y="45289"/>
                      </a:lnTo>
                      <a:lnTo>
                        <a:pt x="11146" y="45223"/>
                      </a:lnTo>
                      <a:lnTo>
                        <a:pt x="11831" y="45134"/>
                      </a:lnTo>
                      <a:lnTo>
                        <a:pt x="12097" y="45090"/>
                      </a:lnTo>
                      <a:lnTo>
                        <a:pt x="12340" y="45023"/>
                      </a:lnTo>
                      <a:lnTo>
                        <a:pt x="12539" y="44979"/>
                      </a:lnTo>
                      <a:lnTo>
                        <a:pt x="12672" y="44913"/>
                      </a:lnTo>
                      <a:lnTo>
                        <a:pt x="12760" y="44824"/>
                      </a:lnTo>
                      <a:lnTo>
                        <a:pt x="12782" y="44802"/>
                      </a:lnTo>
                      <a:lnTo>
                        <a:pt x="12804" y="44758"/>
                      </a:lnTo>
                      <a:lnTo>
                        <a:pt x="12672" y="38301"/>
                      </a:lnTo>
                      <a:lnTo>
                        <a:pt x="12406" y="24746"/>
                      </a:lnTo>
                      <a:lnTo>
                        <a:pt x="12097" y="10947"/>
                      </a:lnTo>
                      <a:lnTo>
                        <a:pt x="11964" y="6082"/>
                      </a:lnTo>
                      <a:lnTo>
                        <a:pt x="11898" y="3694"/>
                      </a:lnTo>
                      <a:lnTo>
                        <a:pt x="11853" y="3229"/>
                      </a:lnTo>
                      <a:lnTo>
                        <a:pt x="11765" y="2787"/>
                      </a:lnTo>
                      <a:lnTo>
                        <a:pt x="11632" y="2411"/>
                      </a:lnTo>
                      <a:lnTo>
                        <a:pt x="11500" y="2035"/>
                      </a:lnTo>
                      <a:lnTo>
                        <a:pt x="11300" y="1725"/>
                      </a:lnTo>
                      <a:lnTo>
                        <a:pt x="11101" y="1438"/>
                      </a:lnTo>
                      <a:lnTo>
                        <a:pt x="10858" y="1195"/>
                      </a:lnTo>
                      <a:lnTo>
                        <a:pt x="10593" y="951"/>
                      </a:lnTo>
                      <a:lnTo>
                        <a:pt x="10327" y="752"/>
                      </a:lnTo>
                      <a:lnTo>
                        <a:pt x="10018" y="598"/>
                      </a:lnTo>
                      <a:lnTo>
                        <a:pt x="9708" y="443"/>
                      </a:lnTo>
                      <a:lnTo>
                        <a:pt x="9377" y="332"/>
                      </a:lnTo>
                      <a:lnTo>
                        <a:pt x="9045" y="222"/>
                      </a:lnTo>
                      <a:lnTo>
                        <a:pt x="8691" y="155"/>
                      </a:lnTo>
                      <a:lnTo>
                        <a:pt x="8337" y="89"/>
                      </a:lnTo>
                      <a:lnTo>
                        <a:pt x="7983" y="45"/>
                      </a:lnTo>
                      <a:lnTo>
                        <a:pt x="7608" y="23"/>
                      </a:lnTo>
                      <a:lnTo>
                        <a:pt x="72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8"/>
                <p:cNvSpPr/>
                <p:nvPr/>
              </p:nvSpPr>
              <p:spPr>
                <a:xfrm>
                  <a:off x="6835025" y="497150"/>
                  <a:ext cx="964366" cy="973040"/>
                </a:xfrm>
                <a:custGeom>
                  <a:rect b="b" l="l" r="r" t="t"/>
                  <a:pathLst>
                    <a:path extrusionOk="0" h="12340" w="12230">
                      <a:moveTo>
                        <a:pt x="4998" y="0"/>
                      </a:moveTo>
                      <a:lnTo>
                        <a:pt x="4600" y="23"/>
                      </a:lnTo>
                      <a:lnTo>
                        <a:pt x="4224" y="89"/>
                      </a:lnTo>
                      <a:lnTo>
                        <a:pt x="3892" y="155"/>
                      </a:lnTo>
                      <a:lnTo>
                        <a:pt x="3561" y="244"/>
                      </a:lnTo>
                      <a:lnTo>
                        <a:pt x="3229" y="332"/>
                      </a:lnTo>
                      <a:lnTo>
                        <a:pt x="2941" y="465"/>
                      </a:lnTo>
                      <a:lnTo>
                        <a:pt x="2654" y="598"/>
                      </a:lnTo>
                      <a:lnTo>
                        <a:pt x="2411" y="730"/>
                      </a:lnTo>
                      <a:lnTo>
                        <a:pt x="2168" y="885"/>
                      </a:lnTo>
                      <a:lnTo>
                        <a:pt x="1946" y="1062"/>
                      </a:lnTo>
                      <a:lnTo>
                        <a:pt x="1725" y="1239"/>
                      </a:lnTo>
                      <a:lnTo>
                        <a:pt x="1526" y="1438"/>
                      </a:lnTo>
                      <a:lnTo>
                        <a:pt x="1349" y="1637"/>
                      </a:lnTo>
                      <a:lnTo>
                        <a:pt x="1195" y="1836"/>
                      </a:lnTo>
                      <a:lnTo>
                        <a:pt x="1040" y="2057"/>
                      </a:lnTo>
                      <a:lnTo>
                        <a:pt x="885" y="2278"/>
                      </a:lnTo>
                      <a:lnTo>
                        <a:pt x="774" y="2499"/>
                      </a:lnTo>
                      <a:lnTo>
                        <a:pt x="553" y="2964"/>
                      </a:lnTo>
                      <a:lnTo>
                        <a:pt x="376" y="3428"/>
                      </a:lnTo>
                      <a:lnTo>
                        <a:pt x="244" y="3892"/>
                      </a:lnTo>
                      <a:lnTo>
                        <a:pt x="155" y="4357"/>
                      </a:lnTo>
                      <a:lnTo>
                        <a:pt x="89" y="4777"/>
                      </a:lnTo>
                      <a:lnTo>
                        <a:pt x="45" y="5197"/>
                      </a:lnTo>
                      <a:lnTo>
                        <a:pt x="23" y="5573"/>
                      </a:lnTo>
                      <a:lnTo>
                        <a:pt x="0" y="7408"/>
                      </a:lnTo>
                      <a:lnTo>
                        <a:pt x="23" y="9598"/>
                      </a:lnTo>
                      <a:lnTo>
                        <a:pt x="23" y="12207"/>
                      </a:lnTo>
                      <a:lnTo>
                        <a:pt x="133" y="12229"/>
                      </a:lnTo>
                      <a:lnTo>
                        <a:pt x="288" y="12273"/>
                      </a:lnTo>
                      <a:lnTo>
                        <a:pt x="752" y="12318"/>
                      </a:lnTo>
                      <a:lnTo>
                        <a:pt x="1438" y="12340"/>
                      </a:lnTo>
                      <a:lnTo>
                        <a:pt x="2256" y="12340"/>
                      </a:lnTo>
                      <a:lnTo>
                        <a:pt x="4224" y="12318"/>
                      </a:lnTo>
                      <a:lnTo>
                        <a:pt x="6413" y="12273"/>
                      </a:lnTo>
                      <a:lnTo>
                        <a:pt x="8580" y="12185"/>
                      </a:lnTo>
                      <a:lnTo>
                        <a:pt x="10438" y="12097"/>
                      </a:lnTo>
                      <a:lnTo>
                        <a:pt x="12229" y="12008"/>
                      </a:lnTo>
                      <a:lnTo>
                        <a:pt x="12229" y="11367"/>
                      </a:lnTo>
                      <a:lnTo>
                        <a:pt x="12185" y="9664"/>
                      </a:lnTo>
                      <a:lnTo>
                        <a:pt x="12141" y="8536"/>
                      </a:lnTo>
                      <a:lnTo>
                        <a:pt x="12096" y="7320"/>
                      </a:lnTo>
                      <a:lnTo>
                        <a:pt x="12008" y="6015"/>
                      </a:lnTo>
                      <a:lnTo>
                        <a:pt x="11920" y="4689"/>
                      </a:lnTo>
                      <a:lnTo>
                        <a:pt x="11875" y="4290"/>
                      </a:lnTo>
                      <a:lnTo>
                        <a:pt x="11809" y="3892"/>
                      </a:lnTo>
                      <a:lnTo>
                        <a:pt x="11743" y="3539"/>
                      </a:lnTo>
                      <a:lnTo>
                        <a:pt x="11654" y="3207"/>
                      </a:lnTo>
                      <a:lnTo>
                        <a:pt x="11566" y="2897"/>
                      </a:lnTo>
                      <a:lnTo>
                        <a:pt x="11455" y="2588"/>
                      </a:lnTo>
                      <a:lnTo>
                        <a:pt x="11322" y="2322"/>
                      </a:lnTo>
                      <a:lnTo>
                        <a:pt x="11190" y="2079"/>
                      </a:lnTo>
                      <a:lnTo>
                        <a:pt x="11057" y="1836"/>
                      </a:lnTo>
                      <a:lnTo>
                        <a:pt x="10902" y="1615"/>
                      </a:lnTo>
                      <a:lnTo>
                        <a:pt x="10725" y="1416"/>
                      </a:lnTo>
                      <a:lnTo>
                        <a:pt x="10549" y="1239"/>
                      </a:lnTo>
                      <a:lnTo>
                        <a:pt x="10372" y="1084"/>
                      </a:lnTo>
                      <a:lnTo>
                        <a:pt x="10173" y="929"/>
                      </a:lnTo>
                      <a:lnTo>
                        <a:pt x="9974" y="797"/>
                      </a:lnTo>
                      <a:lnTo>
                        <a:pt x="9752" y="664"/>
                      </a:lnTo>
                      <a:lnTo>
                        <a:pt x="9531" y="553"/>
                      </a:lnTo>
                      <a:lnTo>
                        <a:pt x="9310" y="465"/>
                      </a:lnTo>
                      <a:lnTo>
                        <a:pt x="8824" y="310"/>
                      </a:lnTo>
                      <a:lnTo>
                        <a:pt x="8293" y="177"/>
                      </a:lnTo>
                      <a:lnTo>
                        <a:pt x="7762" y="111"/>
                      </a:lnTo>
                      <a:lnTo>
                        <a:pt x="7209" y="45"/>
                      </a:lnTo>
                      <a:lnTo>
                        <a:pt x="6634" y="23"/>
                      </a:lnTo>
                      <a:lnTo>
                        <a:pt x="54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8"/>
                <p:cNvSpPr/>
                <p:nvPr/>
              </p:nvSpPr>
              <p:spPr>
                <a:xfrm>
                  <a:off x="7028531" y="776132"/>
                  <a:ext cx="664490" cy="3403747"/>
                </a:xfrm>
                <a:custGeom>
                  <a:rect b="b" l="l" r="r" t="t"/>
                  <a:pathLst>
                    <a:path extrusionOk="0" h="43166" w="8427">
                      <a:moveTo>
                        <a:pt x="4026" y="1"/>
                      </a:moveTo>
                      <a:lnTo>
                        <a:pt x="3429" y="23"/>
                      </a:lnTo>
                      <a:lnTo>
                        <a:pt x="2809" y="45"/>
                      </a:lnTo>
                      <a:lnTo>
                        <a:pt x="2234" y="111"/>
                      </a:lnTo>
                      <a:lnTo>
                        <a:pt x="1704" y="178"/>
                      </a:lnTo>
                      <a:lnTo>
                        <a:pt x="1217" y="266"/>
                      </a:lnTo>
                      <a:lnTo>
                        <a:pt x="797" y="354"/>
                      </a:lnTo>
                      <a:lnTo>
                        <a:pt x="487" y="487"/>
                      </a:lnTo>
                      <a:lnTo>
                        <a:pt x="355" y="553"/>
                      </a:lnTo>
                      <a:lnTo>
                        <a:pt x="266" y="620"/>
                      </a:lnTo>
                      <a:lnTo>
                        <a:pt x="200" y="686"/>
                      </a:lnTo>
                      <a:lnTo>
                        <a:pt x="156" y="752"/>
                      </a:lnTo>
                      <a:lnTo>
                        <a:pt x="112" y="1018"/>
                      </a:lnTo>
                      <a:lnTo>
                        <a:pt x="89" y="1504"/>
                      </a:lnTo>
                      <a:lnTo>
                        <a:pt x="45" y="3008"/>
                      </a:lnTo>
                      <a:lnTo>
                        <a:pt x="23" y="5153"/>
                      </a:lnTo>
                      <a:lnTo>
                        <a:pt x="1" y="7873"/>
                      </a:lnTo>
                      <a:lnTo>
                        <a:pt x="23" y="11035"/>
                      </a:lnTo>
                      <a:lnTo>
                        <a:pt x="45" y="14507"/>
                      </a:lnTo>
                      <a:lnTo>
                        <a:pt x="156" y="21981"/>
                      </a:lnTo>
                      <a:lnTo>
                        <a:pt x="288" y="29411"/>
                      </a:lnTo>
                      <a:lnTo>
                        <a:pt x="377" y="32817"/>
                      </a:lnTo>
                      <a:lnTo>
                        <a:pt x="487" y="35891"/>
                      </a:lnTo>
                      <a:lnTo>
                        <a:pt x="576" y="38522"/>
                      </a:lnTo>
                      <a:lnTo>
                        <a:pt x="687" y="40557"/>
                      </a:lnTo>
                      <a:lnTo>
                        <a:pt x="731" y="41331"/>
                      </a:lnTo>
                      <a:lnTo>
                        <a:pt x="775" y="41928"/>
                      </a:lnTo>
                      <a:lnTo>
                        <a:pt x="841" y="42326"/>
                      </a:lnTo>
                      <a:lnTo>
                        <a:pt x="863" y="42436"/>
                      </a:lnTo>
                      <a:lnTo>
                        <a:pt x="886" y="42503"/>
                      </a:lnTo>
                      <a:lnTo>
                        <a:pt x="952" y="42569"/>
                      </a:lnTo>
                      <a:lnTo>
                        <a:pt x="1062" y="42635"/>
                      </a:lnTo>
                      <a:lnTo>
                        <a:pt x="1195" y="42702"/>
                      </a:lnTo>
                      <a:lnTo>
                        <a:pt x="1372" y="42768"/>
                      </a:lnTo>
                      <a:lnTo>
                        <a:pt x="1814" y="42879"/>
                      </a:lnTo>
                      <a:lnTo>
                        <a:pt x="2323" y="42967"/>
                      </a:lnTo>
                      <a:lnTo>
                        <a:pt x="2920" y="43055"/>
                      </a:lnTo>
                      <a:lnTo>
                        <a:pt x="3583" y="43100"/>
                      </a:lnTo>
                      <a:lnTo>
                        <a:pt x="4269" y="43144"/>
                      </a:lnTo>
                      <a:lnTo>
                        <a:pt x="4954" y="43166"/>
                      </a:lnTo>
                      <a:lnTo>
                        <a:pt x="5640" y="43144"/>
                      </a:lnTo>
                      <a:lnTo>
                        <a:pt x="6303" y="43100"/>
                      </a:lnTo>
                      <a:lnTo>
                        <a:pt x="6900" y="43033"/>
                      </a:lnTo>
                      <a:lnTo>
                        <a:pt x="7431" y="42945"/>
                      </a:lnTo>
                      <a:lnTo>
                        <a:pt x="7674" y="42879"/>
                      </a:lnTo>
                      <a:lnTo>
                        <a:pt x="7873" y="42812"/>
                      </a:lnTo>
                      <a:lnTo>
                        <a:pt x="8050" y="42724"/>
                      </a:lnTo>
                      <a:lnTo>
                        <a:pt x="8205" y="42635"/>
                      </a:lnTo>
                      <a:lnTo>
                        <a:pt x="8316" y="42547"/>
                      </a:lnTo>
                      <a:lnTo>
                        <a:pt x="8382" y="42436"/>
                      </a:lnTo>
                      <a:lnTo>
                        <a:pt x="8426" y="42326"/>
                      </a:lnTo>
                      <a:lnTo>
                        <a:pt x="8404" y="42193"/>
                      </a:lnTo>
                      <a:lnTo>
                        <a:pt x="8316" y="35802"/>
                      </a:lnTo>
                      <a:lnTo>
                        <a:pt x="8227" y="29212"/>
                      </a:lnTo>
                      <a:lnTo>
                        <a:pt x="8072" y="21650"/>
                      </a:lnTo>
                      <a:lnTo>
                        <a:pt x="7895" y="14043"/>
                      </a:lnTo>
                      <a:lnTo>
                        <a:pt x="7785" y="10527"/>
                      </a:lnTo>
                      <a:lnTo>
                        <a:pt x="7674" y="7342"/>
                      </a:lnTo>
                      <a:lnTo>
                        <a:pt x="7542" y="4644"/>
                      </a:lnTo>
                      <a:lnTo>
                        <a:pt x="7409" y="2522"/>
                      </a:lnTo>
                      <a:lnTo>
                        <a:pt x="7343" y="1703"/>
                      </a:lnTo>
                      <a:lnTo>
                        <a:pt x="7276" y="1084"/>
                      </a:lnTo>
                      <a:lnTo>
                        <a:pt x="7210" y="686"/>
                      </a:lnTo>
                      <a:lnTo>
                        <a:pt x="7166" y="553"/>
                      </a:lnTo>
                      <a:lnTo>
                        <a:pt x="7122" y="487"/>
                      </a:lnTo>
                      <a:lnTo>
                        <a:pt x="7033" y="421"/>
                      </a:lnTo>
                      <a:lnTo>
                        <a:pt x="6923" y="354"/>
                      </a:lnTo>
                      <a:lnTo>
                        <a:pt x="6768" y="288"/>
                      </a:lnTo>
                      <a:lnTo>
                        <a:pt x="6613" y="244"/>
                      </a:lnTo>
                      <a:lnTo>
                        <a:pt x="6215" y="155"/>
                      </a:lnTo>
                      <a:lnTo>
                        <a:pt x="5728" y="67"/>
                      </a:lnTo>
                      <a:lnTo>
                        <a:pt x="5198" y="23"/>
                      </a:lnTo>
                      <a:lnTo>
                        <a:pt x="46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8"/>
                <p:cNvSpPr/>
                <p:nvPr/>
              </p:nvSpPr>
              <p:spPr>
                <a:xfrm>
                  <a:off x="7469714" y="807515"/>
                  <a:ext cx="155261" cy="3286966"/>
                </a:xfrm>
                <a:custGeom>
                  <a:rect b="b" l="l" r="r" t="t"/>
                  <a:pathLst>
                    <a:path extrusionOk="0" h="41685" w="1969">
                      <a:moveTo>
                        <a:pt x="67" y="1"/>
                      </a:moveTo>
                      <a:lnTo>
                        <a:pt x="1" y="45"/>
                      </a:lnTo>
                      <a:lnTo>
                        <a:pt x="23" y="133"/>
                      </a:lnTo>
                      <a:lnTo>
                        <a:pt x="67" y="288"/>
                      </a:lnTo>
                      <a:lnTo>
                        <a:pt x="155" y="730"/>
                      </a:lnTo>
                      <a:lnTo>
                        <a:pt x="222" y="1372"/>
                      </a:lnTo>
                      <a:lnTo>
                        <a:pt x="310" y="2212"/>
                      </a:lnTo>
                      <a:lnTo>
                        <a:pt x="465" y="4357"/>
                      </a:lnTo>
                      <a:lnTo>
                        <a:pt x="620" y="7055"/>
                      </a:lnTo>
                      <a:lnTo>
                        <a:pt x="775" y="10217"/>
                      </a:lnTo>
                      <a:lnTo>
                        <a:pt x="929" y="13689"/>
                      </a:lnTo>
                      <a:lnTo>
                        <a:pt x="1239" y="21207"/>
                      </a:lnTo>
                      <a:lnTo>
                        <a:pt x="1482" y="28682"/>
                      </a:lnTo>
                      <a:lnTo>
                        <a:pt x="1681" y="35183"/>
                      </a:lnTo>
                      <a:lnTo>
                        <a:pt x="1880" y="41684"/>
                      </a:lnTo>
                      <a:lnTo>
                        <a:pt x="1969" y="41684"/>
                      </a:lnTo>
                      <a:lnTo>
                        <a:pt x="1770" y="34630"/>
                      </a:lnTo>
                      <a:lnTo>
                        <a:pt x="1571" y="28107"/>
                      </a:lnTo>
                      <a:lnTo>
                        <a:pt x="1305" y="20699"/>
                      </a:lnTo>
                      <a:lnTo>
                        <a:pt x="1018" y="13335"/>
                      </a:lnTo>
                      <a:lnTo>
                        <a:pt x="863" y="9930"/>
                      </a:lnTo>
                      <a:lnTo>
                        <a:pt x="708" y="6834"/>
                      </a:lnTo>
                      <a:lnTo>
                        <a:pt x="554" y="4202"/>
                      </a:lnTo>
                      <a:lnTo>
                        <a:pt x="399" y="2101"/>
                      </a:lnTo>
                      <a:lnTo>
                        <a:pt x="310" y="1305"/>
                      </a:lnTo>
                      <a:lnTo>
                        <a:pt x="222" y="664"/>
                      </a:lnTo>
                      <a:lnTo>
                        <a:pt x="155" y="244"/>
                      </a:lnTo>
                      <a:lnTo>
                        <a:pt x="111" y="89"/>
                      </a:lnTo>
                      <a:lnTo>
                        <a:pt x="67"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8"/>
                <p:cNvSpPr/>
                <p:nvPr/>
              </p:nvSpPr>
              <p:spPr>
                <a:xfrm>
                  <a:off x="7262252" y="870282"/>
                  <a:ext cx="29727" cy="3229404"/>
                </a:xfrm>
                <a:custGeom>
                  <a:rect b="b" l="l" r="r" t="t"/>
                  <a:pathLst>
                    <a:path extrusionOk="0" h="40955" w="377">
                      <a:moveTo>
                        <a:pt x="0" y="1"/>
                      </a:moveTo>
                      <a:lnTo>
                        <a:pt x="0" y="5949"/>
                      </a:lnTo>
                      <a:lnTo>
                        <a:pt x="22" y="18996"/>
                      </a:lnTo>
                      <a:lnTo>
                        <a:pt x="67" y="26183"/>
                      </a:lnTo>
                      <a:lnTo>
                        <a:pt x="111" y="32773"/>
                      </a:lnTo>
                      <a:lnTo>
                        <a:pt x="177" y="37969"/>
                      </a:lnTo>
                      <a:lnTo>
                        <a:pt x="221" y="39783"/>
                      </a:lnTo>
                      <a:lnTo>
                        <a:pt x="266" y="40955"/>
                      </a:lnTo>
                      <a:lnTo>
                        <a:pt x="376" y="40955"/>
                      </a:lnTo>
                      <a:lnTo>
                        <a:pt x="310" y="39783"/>
                      </a:lnTo>
                      <a:lnTo>
                        <a:pt x="288" y="37969"/>
                      </a:lnTo>
                      <a:lnTo>
                        <a:pt x="199" y="32773"/>
                      </a:lnTo>
                      <a:lnTo>
                        <a:pt x="155" y="26183"/>
                      </a:lnTo>
                      <a:lnTo>
                        <a:pt x="133" y="18996"/>
                      </a:lnTo>
                      <a:lnTo>
                        <a:pt x="89" y="5949"/>
                      </a:lnTo>
                      <a:lnTo>
                        <a:pt x="89"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8"/>
                <p:cNvSpPr/>
                <p:nvPr/>
              </p:nvSpPr>
              <p:spPr>
                <a:xfrm>
                  <a:off x="7096581" y="809250"/>
                  <a:ext cx="57641" cy="3260787"/>
                </a:xfrm>
                <a:custGeom>
                  <a:rect b="b" l="l" r="r" t="t"/>
                  <a:pathLst>
                    <a:path extrusionOk="0" h="41353" w="731">
                      <a:moveTo>
                        <a:pt x="642" y="1"/>
                      </a:moveTo>
                      <a:lnTo>
                        <a:pt x="597" y="310"/>
                      </a:lnTo>
                      <a:lnTo>
                        <a:pt x="575" y="819"/>
                      </a:lnTo>
                      <a:lnTo>
                        <a:pt x="509" y="2367"/>
                      </a:lnTo>
                      <a:lnTo>
                        <a:pt x="443" y="4578"/>
                      </a:lnTo>
                      <a:lnTo>
                        <a:pt x="376" y="7320"/>
                      </a:lnTo>
                      <a:lnTo>
                        <a:pt x="266" y="13932"/>
                      </a:lnTo>
                      <a:lnTo>
                        <a:pt x="177" y="21340"/>
                      </a:lnTo>
                      <a:lnTo>
                        <a:pt x="45" y="35028"/>
                      </a:lnTo>
                      <a:lnTo>
                        <a:pt x="0" y="41353"/>
                      </a:lnTo>
                      <a:lnTo>
                        <a:pt x="111" y="41353"/>
                      </a:lnTo>
                      <a:lnTo>
                        <a:pt x="155" y="35028"/>
                      </a:lnTo>
                      <a:lnTo>
                        <a:pt x="266" y="21340"/>
                      </a:lnTo>
                      <a:lnTo>
                        <a:pt x="376" y="13932"/>
                      </a:lnTo>
                      <a:lnTo>
                        <a:pt x="465" y="7320"/>
                      </a:lnTo>
                      <a:lnTo>
                        <a:pt x="531" y="4600"/>
                      </a:lnTo>
                      <a:lnTo>
                        <a:pt x="597" y="2389"/>
                      </a:lnTo>
                      <a:lnTo>
                        <a:pt x="664" y="819"/>
                      </a:lnTo>
                      <a:lnTo>
                        <a:pt x="708" y="310"/>
                      </a:lnTo>
                      <a:lnTo>
                        <a:pt x="730"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8"/>
                <p:cNvSpPr/>
                <p:nvPr/>
              </p:nvSpPr>
              <p:spPr>
                <a:xfrm>
                  <a:off x="7319736" y="838899"/>
                  <a:ext cx="139569" cy="3288701"/>
                </a:xfrm>
                <a:custGeom>
                  <a:rect b="b" l="l" r="r" t="t"/>
                  <a:pathLst>
                    <a:path extrusionOk="0" h="41707" w="1770">
                      <a:moveTo>
                        <a:pt x="1" y="1"/>
                      </a:moveTo>
                      <a:lnTo>
                        <a:pt x="355" y="6170"/>
                      </a:lnTo>
                      <a:lnTo>
                        <a:pt x="664" y="12406"/>
                      </a:lnTo>
                      <a:lnTo>
                        <a:pt x="1018" y="19615"/>
                      </a:lnTo>
                      <a:lnTo>
                        <a:pt x="1350" y="27001"/>
                      </a:lnTo>
                      <a:lnTo>
                        <a:pt x="1483" y="30473"/>
                      </a:lnTo>
                      <a:lnTo>
                        <a:pt x="1571" y="33679"/>
                      </a:lnTo>
                      <a:lnTo>
                        <a:pt x="1637" y="36510"/>
                      </a:lnTo>
                      <a:lnTo>
                        <a:pt x="1659" y="38854"/>
                      </a:lnTo>
                      <a:lnTo>
                        <a:pt x="1659" y="39827"/>
                      </a:lnTo>
                      <a:lnTo>
                        <a:pt x="1637" y="40623"/>
                      </a:lnTo>
                      <a:lnTo>
                        <a:pt x="1593" y="41242"/>
                      </a:lnTo>
                      <a:lnTo>
                        <a:pt x="1527" y="41684"/>
                      </a:lnTo>
                      <a:lnTo>
                        <a:pt x="1637" y="41707"/>
                      </a:lnTo>
                      <a:lnTo>
                        <a:pt x="1682" y="41264"/>
                      </a:lnTo>
                      <a:lnTo>
                        <a:pt x="1726" y="40645"/>
                      </a:lnTo>
                      <a:lnTo>
                        <a:pt x="1748" y="39849"/>
                      </a:lnTo>
                      <a:lnTo>
                        <a:pt x="1770" y="38876"/>
                      </a:lnTo>
                      <a:lnTo>
                        <a:pt x="1748" y="36532"/>
                      </a:lnTo>
                      <a:lnTo>
                        <a:pt x="1682" y="33702"/>
                      </a:lnTo>
                      <a:lnTo>
                        <a:pt x="1571" y="30473"/>
                      </a:lnTo>
                      <a:lnTo>
                        <a:pt x="1438" y="27001"/>
                      </a:lnTo>
                      <a:lnTo>
                        <a:pt x="1129" y="19615"/>
                      </a:lnTo>
                      <a:lnTo>
                        <a:pt x="775" y="12384"/>
                      </a:lnTo>
                      <a:lnTo>
                        <a:pt x="443" y="6170"/>
                      </a:lnTo>
                      <a:lnTo>
                        <a:pt x="112"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0" name="Google Shape;1790;p38"/>
              <p:cNvGrpSpPr/>
              <p:nvPr/>
            </p:nvGrpSpPr>
            <p:grpSpPr>
              <a:xfrm rot="-5400000">
                <a:off x="6912385" y="2033211"/>
                <a:ext cx="642617" cy="2030792"/>
                <a:chOff x="7956500" y="539500"/>
                <a:chExt cx="1133363" cy="3581643"/>
              </a:xfrm>
            </p:grpSpPr>
            <p:sp>
              <p:nvSpPr>
                <p:cNvPr id="1791" name="Google Shape;1791;p38"/>
                <p:cNvSpPr/>
                <p:nvPr/>
              </p:nvSpPr>
              <p:spPr>
                <a:xfrm>
                  <a:off x="7961750" y="539500"/>
                  <a:ext cx="1128113" cy="3581643"/>
                </a:xfrm>
                <a:custGeom>
                  <a:rect b="b" l="l" r="r" t="t"/>
                  <a:pathLst>
                    <a:path extrusionOk="0" h="45709" w="14397">
                      <a:moveTo>
                        <a:pt x="4976" y="0"/>
                      </a:moveTo>
                      <a:lnTo>
                        <a:pt x="3870" y="22"/>
                      </a:lnTo>
                      <a:lnTo>
                        <a:pt x="2831" y="45"/>
                      </a:lnTo>
                      <a:lnTo>
                        <a:pt x="1902" y="111"/>
                      </a:lnTo>
                      <a:lnTo>
                        <a:pt x="1128" y="177"/>
                      </a:lnTo>
                      <a:lnTo>
                        <a:pt x="796" y="221"/>
                      </a:lnTo>
                      <a:lnTo>
                        <a:pt x="531" y="266"/>
                      </a:lnTo>
                      <a:lnTo>
                        <a:pt x="310" y="332"/>
                      </a:lnTo>
                      <a:lnTo>
                        <a:pt x="155" y="398"/>
                      </a:lnTo>
                      <a:lnTo>
                        <a:pt x="44" y="465"/>
                      </a:lnTo>
                      <a:lnTo>
                        <a:pt x="22" y="487"/>
                      </a:lnTo>
                      <a:lnTo>
                        <a:pt x="0" y="531"/>
                      </a:lnTo>
                      <a:lnTo>
                        <a:pt x="67" y="7475"/>
                      </a:lnTo>
                      <a:lnTo>
                        <a:pt x="155" y="14286"/>
                      </a:lnTo>
                      <a:lnTo>
                        <a:pt x="266" y="22092"/>
                      </a:lnTo>
                      <a:lnTo>
                        <a:pt x="398" y="29942"/>
                      </a:lnTo>
                      <a:lnTo>
                        <a:pt x="487" y="33591"/>
                      </a:lnTo>
                      <a:lnTo>
                        <a:pt x="575" y="36930"/>
                      </a:lnTo>
                      <a:lnTo>
                        <a:pt x="686" y="39804"/>
                      </a:lnTo>
                      <a:lnTo>
                        <a:pt x="796" y="42104"/>
                      </a:lnTo>
                      <a:lnTo>
                        <a:pt x="863" y="43011"/>
                      </a:lnTo>
                      <a:lnTo>
                        <a:pt x="929" y="43741"/>
                      </a:lnTo>
                      <a:lnTo>
                        <a:pt x="995" y="44271"/>
                      </a:lnTo>
                      <a:lnTo>
                        <a:pt x="1062" y="44581"/>
                      </a:lnTo>
                      <a:lnTo>
                        <a:pt x="1106" y="44692"/>
                      </a:lnTo>
                      <a:lnTo>
                        <a:pt x="1172" y="44780"/>
                      </a:lnTo>
                      <a:lnTo>
                        <a:pt x="1239" y="44868"/>
                      </a:lnTo>
                      <a:lnTo>
                        <a:pt x="1327" y="44935"/>
                      </a:lnTo>
                      <a:lnTo>
                        <a:pt x="1526" y="45090"/>
                      </a:lnTo>
                      <a:lnTo>
                        <a:pt x="1791" y="45222"/>
                      </a:lnTo>
                      <a:lnTo>
                        <a:pt x="2101" y="45333"/>
                      </a:lnTo>
                      <a:lnTo>
                        <a:pt x="2455" y="45443"/>
                      </a:lnTo>
                      <a:lnTo>
                        <a:pt x="2831" y="45510"/>
                      </a:lnTo>
                      <a:lnTo>
                        <a:pt x="3251" y="45576"/>
                      </a:lnTo>
                      <a:lnTo>
                        <a:pt x="3715" y="45620"/>
                      </a:lnTo>
                      <a:lnTo>
                        <a:pt x="4180" y="45665"/>
                      </a:lnTo>
                      <a:lnTo>
                        <a:pt x="5197" y="45709"/>
                      </a:lnTo>
                      <a:lnTo>
                        <a:pt x="6280" y="45687"/>
                      </a:lnTo>
                      <a:lnTo>
                        <a:pt x="7386" y="45642"/>
                      </a:lnTo>
                      <a:lnTo>
                        <a:pt x="8514" y="45576"/>
                      </a:lnTo>
                      <a:lnTo>
                        <a:pt x="9575" y="45488"/>
                      </a:lnTo>
                      <a:lnTo>
                        <a:pt x="10593" y="45377"/>
                      </a:lnTo>
                      <a:lnTo>
                        <a:pt x="11521" y="45244"/>
                      </a:lnTo>
                      <a:lnTo>
                        <a:pt x="12317" y="45112"/>
                      </a:lnTo>
                      <a:lnTo>
                        <a:pt x="12981" y="45001"/>
                      </a:lnTo>
                      <a:lnTo>
                        <a:pt x="13445" y="44891"/>
                      </a:lnTo>
                      <a:lnTo>
                        <a:pt x="13600" y="44824"/>
                      </a:lnTo>
                      <a:lnTo>
                        <a:pt x="13688" y="44780"/>
                      </a:lnTo>
                      <a:lnTo>
                        <a:pt x="13755" y="44736"/>
                      </a:lnTo>
                      <a:lnTo>
                        <a:pt x="13821" y="44669"/>
                      </a:lnTo>
                      <a:lnTo>
                        <a:pt x="13932" y="44493"/>
                      </a:lnTo>
                      <a:lnTo>
                        <a:pt x="14020" y="44271"/>
                      </a:lnTo>
                      <a:lnTo>
                        <a:pt x="14086" y="44006"/>
                      </a:lnTo>
                      <a:lnTo>
                        <a:pt x="14153" y="43696"/>
                      </a:lnTo>
                      <a:lnTo>
                        <a:pt x="14197" y="43343"/>
                      </a:lnTo>
                      <a:lnTo>
                        <a:pt x="14263" y="42547"/>
                      </a:lnTo>
                      <a:lnTo>
                        <a:pt x="14308" y="41684"/>
                      </a:lnTo>
                      <a:lnTo>
                        <a:pt x="14330" y="40800"/>
                      </a:lnTo>
                      <a:lnTo>
                        <a:pt x="14352" y="39915"/>
                      </a:lnTo>
                      <a:lnTo>
                        <a:pt x="14396" y="39097"/>
                      </a:lnTo>
                      <a:lnTo>
                        <a:pt x="14396" y="38433"/>
                      </a:lnTo>
                      <a:lnTo>
                        <a:pt x="14396" y="37062"/>
                      </a:lnTo>
                      <a:lnTo>
                        <a:pt x="14330" y="32618"/>
                      </a:lnTo>
                      <a:lnTo>
                        <a:pt x="14086" y="19880"/>
                      </a:lnTo>
                      <a:lnTo>
                        <a:pt x="13711" y="1814"/>
                      </a:lnTo>
                      <a:lnTo>
                        <a:pt x="13622" y="1371"/>
                      </a:lnTo>
                      <a:lnTo>
                        <a:pt x="13534" y="1084"/>
                      </a:lnTo>
                      <a:lnTo>
                        <a:pt x="13445" y="885"/>
                      </a:lnTo>
                      <a:lnTo>
                        <a:pt x="13357" y="774"/>
                      </a:lnTo>
                      <a:lnTo>
                        <a:pt x="13246" y="686"/>
                      </a:lnTo>
                      <a:lnTo>
                        <a:pt x="13091" y="642"/>
                      </a:lnTo>
                      <a:lnTo>
                        <a:pt x="12937" y="575"/>
                      </a:lnTo>
                      <a:lnTo>
                        <a:pt x="12738" y="443"/>
                      </a:lnTo>
                      <a:lnTo>
                        <a:pt x="12649" y="398"/>
                      </a:lnTo>
                      <a:lnTo>
                        <a:pt x="12494" y="354"/>
                      </a:lnTo>
                      <a:lnTo>
                        <a:pt x="12008" y="288"/>
                      </a:lnTo>
                      <a:lnTo>
                        <a:pt x="11322" y="221"/>
                      </a:lnTo>
                      <a:lnTo>
                        <a:pt x="10482" y="155"/>
                      </a:lnTo>
                      <a:lnTo>
                        <a:pt x="9509" y="111"/>
                      </a:lnTo>
                      <a:lnTo>
                        <a:pt x="8448" y="67"/>
                      </a:lnTo>
                      <a:lnTo>
                        <a:pt x="7298" y="22"/>
                      </a:lnTo>
                      <a:lnTo>
                        <a:pt x="614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8"/>
                <p:cNvSpPr/>
                <p:nvPr/>
              </p:nvSpPr>
              <p:spPr>
                <a:xfrm>
                  <a:off x="7961750" y="788989"/>
                  <a:ext cx="1100374" cy="142141"/>
                </a:xfrm>
                <a:custGeom>
                  <a:rect b="b" l="l" r="r" t="t"/>
                  <a:pathLst>
                    <a:path extrusionOk="0" h="1814" w="14043">
                      <a:moveTo>
                        <a:pt x="67" y="1"/>
                      </a:moveTo>
                      <a:lnTo>
                        <a:pt x="44" y="266"/>
                      </a:lnTo>
                      <a:lnTo>
                        <a:pt x="22" y="554"/>
                      </a:lnTo>
                      <a:lnTo>
                        <a:pt x="0" y="863"/>
                      </a:lnTo>
                      <a:lnTo>
                        <a:pt x="22" y="1173"/>
                      </a:lnTo>
                      <a:lnTo>
                        <a:pt x="67" y="1460"/>
                      </a:lnTo>
                      <a:lnTo>
                        <a:pt x="89" y="1593"/>
                      </a:lnTo>
                      <a:lnTo>
                        <a:pt x="155" y="1681"/>
                      </a:lnTo>
                      <a:lnTo>
                        <a:pt x="199" y="1748"/>
                      </a:lnTo>
                      <a:lnTo>
                        <a:pt x="266" y="1792"/>
                      </a:lnTo>
                      <a:lnTo>
                        <a:pt x="509" y="1814"/>
                      </a:lnTo>
                      <a:lnTo>
                        <a:pt x="2565" y="1814"/>
                      </a:lnTo>
                      <a:lnTo>
                        <a:pt x="7187" y="1792"/>
                      </a:lnTo>
                      <a:lnTo>
                        <a:pt x="13755" y="1748"/>
                      </a:lnTo>
                      <a:lnTo>
                        <a:pt x="13865" y="1615"/>
                      </a:lnTo>
                      <a:lnTo>
                        <a:pt x="13932" y="1482"/>
                      </a:lnTo>
                      <a:lnTo>
                        <a:pt x="13998" y="1350"/>
                      </a:lnTo>
                      <a:lnTo>
                        <a:pt x="14020" y="1195"/>
                      </a:lnTo>
                      <a:lnTo>
                        <a:pt x="14042" y="1062"/>
                      </a:lnTo>
                      <a:lnTo>
                        <a:pt x="14042" y="907"/>
                      </a:lnTo>
                      <a:lnTo>
                        <a:pt x="13998" y="642"/>
                      </a:lnTo>
                      <a:lnTo>
                        <a:pt x="13932" y="399"/>
                      </a:lnTo>
                      <a:lnTo>
                        <a:pt x="13843" y="178"/>
                      </a:lnTo>
                      <a:lnTo>
                        <a:pt x="137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8"/>
                <p:cNvSpPr/>
                <p:nvPr/>
              </p:nvSpPr>
              <p:spPr>
                <a:xfrm>
                  <a:off x="7956500" y="1031583"/>
                  <a:ext cx="1093479" cy="142141"/>
                </a:xfrm>
                <a:custGeom>
                  <a:rect b="b" l="l" r="r" t="t"/>
                  <a:pathLst>
                    <a:path extrusionOk="0" h="1814" w="13955">
                      <a:moveTo>
                        <a:pt x="45" y="1"/>
                      </a:moveTo>
                      <a:lnTo>
                        <a:pt x="23" y="266"/>
                      </a:lnTo>
                      <a:lnTo>
                        <a:pt x="1" y="531"/>
                      </a:lnTo>
                      <a:lnTo>
                        <a:pt x="1" y="863"/>
                      </a:lnTo>
                      <a:lnTo>
                        <a:pt x="1" y="1173"/>
                      </a:lnTo>
                      <a:lnTo>
                        <a:pt x="45" y="1460"/>
                      </a:lnTo>
                      <a:lnTo>
                        <a:pt x="89" y="1593"/>
                      </a:lnTo>
                      <a:lnTo>
                        <a:pt x="134" y="1681"/>
                      </a:lnTo>
                      <a:lnTo>
                        <a:pt x="200" y="1748"/>
                      </a:lnTo>
                      <a:lnTo>
                        <a:pt x="266" y="1792"/>
                      </a:lnTo>
                      <a:lnTo>
                        <a:pt x="487" y="1792"/>
                      </a:lnTo>
                      <a:lnTo>
                        <a:pt x="974" y="1814"/>
                      </a:lnTo>
                      <a:lnTo>
                        <a:pt x="2566" y="1814"/>
                      </a:lnTo>
                      <a:lnTo>
                        <a:pt x="7210" y="1792"/>
                      </a:lnTo>
                      <a:lnTo>
                        <a:pt x="13822" y="1748"/>
                      </a:lnTo>
                      <a:lnTo>
                        <a:pt x="13866" y="1615"/>
                      </a:lnTo>
                      <a:lnTo>
                        <a:pt x="13910" y="1460"/>
                      </a:lnTo>
                      <a:lnTo>
                        <a:pt x="13954" y="1173"/>
                      </a:lnTo>
                      <a:lnTo>
                        <a:pt x="13954" y="885"/>
                      </a:lnTo>
                      <a:lnTo>
                        <a:pt x="13932" y="620"/>
                      </a:lnTo>
                      <a:lnTo>
                        <a:pt x="13888" y="376"/>
                      </a:lnTo>
                      <a:lnTo>
                        <a:pt x="13866" y="177"/>
                      </a:lnTo>
                      <a:lnTo>
                        <a:pt x="1382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8"/>
                <p:cNvSpPr/>
                <p:nvPr/>
              </p:nvSpPr>
              <p:spPr>
                <a:xfrm>
                  <a:off x="8258018" y="1433555"/>
                  <a:ext cx="537219" cy="1890531"/>
                </a:xfrm>
                <a:custGeom>
                  <a:rect b="b" l="l" r="r" t="t"/>
                  <a:pathLst>
                    <a:path extrusionOk="0" h="24127" w="6856">
                      <a:moveTo>
                        <a:pt x="45" y="1"/>
                      </a:moveTo>
                      <a:lnTo>
                        <a:pt x="23" y="3495"/>
                      </a:lnTo>
                      <a:lnTo>
                        <a:pt x="1" y="11234"/>
                      </a:lnTo>
                      <a:lnTo>
                        <a:pt x="23" y="15436"/>
                      </a:lnTo>
                      <a:lnTo>
                        <a:pt x="45" y="19195"/>
                      </a:lnTo>
                      <a:lnTo>
                        <a:pt x="67" y="22026"/>
                      </a:lnTo>
                      <a:lnTo>
                        <a:pt x="111" y="22910"/>
                      </a:lnTo>
                      <a:lnTo>
                        <a:pt x="133" y="23397"/>
                      </a:lnTo>
                      <a:lnTo>
                        <a:pt x="177" y="23507"/>
                      </a:lnTo>
                      <a:lnTo>
                        <a:pt x="244" y="23596"/>
                      </a:lnTo>
                      <a:lnTo>
                        <a:pt x="354" y="23706"/>
                      </a:lnTo>
                      <a:lnTo>
                        <a:pt x="487" y="23773"/>
                      </a:lnTo>
                      <a:lnTo>
                        <a:pt x="642" y="23839"/>
                      </a:lnTo>
                      <a:lnTo>
                        <a:pt x="841" y="23905"/>
                      </a:lnTo>
                      <a:lnTo>
                        <a:pt x="1261" y="24016"/>
                      </a:lnTo>
                      <a:lnTo>
                        <a:pt x="1770" y="24082"/>
                      </a:lnTo>
                      <a:lnTo>
                        <a:pt x="2345" y="24104"/>
                      </a:lnTo>
                      <a:lnTo>
                        <a:pt x="2942" y="24127"/>
                      </a:lnTo>
                      <a:lnTo>
                        <a:pt x="3539" y="24127"/>
                      </a:lnTo>
                      <a:lnTo>
                        <a:pt x="4755" y="24082"/>
                      </a:lnTo>
                      <a:lnTo>
                        <a:pt x="5794" y="24016"/>
                      </a:lnTo>
                      <a:lnTo>
                        <a:pt x="6834" y="23905"/>
                      </a:lnTo>
                      <a:lnTo>
                        <a:pt x="6856" y="23640"/>
                      </a:lnTo>
                      <a:lnTo>
                        <a:pt x="6856" y="22888"/>
                      </a:lnTo>
                      <a:lnTo>
                        <a:pt x="6856" y="20168"/>
                      </a:lnTo>
                      <a:lnTo>
                        <a:pt x="6812" y="11964"/>
                      </a:lnTo>
                      <a:lnTo>
                        <a:pt x="67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p38"/>
              <p:cNvGrpSpPr/>
              <p:nvPr/>
            </p:nvGrpSpPr>
            <p:grpSpPr>
              <a:xfrm flipH="1">
                <a:off x="6304775" y="1022375"/>
                <a:ext cx="1774672" cy="2428022"/>
                <a:chOff x="2670325" y="-2482250"/>
                <a:chExt cx="1774672" cy="2428022"/>
              </a:xfrm>
            </p:grpSpPr>
            <p:sp>
              <p:nvSpPr>
                <p:cNvPr id="1796" name="Google Shape;1796;p38"/>
                <p:cNvSpPr/>
                <p:nvPr/>
              </p:nvSpPr>
              <p:spPr>
                <a:xfrm>
                  <a:off x="2670325" y="-2358384"/>
                  <a:ext cx="962664" cy="794219"/>
                </a:xfrm>
                <a:custGeom>
                  <a:rect b="b" l="l" r="r" t="t"/>
                  <a:pathLst>
                    <a:path extrusionOk="0" h="19704" w="23883">
                      <a:moveTo>
                        <a:pt x="4799" y="1"/>
                      </a:moveTo>
                      <a:lnTo>
                        <a:pt x="4777" y="23"/>
                      </a:lnTo>
                      <a:lnTo>
                        <a:pt x="4755" y="23"/>
                      </a:lnTo>
                      <a:lnTo>
                        <a:pt x="4732" y="67"/>
                      </a:lnTo>
                      <a:lnTo>
                        <a:pt x="4710" y="67"/>
                      </a:lnTo>
                      <a:lnTo>
                        <a:pt x="4555" y="222"/>
                      </a:lnTo>
                      <a:lnTo>
                        <a:pt x="4312" y="443"/>
                      </a:lnTo>
                      <a:lnTo>
                        <a:pt x="4047" y="731"/>
                      </a:lnTo>
                      <a:lnTo>
                        <a:pt x="3737" y="1106"/>
                      </a:lnTo>
                      <a:lnTo>
                        <a:pt x="3583" y="1328"/>
                      </a:lnTo>
                      <a:lnTo>
                        <a:pt x="3428" y="1571"/>
                      </a:lnTo>
                      <a:lnTo>
                        <a:pt x="3273" y="1836"/>
                      </a:lnTo>
                      <a:lnTo>
                        <a:pt x="3140" y="2124"/>
                      </a:lnTo>
                      <a:lnTo>
                        <a:pt x="3008" y="2411"/>
                      </a:lnTo>
                      <a:lnTo>
                        <a:pt x="2897" y="2721"/>
                      </a:lnTo>
                      <a:lnTo>
                        <a:pt x="2786" y="3075"/>
                      </a:lnTo>
                      <a:lnTo>
                        <a:pt x="2720" y="3428"/>
                      </a:lnTo>
                      <a:lnTo>
                        <a:pt x="2698" y="3428"/>
                      </a:lnTo>
                      <a:lnTo>
                        <a:pt x="2676" y="3649"/>
                      </a:lnTo>
                      <a:lnTo>
                        <a:pt x="2632" y="3848"/>
                      </a:lnTo>
                      <a:lnTo>
                        <a:pt x="2587" y="4357"/>
                      </a:lnTo>
                      <a:lnTo>
                        <a:pt x="2587" y="4844"/>
                      </a:lnTo>
                      <a:lnTo>
                        <a:pt x="2610" y="5330"/>
                      </a:lnTo>
                      <a:lnTo>
                        <a:pt x="2654" y="5794"/>
                      </a:lnTo>
                      <a:lnTo>
                        <a:pt x="2720" y="6259"/>
                      </a:lnTo>
                      <a:lnTo>
                        <a:pt x="2809" y="6679"/>
                      </a:lnTo>
                      <a:lnTo>
                        <a:pt x="2963" y="7519"/>
                      </a:lnTo>
                      <a:lnTo>
                        <a:pt x="2985" y="7586"/>
                      </a:lnTo>
                      <a:lnTo>
                        <a:pt x="3096" y="8161"/>
                      </a:lnTo>
                      <a:lnTo>
                        <a:pt x="3162" y="8669"/>
                      </a:lnTo>
                      <a:lnTo>
                        <a:pt x="3184" y="8912"/>
                      </a:lnTo>
                      <a:lnTo>
                        <a:pt x="3184" y="9134"/>
                      </a:lnTo>
                      <a:lnTo>
                        <a:pt x="3184" y="9355"/>
                      </a:lnTo>
                      <a:lnTo>
                        <a:pt x="3140" y="9554"/>
                      </a:lnTo>
                      <a:lnTo>
                        <a:pt x="3096" y="9686"/>
                      </a:lnTo>
                      <a:lnTo>
                        <a:pt x="3074" y="9753"/>
                      </a:lnTo>
                      <a:lnTo>
                        <a:pt x="2985" y="9908"/>
                      </a:lnTo>
                      <a:lnTo>
                        <a:pt x="2853" y="10084"/>
                      </a:lnTo>
                      <a:lnTo>
                        <a:pt x="2521" y="10438"/>
                      </a:lnTo>
                      <a:lnTo>
                        <a:pt x="2101" y="10836"/>
                      </a:lnTo>
                      <a:lnTo>
                        <a:pt x="1858" y="11080"/>
                      </a:lnTo>
                      <a:lnTo>
                        <a:pt x="1614" y="11323"/>
                      </a:lnTo>
                      <a:lnTo>
                        <a:pt x="1371" y="11610"/>
                      </a:lnTo>
                      <a:lnTo>
                        <a:pt x="1150" y="11942"/>
                      </a:lnTo>
                      <a:lnTo>
                        <a:pt x="907" y="12296"/>
                      </a:lnTo>
                      <a:lnTo>
                        <a:pt x="708" y="12672"/>
                      </a:lnTo>
                      <a:lnTo>
                        <a:pt x="509" y="13092"/>
                      </a:lnTo>
                      <a:lnTo>
                        <a:pt x="332" y="13556"/>
                      </a:lnTo>
                      <a:lnTo>
                        <a:pt x="199" y="14065"/>
                      </a:lnTo>
                      <a:lnTo>
                        <a:pt x="89" y="14618"/>
                      </a:lnTo>
                      <a:lnTo>
                        <a:pt x="66" y="14795"/>
                      </a:lnTo>
                      <a:lnTo>
                        <a:pt x="22" y="15281"/>
                      </a:lnTo>
                      <a:lnTo>
                        <a:pt x="0" y="15790"/>
                      </a:lnTo>
                      <a:lnTo>
                        <a:pt x="0" y="16343"/>
                      </a:lnTo>
                      <a:lnTo>
                        <a:pt x="44" y="16940"/>
                      </a:lnTo>
                      <a:lnTo>
                        <a:pt x="133" y="17581"/>
                      </a:lnTo>
                      <a:lnTo>
                        <a:pt x="243" y="18244"/>
                      </a:lnTo>
                      <a:lnTo>
                        <a:pt x="398" y="18952"/>
                      </a:lnTo>
                      <a:lnTo>
                        <a:pt x="597" y="19704"/>
                      </a:lnTo>
                      <a:lnTo>
                        <a:pt x="1371" y="19704"/>
                      </a:lnTo>
                      <a:lnTo>
                        <a:pt x="1438" y="19173"/>
                      </a:lnTo>
                      <a:lnTo>
                        <a:pt x="1526" y="18642"/>
                      </a:lnTo>
                      <a:lnTo>
                        <a:pt x="1681" y="18134"/>
                      </a:lnTo>
                      <a:lnTo>
                        <a:pt x="1858" y="17625"/>
                      </a:lnTo>
                      <a:lnTo>
                        <a:pt x="1924" y="18045"/>
                      </a:lnTo>
                      <a:lnTo>
                        <a:pt x="1990" y="18465"/>
                      </a:lnTo>
                      <a:lnTo>
                        <a:pt x="2079" y="18886"/>
                      </a:lnTo>
                      <a:lnTo>
                        <a:pt x="2189" y="19306"/>
                      </a:lnTo>
                      <a:lnTo>
                        <a:pt x="2300" y="19704"/>
                      </a:lnTo>
                      <a:lnTo>
                        <a:pt x="12207" y="19704"/>
                      </a:lnTo>
                      <a:lnTo>
                        <a:pt x="14308" y="19660"/>
                      </a:lnTo>
                      <a:lnTo>
                        <a:pt x="14352" y="19660"/>
                      </a:lnTo>
                      <a:lnTo>
                        <a:pt x="17381" y="19593"/>
                      </a:lnTo>
                      <a:lnTo>
                        <a:pt x="17426" y="19593"/>
                      </a:lnTo>
                      <a:lnTo>
                        <a:pt x="18598" y="19571"/>
                      </a:lnTo>
                      <a:lnTo>
                        <a:pt x="18664" y="19571"/>
                      </a:lnTo>
                      <a:lnTo>
                        <a:pt x="19593" y="19549"/>
                      </a:lnTo>
                      <a:lnTo>
                        <a:pt x="19637" y="19549"/>
                      </a:lnTo>
                      <a:lnTo>
                        <a:pt x="21295" y="19505"/>
                      </a:lnTo>
                      <a:lnTo>
                        <a:pt x="21406" y="18974"/>
                      </a:lnTo>
                      <a:lnTo>
                        <a:pt x="21472" y="18465"/>
                      </a:lnTo>
                      <a:lnTo>
                        <a:pt x="21517" y="17913"/>
                      </a:lnTo>
                      <a:lnTo>
                        <a:pt x="21561" y="17382"/>
                      </a:lnTo>
                      <a:lnTo>
                        <a:pt x="21671" y="17625"/>
                      </a:lnTo>
                      <a:lnTo>
                        <a:pt x="21782" y="17891"/>
                      </a:lnTo>
                      <a:lnTo>
                        <a:pt x="21870" y="18134"/>
                      </a:lnTo>
                      <a:lnTo>
                        <a:pt x="21937" y="18399"/>
                      </a:lnTo>
                      <a:lnTo>
                        <a:pt x="22003" y="18687"/>
                      </a:lnTo>
                      <a:lnTo>
                        <a:pt x="22047" y="18952"/>
                      </a:lnTo>
                      <a:lnTo>
                        <a:pt x="22069" y="19217"/>
                      </a:lnTo>
                      <a:lnTo>
                        <a:pt x="22091" y="19483"/>
                      </a:lnTo>
                      <a:lnTo>
                        <a:pt x="22512" y="19483"/>
                      </a:lnTo>
                      <a:lnTo>
                        <a:pt x="23241" y="19461"/>
                      </a:lnTo>
                      <a:lnTo>
                        <a:pt x="23838" y="19461"/>
                      </a:lnTo>
                      <a:lnTo>
                        <a:pt x="23861" y="19239"/>
                      </a:lnTo>
                      <a:lnTo>
                        <a:pt x="23883" y="18974"/>
                      </a:lnTo>
                      <a:lnTo>
                        <a:pt x="23883" y="18642"/>
                      </a:lnTo>
                      <a:lnTo>
                        <a:pt x="23861" y="18222"/>
                      </a:lnTo>
                      <a:lnTo>
                        <a:pt x="23816" y="17758"/>
                      </a:lnTo>
                      <a:lnTo>
                        <a:pt x="23750" y="17227"/>
                      </a:lnTo>
                      <a:lnTo>
                        <a:pt x="23617" y="16674"/>
                      </a:lnTo>
                      <a:lnTo>
                        <a:pt x="23529" y="16409"/>
                      </a:lnTo>
                      <a:lnTo>
                        <a:pt x="23440" y="16121"/>
                      </a:lnTo>
                      <a:lnTo>
                        <a:pt x="23330" y="15812"/>
                      </a:lnTo>
                      <a:lnTo>
                        <a:pt x="23197" y="15524"/>
                      </a:lnTo>
                      <a:lnTo>
                        <a:pt x="23042" y="15237"/>
                      </a:lnTo>
                      <a:lnTo>
                        <a:pt x="22865" y="14949"/>
                      </a:lnTo>
                      <a:lnTo>
                        <a:pt x="22666" y="14662"/>
                      </a:lnTo>
                      <a:lnTo>
                        <a:pt x="22467" y="14397"/>
                      </a:lnTo>
                      <a:lnTo>
                        <a:pt x="22224" y="14109"/>
                      </a:lnTo>
                      <a:lnTo>
                        <a:pt x="21959" y="13844"/>
                      </a:lnTo>
                      <a:lnTo>
                        <a:pt x="21671" y="13601"/>
                      </a:lnTo>
                      <a:lnTo>
                        <a:pt x="21362" y="13357"/>
                      </a:lnTo>
                      <a:lnTo>
                        <a:pt x="21030" y="13114"/>
                      </a:lnTo>
                      <a:lnTo>
                        <a:pt x="20654" y="12915"/>
                      </a:lnTo>
                      <a:lnTo>
                        <a:pt x="20256" y="12694"/>
                      </a:lnTo>
                      <a:lnTo>
                        <a:pt x="19814" y="12517"/>
                      </a:lnTo>
                      <a:lnTo>
                        <a:pt x="19416" y="12340"/>
                      </a:lnTo>
                      <a:lnTo>
                        <a:pt x="19217" y="12252"/>
                      </a:lnTo>
                      <a:lnTo>
                        <a:pt x="18819" y="12053"/>
                      </a:lnTo>
                      <a:lnTo>
                        <a:pt x="18421" y="11831"/>
                      </a:lnTo>
                      <a:lnTo>
                        <a:pt x="17978" y="11566"/>
                      </a:lnTo>
                      <a:lnTo>
                        <a:pt x="17558" y="11279"/>
                      </a:lnTo>
                      <a:lnTo>
                        <a:pt x="16629" y="10659"/>
                      </a:lnTo>
                      <a:lnTo>
                        <a:pt x="15679" y="9952"/>
                      </a:lnTo>
                      <a:lnTo>
                        <a:pt x="14706" y="9178"/>
                      </a:lnTo>
                      <a:lnTo>
                        <a:pt x="13710" y="8360"/>
                      </a:lnTo>
                      <a:lnTo>
                        <a:pt x="12715" y="7519"/>
                      </a:lnTo>
                      <a:lnTo>
                        <a:pt x="11720" y="6657"/>
                      </a:lnTo>
                      <a:lnTo>
                        <a:pt x="11698" y="6635"/>
                      </a:lnTo>
                      <a:lnTo>
                        <a:pt x="11676" y="6613"/>
                      </a:lnTo>
                      <a:lnTo>
                        <a:pt x="10659" y="5684"/>
                      </a:lnTo>
                      <a:lnTo>
                        <a:pt x="10615" y="5640"/>
                      </a:lnTo>
                      <a:lnTo>
                        <a:pt x="9487" y="4600"/>
                      </a:lnTo>
                      <a:lnTo>
                        <a:pt x="9443" y="4556"/>
                      </a:lnTo>
                      <a:lnTo>
                        <a:pt x="8470" y="3649"/>
                      </a:lnTo>
                      <a:lnTo>
                        <a:pt x="7607" y="2809"/>
                      </a:lnTo>
                      <a:lnTo>
                        <a:pt x="7563" y="2765"/>
                      </a:lnTo>
                      <a:lnTo>
                        <a:pt x="6280" y="1527"/>
                      </a:lnTo>
                      <a:lnTo>
                        <a:pt x="6258" y="1482"/>
                      </a:lnTo>
                      <a:lnTo>
                        <a:pt x="5374" y="598"/>
                      </a:lnTo>
                      <a:lnTo>
                        <a:pt x="5329" y="554"/>
                      </a:lnTo>
                      <a:lnTo>
                        <a:pt x="4799" y="1"/>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8"/>
                <p:cNvSpPr/>
                <p:nvPr/>
              </p:nvSpPr>
              <p:spPr>
                <a:xfrm>
                  <a:off x="3029508" y="-1908226"/>
                  <a:ext cx="55302" cy="344065"/>
                </a:xfrm>
                <a:custGeom>
                  <a:rect b="b" l="l" r="r" t="t"/>
                  <a:pathLst>
                    <a:path extrusionOk="0" h="8536" w="1372">
                      <a:moveTo>
                        <a:pt x="797" y="0"/>
                      </a:moveTo>
                      <a:lnTo>
                        <a:pt x="753" y="177"/>
                      </a:lnTo>
                      <a:lnTo>
                        <a:pt x="753" y="376"/>
                      </a:lnTo>
                      <a:lnTo>
                        <a:pt x="753" y="575"/>
                      </a:lnTo>
                      <a:lnTo>
                        <a:pt x="797" y="774"/>
                      </a:lnTo>
                      <a:lnTo>
                        <a:pt x="885" y="1150"/>
                      </a:lnTo>
                      <a:lnTo>
                        <a:pt x="1018" y="1548"/>
                      </a:lnTo>
                      <a:lnTo>
                        <a:pt x="1173" y="2012"/>
                      </a:lnTo>
                      <a:lnTo>
                        <a:pt x="1239" y="2256"/>
                      </a:lnTo>
                      <a:lnTo>
                        <a:pt x="1283" y="2477"/>
                      </a:lnTo>
                      <a:lnTo>
                        <a:pt x="1306" y="2786"/>
                      </a:lnTo>
                      <a:lnTo>
                        <a:pt x="1283" y="3096"/>
                      </a:lnTo>
                      <a:lnTo>
                        <a:pt x="1239" y="3405"/>
                      </a:lnTo>
                      <a:lnTo>
                        <a:pt x="1173" y="3693"/>
                      </a:lnTo>
                      <a:lnTo>
                        <a:pt x="1062" y="4003"/>
                      </a:lnTo>
                      <a:lnTo>
                        <a:pt x="952" y="4290"/>
                      </a:lnTo>
                      <a:lnTo>
                        <a:pt x="686" y="4887"/>
                      </a:lnTo>
                      <a:lnTo>
                        <a:pt x="399" y="5551"/>
                      </a:lnTo>
                      <a:lnTo>
                        <a:pt x="266" y="5860"/>
                      </a:lnTo>
                      <a:lnTo>
                        <a:pt x="156" y="6214"/>
                      </a:lnTo>
                      <a:lnTo>
                        <a:pt x="89" y="6501"/>
                      </a:lnTo>
                      <a:lnTo>
                        <a:pt x="45" y="6789"/>
                      </a:lnTo>
                      <a:lnTo>
                        <a:pt x="23" y="7076"/>
                      </a:lnTo>
                      <a:lnTo>
                        <a:pt x="1" y="7364"/>
                      </a:lnTo>
                      <a:lnTo>
                        <a:pt x="23" y="7651"/>
                      </a:lnTo>
                      <a:lnTo>
                        <a:pt x="45" y="7961"/>
                      </a:lnTo>
                      <a:lnTo>
                        <a:pt x="111" y="8248"/>
                      </a:lnTo>
                      <a:lnTo>
                        <a:pt x="178" y="8536"/>
                      </a:lnTo>
                      <a:lnTo>
                        <a:pt x="244" y="8536"/>
                      </a:lnTo>
                      <a:lnTo>
                        <a:pt x="156" y="8248"/>
                      </a:lnTo>
                      <a:lnTo>
                        <a:pt x="111" y="7961"/>
                      </a:lnTo>
                      <a:lnTo>
                        <a:pt x="89" y="7673"/>
                      </a:lnTo>
                      <a:lnTo>
                        <a:pt x="67" y="7386"/>
                      </a:lnTo>
                      <a:lnTo>
                        <a:pt x="67" y="7076"/>
                      </a:lnTo>
                      <a:lnTo>
                        <a:pt x="111" y="6789"/>
                      </a:lnTo>
                      <a:lnTo>
                        <a:pt x="156" y="6501"/>
                      </a:lnTo>
                      <a:lnTo>
                        <a:pt x="222" y="6214"/>
                      </a:lnTo>
                      <a:lnTo>
                        <a:pt x="333" y="5882"/>
                      </a:lnTo>
                      <a:lnTo>
                        <a:pt x="443" y="5551"/>
                      </a:lnTo>
                      <a:lnTo>
                        <a:pt x="731" y="4909"/>
                      </a:lnTo>
                      <a:lnTo>
                        <a:pt x="996" y="4334"/>
                      </a:lnTo>
                      <a:lnTo>
                        <a:pt x="1107" y="4025"/>
                      </a:lnTo>
                      <a:lnTo>
                        <a:pt x="1217" y="3715"/>
                      </a:lnTo>
                      <a:lnTo>
                        <a:pt x="1283" y="3428"/>
                      </a:lnTo>
                      <a:lnTo>
                        <a:pt x="1350" y="3118"/>
                      </a:lnTo>
                      <a:lnTo>
                        <a:pt x="1372" y="2786"/>
                      </a:lnTo>
                      <a:lnTo>
                        <a:pt x="1350" y="2477"/>
                      </a:lnTo>
                      <a:lnTo>
                        <a:pt x="1306" y="2233"/>
                      </a:lnTo>
                      <a:lnTo>
                        <a:pt x="1239" y="1990"/>
                      </a:lnTo>
                      <a:lnTo>
                        <a:pt x="1084" y="1526"/>
                      </a:lnTo>
                      <a:lnTo>
                        <a:pt x="952" y="1128"/>
                      </a:lnTo>
                      <a:lnTo>
                        <a:pt x="841" y="752"/>
                      </a:lnTo>
                      <a:lnTo>
                        <a:pt x="819" y="575"/>
                      </a:lnTo>
                      <a:lnTo>
                        <a:pt x="797" y="376"/>
                      </a:lnTo>
                      <a:lnTo>
                        <a:pt x="819" y="199"/>
                      </a:lnTo>
                      <a:lnTo>
                        <a:pt x="841"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8"/>
                <p:cNvSpPr/>
                <p:nvPr/>
              </p:nvSpPr>
              <p:spPr>
                <a:xfrm>
                  <a:off x="2968039" y="-1922495"/>
                  <a:ext cx="88273" cy="358334"/>
                </a:xfrm>
                <a:custGeom>
                  <a:rect b="b" l="l" r="r" t="t"/>
                  <a:pathLst>
                    <a:path extrusionOk="0" h="8890" w="2190">
                      <a:moveTo>
                        <a:pt x="929" y="0"/>
                      </a:moveTo>
                      <a:lnTo>
                        <a:pt x="862" y="22"/>
                      </a:lnTo>
                      <a:lnTo>
                        <a:pt x="1106" y="619"/>
                      </a:lnTo>
                      <a:lnTo>
                        <a:pt x="1371" y="1216"/>
                      </a:lnTo>
                      <a:lnTo>
                        <a:pt x="1614" y="1791"/>
                      </a:lnTo>
                      <a:lnTo>
                        <a:pt x="1858" y="2366"/>
                      </a:lnTo>
                      <a:lnTo>
                        <a:pt x="1968" y="2720"/>
                      </a:lnTo>
                      <a:lnTo>
                        <a:pt x="2057" y="3074"/>
                      </a:lnTo>
                      <a:lnTo>
                        <a:pt x="2101" y="3384"/>
                      </a:lnTo>
                      <a:lnTo>
                        <a:pt x="2123" y="3715"/>
                      </a:lnTo>
                      <a:lnTo>
                        <a:pt x="2123" y="4003"/>
                      </a:lnTo>
                      <a:lnTo>
                        <a:pt x="2101" y="4312"/>
                      </a:lnTo>
                      <a:lnTo>
                        <a:pt x="2034" y="4578"/>
                      </a:lnTo>
                      <a:lnTo>
                        <a:pt x="1946" y="4843"/>
                      </a:lnTo>
                      <a:lnTo>
                        <a:pt x="1791" y="5108"/>
                      </a:lnTo>
                      <a:lnTo>
                        <a:pt x="1636" y="5374"/>
                      </a:lnTo>
                      <a:lnTo>
                        <a:pt x="1460" y="5639"/>
                      </a:lnTo>
                      <a:lnTo>
                        <a:pt x="1260" y="5882"/>
                      </a:lnTo>
                      <a:lnTo>
                        <a:pt x="929" y="6325"/>
                      </a:lnTo>
                      <a:lnTo>
                        <a:pt x="730" y="6612"/>
                      </a:lnTo>
                      <a:lnTo>
                        <a:pt x="575" y="6922"/>
                      </a:lnTo>
                      <a:lnTo>
                        <a:pt x="420" y="7231"/>
                      </a:lnTo>
                      <a:lnTo>
                        <a:pt x="287" y="7541"/>
                      </a:lnTo>
                      <a:lnTo>
                        <a:pt x="177" y="7873"/>
                      </a:lnTo>
                      <a:lnTo>
                        <a:pt x="88" y="8204"/>
                      </a:lnTo>
                      <a:lnTo>
                        <a:pt x="22" y="8536"/>
                      </a:lnTo>
                      <a:lnTo>
                        <a:pt x="0" y="8890"/>
                      </a:lnTo>
                      <a:lnTo>
                        <a:pt x="44" y="8890"/>
                      </a:lnTo>
                      <a:lnTo>
                        <a:pt x="88" y="8536"/>
                      </a:lnTo>
                      <a:lnTo>
                        <a:pt x="155" y="8204"/>
                      </a:lnTo>
                      <a:lnTo>
                        <a:pt x="243" y="7873"/>
                      </a:lnTo>
                      <a:lnTo>
                        <a:pt x="354" y="7563"/>
                      </a:lnTo>
                      <a:lnTo>
                        <a:pt x="464" y="7253"/>
                      </a:lnTo>
                      <a:lnTo>
                        <a:pt x="619" y="6944"/>
                      </a:lnTo>
                      <a:lnTo>
                        <a:pt x="774" y="6634"/>
                      </a:lnTo>
                      <a:lnTo>
                        <a:pt x="973" y="6369"/>
                      </a:lnTo>
                      <a:lnTo>
                        <a:pt x="1305" y="5927"/>
                      </a:lnTo>
                      <a:lnTo>
                        <a:pt x="1504" y="5661"/>
                      </a:lnTo>
                      <a:lnTo>
                        <a:pt x="1681" y="5418"/>
                      </a:lnTo>
                      <a:lnTo>
                        <a:pt x="1858" y="5153"/>
                      </a:lnTo>
                      <a:lnTo>
                        <a:pt x="1990" y="4865"/>
                      </a:lnTo>
                      <a:lnTo>
                        <a:pt x="2079" y="4600"/>
                      </a:lnTo>
                      <a:lnTo>
                        <a:pt x="2145" y="4312"/>
                      </a:lnTo>
                      <a:lnTo>
                        <a:pt x="2189" y="4025"/>
                      </a:lnTo>
                      <a:lnTo>
                        <a:pt x="2189" y="3715"/>
                      </a:lnTo>
                      <a:lnTo>
                        <a:pt x="2167" y="3384"/>
                      </a:lnTo>
                      <a:lnTo>
                        <a:pt x="2101" y="3052"/>
                      </a:lnTo>
                      <a:lnTo>
                        <a:pt x="2012" y="2698"/>
                      </a:lnTo>
                      <a:lnTo>
                        <a:pt x="1902" y="2344"/>
                      </a:lnTo>
                      <a:lnTo>
                        <a:pt x="1681" y="1769"/>
                      </a:lnTo>
                      <a:lnTo>
                        <a:pt x="1415" y="1194"/>
                      </a:lnTo>
                      <a:lnTo>
                        <a:pt x="1150" y="597"/>
                      </a:lnTo>
                      <a:lnTo>
                        <a:pt x="1039" y="310"/>
                      </a:lnTo>
                      <a:lnTo>
                        <a:pt x="929"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8"/>
                <p:cNvSpPr/>
                <p:nvPr/>
              </p:nvSpPr>
              <p:spPr>
                <a:xfrm>
                  <a:off x="2867310" y="-1937650"/>
                  <a:ext cx="114111" cy="373489"/>
                </a:xfrm>
                <a:custGeom>
                  <a:rect b="b" l="l" r="r" t="t"/>
                  <a:pathLst>
                    <a:path extrusionOk="0" h="9266" w="2831">
                      <a:moveTo>
                        <a:pt x="1902" y="0"/>
                      </a:moveTo>
                      <a:lnTo>
                        <a:pt x="1858" y="45"/>
                      </a:lnTo>
                      <a:lnTo>
                        <a:pt x="2123" y="443"/>
                      </a:lnTo>
                      <a:lnTo>
                        <a:pt x="2366" y="885"/>
                      </a:lnTo>
                      <a:lnTo>
                        <a:pt x="2455" y="1106"/>
                      </a:lnTo>
                      <a:lnTo>
                        <a:pt x="2565" y="1371"/>
                      </a:lnTo>
                      <a:lnTo>
                        <a:pt x="2632" y="1615"/>
                      </a:lnTo>
                      <a:lnTo>
                        <a:pt x="2698" y="1880"/>
                      </a:lnTo>
                      <a:lnTo>
                        <a:pt x="2742" y="2145"/>
                      </a:lnTo>
                      <a:lnTo>
                        <a:pt x="2764" y="2411"/>
                      </a:lnTo>
                      <a:lnTo>
                        <a:pt x="2786" y="2676"/>
                      </a:lnTo>
                      <a:lnTo>
                        <a:pt x="2764" y="2941"/>
                      </a:lnTo>
                      <a:lnTo>
                        <a:pt x="2720" y="3207"/>
                      </a:lnTo>
                      <a:lnTo>
                        <a:pt x="2654" y="3450"/>
                      </a:lnTo>
                      <a:lnTo>
                        <a:pt x="2565" y="3715"/>
                      </a:lnTo>
                      <a:lnTo>
                        <a:pt x="2455" y="3959"/>
                      </a:lnTo>
                      <a:lnTo>
                        <a:pt x="2278" y="4246"/>
                      </a:lnTo>
                      <a:lnTo>
                        <a:pt x="2079" y="4511"/>
                      </a:lnTo>
                      <a:lnTo>
                        <a:pt x="1858" y="4777"/>
                      </a:lnTo>
                      <a:lnTo>
                        <a:pt x="1614" y="5020"/>
                      </a:lnTo>
                      <a:lnTo>
                        <a:pt x="1371" y="5263"/>
                      </a:lnTo>
                      <a:lnTo>
                        <a:pt x="1150" y="5551"/>
                      </a:lnTo>
                      <a:lnTo>
                        <a:pt x="841" y="5949"/>
                      </a:lnTo>
                      <a:lnTo>
                        <a:pt x="597" y="6369"/>
                      </a:lnTo>
                      <a:lnTo>
                        <a:pt x="376" y="6811"/>
                      </a:lnTo>
                      <a:lnTo>
                        <a:pt x="221" y="7298"/>
                      </a:lnTo>
                      <a:lnTo>
                        <a:pt x="111" y="7762"/>
                      </a:lnTo>
                      <a:lnTo>
                        <a:pt x="22" y="8271"/>
                      </a:lnTo>
                      <a:lnTo>
                        <a:pt x="0" y="8757"/>
                      </a:lnTo>
                      <a:lnTo>
                        <a:pt x="22" y="9266"/>
                      </a:lnTo>
                      <a:lnTo>
                        <a:pt x="89" y="9266"/>
                      </a:lnTo>
                      <a:lnTo>
                        <a:pt x="67" y="8757"/>
                      </a:lnTo>
                      <a:lnTo>
                        <a:pt x="89" y="8271"/>
                      </a:lnTo>
                      <a:lnTo>
                        <a:pt x="155" y="7784"/>
                      </a:lnTo>
                      <a:lnTo>
                        <a:pt x="288" y="7298"/>
                      </a:lnTo>
                      <a:lnTo>
                        <a:pt x="442" y="6833"/>
                      </a:lnTo>
                      <a:lnTo>
                        <a:pt x="641" y="6391"/>
                      </a:lnTo>
                      <a:lnTo>
                        <a:pt x="907" y="5971"/>
                      </a:lnTo>
                      <a:lnTo>
                        <a:pt x="1194" y="5573"/>
                      </a:lnTo>
                      <a:lnTo>
                        <a:pt x="1415" y="5308"/>
                      </a:lnTo>
                      <a:lnTo>
                        <a:pt x="1659" y="5064"/>
                      </a:lnTo>
                      <a:lnTo>
                        <a:pt x="1902" y="4799"/>
                      </a:lnTo>
                      <a:lnTo>
                        <a:pt x="2123" y="4556"/>
                      </a:lnTo>
                      <a:lnTo>
                        <a:pt x="2322" y="4290"/>
                      </a:lnTo>
                      <a:lnTo>
                        <a:pt x="2499" y="4003"/>
                      </a:lnTo>
                      <a:lnTo>
                        <a:pt x="2632" y="3737"/>
                      </a:lnTo>
                      <a:lnTo>
                        <a:pt x="2720" y="3472"/>
                      </a:lnTo>
                      <a:lnTo>
                        <a:pt x="2786" y="3207"/>
                      </a:lnTo>
                      <a:lnTo>
                        <a:pt x="2831" y="2941"/>
                      </a:lnTo>
                      <a:lnTo>
                        <a:pt x="2831" y="2676"/>
                      </a:lnTo>
                      <a:lnTo>
                        <a:pt x="2831" y="2411"/>
                      </a:lnTo>
                      <a:lnTo>
                        <a:pt x="2809" y="2123"/>
                      </a:lnTo>
                      <a:lnTo>
                        <a:pt x="2764" y="1858"/>
                      </a:lnTo>
                      <a:lnTo>
                        <a:pt x="2698" y="1615"/>
                      </a:lnTo>
                      <a:lnTo>
                        <a:pt x="2610" y="1349"/>
                      </a:lnTo>
                      <a:lnTo>
                        <a:pt x="2521" y="1106"/>
                      </a:lnTo>
                      <a:lnTo>
                        <a:pt x="2411" y="863"/>
                      </a:lnTo>
                      <a:lnTo>
                        <a:pt x="2167" y="398"/>
                      </a:lnTo>
                      <a:lnTo>
                        <a:pt x="1902"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8"/>
                <p:cNvSpPr/>
                <p:nvPr/>
              </p:nvSpPr>
              <p:spPr>
                <a:xfrm>
                  <a:off x="2772828" y="-1992912"/>
                  <a:ext cx="155103" cy="428751"/>
                </a:xfrm>
                <a:custGeom>
                  <a:rect b="b" l="l" r="r" t="t"/>
                  <a:pathLst>
                    <a:path extrusionOk="0" h="10637" w="3848">
                      <a:moveTo>
                        <a:pt x="3162" y="0"/>
                      </a:moveTo>
                      <a:lnTo>
                        <a:pt x="3185" y="177"/>
                      </a:lnTo>
                      <a:lnTo>
                        <a:pt x="3207" y="354"/>
                      </a:lnTo>
                      <a:lnTo>
                        <a:pt x="3273" y="708"/>
                      </a:lnTo>
                      <a:lnTo>
                        <a:pt x="3361" y="1062"/>
                      </a:lnTo>
                      <a:lnTo>
                        <a:pt x="3494" y="1416"/>
                      </a:lnTo>
                      <a:lnTo>
                        <a:pt x="3605" y="1747"/>
                      </a:lnTo>
                      <a:lnTo>
                        <a:pt x="3693" y="2101"/>
                      </a:lnTo>
                      <a:lnTo>
                        <a:pt x="3759" y="2455"/>
                      </a:lnTo>
                      <a:lnTo>
                        <a:pt x="3782" y="2632"/>
                      </a:lnTo>
                      <a:lnTo>
                        <a:pt x="3804" y="2809"/>
                      </a:lnTo>
                      <a:lnTo>
                        <a:pt x="3782" y="3096"/>
                      </a:lnTo>
                      <a:lnTo>
                        <a:pt x="3715" y="3384"/>
                      </a:lnTo>
                      <a:lnTo>
                        <a:pt x="3627" y="3671"/>
                      </a:lnTo>
                      <a:lnTo>
                        <a:pt x="3472" y="3981"/>
                      </a:lnTo>
                      <a:lnTo>
                        <a:pt x="3295" y="4268"/>
                      </a:lnTo>
                      <a:lnTo>
                        <a:pt x="3096" y="4578"/>
                      </a:lnTo>
                      <a:lnTo>
                        <a:pt x="2831" y="4865"/>
                      </a:lnTo>
                      <a:lnTo>
                        <a:pt x="2543" y="5197"/>
                      </a:lnTo>
                      <a:lnTo>
                        <a:pt x="2012" y="5683"/>
                      </a:lnTo>
                      <a:lnTo>
                        <a:pt x="1659" y="6037"/>
                      </a:lnTo>
                      <a:lnTo>
                        <a:pt x="1283" y="6413"/>
                      </a:lnTo>
                      <a:lnTo>
                        <a:pt x="951" y="6789"/>
                      </a:lnTo>
                      <a:lnTo>
                        <a:pt x="796" y="7010"/>
                      </a:lnTo>
                      <a:lnTo>
                        <a:pt x="664" y="7209"/>
                      </a:lnTo>
                      <a:lnTo>
                        <a:pt x="442" y="7607"/>
                      </a:lnTo>
                      <a:lnTo>
                        <a:pt x="288" y="8027"/>
                      </a:lnTo>
                      <a:lnTo>
                        <a:pt x="177" y="8448"/>
                      </a:lnTo>
                      <a:lnTo>
                        <a:pt x="89" y="8868"/>
                      </a:lnTo>
                      <a:lnTo>
                        <a:pt x="44" y="9310"/>
                      </a:lnTo>
                      <a:lnTo>
                        <a:pt x="22" y="9752"/>
                      </a:lnTo>
                      <a:lnTo>
                        <a:pt x="0" y="10195"/>
                      </a:lnTo>
                      <a:lnTo>
                        <a:pt x="22" y="10637"/>
                      </a:lnTo>
                      <a:lnTo>
                        <a:pt x="89" y="10637"/>
                      </a:lnTo>
                      <a:lnTo>
                        <a:pt x="67" y="10195"/>
                      </a:lnTo>
                      <a:lnTo>
                        <a:pt x="67" y="9752"/>
                      </a:lnTo>
                      <a:lnTo>
                        <a:pt x="89" y="9310"/>
                      </a:lnTo>
                      <a:lnTo>
                        <a:pt x="155" y="8890"/>
                      </a:lnTo>
                      <a:lnTo>
                        <a:pt x="221" y="8448"/>
                      </a:lnTo>
                      <a:lnTo>
                        <a:pt x="354" y="8050"/>
                      </a:lnTo>
                      <a:lnTo>
                        <a:pt x="509" y="7629"/>
                      </a:lnTo>
                      <a:lnTo>
                        <a:pt x="708" y="7253"/>
                      </a:lnTo>
                      <a:lnTo>
                        <a:pt x="840" y="7032"/>
                      </a:lnTo>
                      <a:lnTo>
                        <a:pt x="995" y="6833"/>
                      </a:lnTo>
                      <a:lnTo>
                        <a:pt x="1327" y="6435"/>
                      </a:lnTo>
                      <a:lnTo>
                        <a:pt x="1703" y="6081"/>
                      </a:lnTo>
                      <a:lnTo>
                        <a:pt x="2057" y="5728"/>
                      </a:lnTo>
                      <a:lnTo>
                        <a:pt x="2587" y="5219"/>
                      </a:lnTo>
                      <a:lnTo>
                        <a:pt x="2875" y="4909"/>
                      </a:lnTo>
                      <a:lnTo>
                        <a:pt x="3140" y="4600"/>
                      </a:lnTo>
                      <a:lnTo>
                        <a:pt x="3361" y="4290"/>
                      </a:lnTo>
                      <a:lnTo>
                        <a:pt x="3538" y="4003"/>
                      </a:lnTo>
                      <a:lnTo>
                        <a:pt x="3671" y="3693"/>
                      </a:lnTo>
                      <a:lnTo>
                        <a:pt x="3782" y="3406"/>
                      </a:lnTo>
                      <a:lnTo>
                        <a:pt x="3826" y="3096"/>
                      </a:lnTo>
                      <a:lnTo>
                        <a:pt x="3848" y="2809"/>
                      </a:lnTo>
                      <a:lnTo>
                        <a:pt x="3848" y="2632"/>
                      </a:lnTo>
                      <a:lnTo>
                        <a:pt x="3826" y="2455"/>
                      </a:lnTo>
                      <a:lnTo>
                        <a:pt x="3759" y="2079"/>
                      </a:lnTo>
                      <a:lnTo>
                        <a:pt x="3649" y="1725"/>
                      </a:lnTo>
                      <a:lnTo>
                        <a:pt x="3538" y="1393"/>
                      </a:lnTo>
                      <a:lnTo>
                        <a:pt x="3428" y="1040"/>
                      </a:lnTo>
                      <a:lnTo>
                        <a:pt x="3317" y="708"/>
                      </a:lnTo>
                      <a:lnTo>
                        <a:pt x="3251" y="354"/>
                      </a:lnTo>
                      <a:lnTo>
                        <a:pt x="3229" y="177"/>
                      </a:lnTo>
                      <a:lnTo>
                        <a:pt x="3229"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8"/>
                <p:cNvSpPr/>
                <p:nvPr/>
              </p:nvSpPr>
              <p:spPr>
                <a:xfrm>
                  <a:off x="2714865" y="-1989365"/>
                  <a:ext cx="174773" cy="425204"/>
                </a:xfrm>
                <a:custGeom>
                  <a:rect b="b" l="l" r="r" t="t"/>
                  <a:pathLst>
                    <a:path extrusionOk="0" h="10549" w="4336">
                      <a:moveTo>
                        <a:pt x="3849" y="1"/>
                      </a:moveTo>
                      <a:lnTo>
                        <a:pt x="3804" y="23"/>
                      </a:lnTo>
                      <a:lnTo>
                        <a:pt x="3937" y="222"/>
                      </a:lnTo>
                      <a:lnTo>
                        <a:pt x="4025" y="421"/>
                      </a:lnTo>
                      <a:lnTo>
                        <a:pt x="4114" y="642"/>
                      </a:lnTo>
                      <a:lnTo>
                        <a:pt x="4180" y="863"/>
                      </a:lnTo>
                      <a:lnTo>
                        <a:pt x="4224" y="1084"/>
                      </a:lnTo>
                      <a:lnTo>
                        <a:pt x="4247" y="1305"/>
                      </a:lnTo>
                      <a:lnTo>
                        <a:pt x="4269" y="1527"/>
                      </a:lnTo>
                      <a:lnTo>
                        <a:pt x="4269" y="1748"/>
                      </a:lnTo>
                      <a:lnTo>
                        <a:pt x="4247" y="1969"/>
                      </a:lnTo>
                      <a:lnTo>
                        <a:pt x="4202" y="2212"/>
                      </a:lnTo>
                      <a:lnTo>
                        <a:pt x="4158" y="2411"/>
                      </a:lnTo>
                      <a:lnTo>
                        <a:pt x="4070" y="2632"/>
                      </a:lnTo>
                      <a:lnTo>
                        <a:pt x="3981" y="2853"/>
                      </a:lnTo>
                      <a:lnTo>
                        <a:pt x="3871" y="3052"/>
                      </a:lnTo>
                      <a:lnTo>
                        <a:pt x="3760" y="3229"/>
                      </a:lnTo>
                      <a:lnTo>
                        <a:pt x="3627" y="3406"/>
                      </a:lnTo>
                      <a:lnTo>
                        <a:pt x="3428" y="3627"/>
                      </a:lnTo>
                      <a:lnTo>
                        <a:pt x="3207" y="3804"/>
                      </a:lnTo>
                      <a:lnTo>
                        <a:pt x="2765" y="4180"/>
                      </a:lnTo>
                      <a:lnTo>
                        <a:pt x="2367" y="4468"/>
                      </a:lnTo>
                      <a:lnTo>
                        <a:pt x="1991" y="4821"/>
                      </a:lnTo>
                      <a:lnTo>
                        <a:pt x="1637" y="5197"/>
                      </a:lnTo>
                      <a:lnTo>
                        <a:pt x="1305" y="5618"/>
                      </a:lnTo>
                      <a:lnTo>
                        <a:pt x="1018" y="6038"/>
                      </a:lnTo>
                      <a:lnTo>
                        <a:pt x="753" y="6480"/>
                      </a:lnTo>
                      <a:lnTo>
                        <a:pt x="532" y="6966"/>
                      </a:lnTo>
                      <a:lnTo>
                        <a:pt x="333" y="7453"/>
                      </a:lnTo>
                      <a:lnTo>
                        <a:pt x="200" y="7939"/>
                      </a:lnTo>
                      <a:lnTo>
                        <a:pt x="133" y="8271"/>
                      </a:lnTo>
                      <a:lnTo>
                        <a:pt x="67" y="8581"/>
                      </a:lnTo>
                      <a:lnTo>
                        <a:pt x="23" y="8912"/>
                      </a:lnTo>
                      <a:lnTo>
                        <a:pt x="1" y="9244"/>
                      </a:lnTo>
                      <a:lnTo>
                        <a:pt x="1" y="9554"/>
                      </a:lnTo>
                      <a:lnTo>
                        <a:pt x="23" y="9885"/>
                      </a:lnTo>
                      <a:lnTo>
                        <a:pt x="45" y="10217"/>
                      </a:lnTo>
                      <a:lnTo>
                        <a:pt x="89" y="10549"/>
                      </a:lnTo>
                      <a:lnTo>
                        <a:pt x="133" y="10549"/>
                      </a:lnTo>
                      <a:lnTo>
                        <a:pt x="89" y="10217"/>
                      </a:lnTo>
                      <a:lnTo>
                        <a:pt x="67" y="9885"/>
                      </a:lnTo>
                      <a:lnTo>
                        <a:pt x="67" y="9576"/>
                      </a:lnTo>
                      <a:lnTo>
                        <a:pt x="67" y="9244"/>
                      </a:lnTo>
                      <a:lnTo>
                        <a:pt x="89" y="8912"/>
                      </a:lnTo>
                      <a:lnTo>
                        <a:pt x="133" y="8603"/>
                      </a:lnTo>
                      <a:lnTo>
                        <a:pt x="178" y="8271"/>
                      </a:lnTo>
                      <a:lnTo>
                        <a:pt x="244" y="7962"/>
                      </a:lnTo>
                      <a:lnTo>
                        <a:pt x="399" y="7453"/>
                      </a:lnTo>
                      <a:lnTo>
                        <a:pt x="576" y="6989"/>
                      </a:lnTo>
                      <a:lnTo>
                        <a:pt x="797" y="6524"/>
                      </a:lnTo>
                      <a:lnTo>
                        <a:pt x="1062" y="6060"/>
                      </a:lnTo>
                      <a:lnTo>
                        <a:pt x="1350" y="5640"/>
                      </a:lnTo>
                      <a:lnTo>
                        <a:pt x="1681" y="5242"/>
                      </a:lnTo>
                      <a:lnTo>
                        <a:pt x="2035" y="4866"/>
                      </a:lnTo>
                      <a:lnTo>
                        <a:pt x="2411" y="4534"/>
                      </a:lnTo>
                      <a:lnTo>
                        <a:pt x="2787" y="4224"/>
                      </a:lnTo>
                      <a:lnTo>
                        <a:pt x="3251" y="3848"/>
                      </a:lnTo>
                      <a:lnTo>
                        <a:pt x="3450" y="3649"/>
                      </a:lnTo>
                      <a:lnTo>
                        <a:pt x="3650" y="3450"/>
                      </a:lnTo>
                      <a:lnTo>
                        <a:pt x="3804" y="3273"/>
                      </a:lnTo>
                      <a:lnTo>
                        <a:pt x="3937" y="3074"/>
                      </a:lnTo>
                      <a:lnTo>
                        <a:pt x="4048" y="2875"/>
                      </a:lnTo>
                      <a:lnTo>
                        <a:pt x="4136" y="2654"/>
                      </a:lnTo>
                      <a:lnTo>
                        <a:pt x="4202" y="2433"/>
                      </a:lnTo>
                      <a:lnTo>
                        <a:pt x="4269" y="2212"/>
                      </a:lnTo>
                      <a:lnTo>
                        <a:pt x="4313" y="1991"/>
                      </a:lnTo>
                      <a:lnTo>
                        <a:pt x="4335" y="1748"/>
                      </a:lnTo>
                      <a:lnTo>
                        <a:pt x="4335" y="1527"/>
                      </a:lnTo>
                      <a:lnTo>
                        <a:pt x="4313" y="1283"/>
                      </a:lnTo>
                      <a:lnTo>
                        <a:pt x="4291" y="1062"/>
                      </a:lnTo>
                      <a:lnTo>
                        <a:pt x="4224" y="841"/>
                      </a:lnTo>
                      <a:lnTo>
                        <a:pt x="4158" y="620"/>
                      </a:lnTo>
                      <a:lnTo>
                        <a:pt x="4092" y="399"/>
                      </a:lnTo>
                      <a:lnTo>
                        <a:pt x="3981" y="200"/>
                      </a:lnTo>
                      <a:lnTo>
                        <a:pt x="3849"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8"/>
                <p:cNvSpPr/>
                <p:nvPr/>
              </p:nvSpPr>
              <p:spPr>
                <a:xfrm>
                  <a:off x="2672985" y="-1963488"/>
                  <a:ext cx="149783" cy="201457"/>
                </a:xfrm>
                <a:custGeom>
                  <a:rect b="b" l="l" r="r" t="t"/>
                  <a:pathLst>
                    <a:path extrusionOk="0" h="4998" w="3716">
                      <a:moveTo>
                        <a:pt x="3671" y="0"/>
                      </a:moveTo>
                      <a:lnTo>
                        <a:pt x="3583" y="376"/>
                      </a:lnTo>
                      <a:lnTo>
                        <a:pt x="3450" y="752"/>
                      </a:lnTo>
                      <a:lnTo>
                        <a:pt x="3273" y="1084"/>
                      </a:lnTo>
                      <a:lnTo>
                        <a:pt x="3074" y="1415"/>
                      </a:lnTo>
                      <a:lnTo>
                        <a:pt x="2809" y="1769"/>
                      </a:lnTo>
                      <a:lnTo>
                        <a:pt x="2499" y="2079"/>
                      </a:lnTo>
                      <a:lnTo>
                        <a:pt x="2168" y="2366"/>
                      </a:lnTo>
                      <a:lnTo>
                        <a:pt x="1858" y="2654"/>
                      </a:lnTo>
                      <a:lnTo>
                        <a:pt x="1482" y="2985"/>
                      </a:lnTo>
                      <a:lnTo>
                        <a:pt x="1128" y="3339"/>
                      </a:lnTo>
                      <a:lnTo>
                        <a:pt x="819" y="3671"/>
                      </a:lnTo>
                      <a:lnTo>
                        <a:pt x="531" y="4047"/>
                      </a:lnTo>
                      <a:lnTo>
                        <a:pt x="266" y="4423"/>
                      </a:lnTo>
                      <a:lnTo>
                        <a:pt x="23" y="4821"/>
                      </a:lnTo>
                      <a:lnTo>
                        <a:pt x="0" y="4998"/>
                      </a:lnTo>
                      <a:lnTo>
                        <a:pt x="244" y="4555"/>
                      </a:lnTo>
                      <a:lnTo>
                        <a:pt x="531" y="4135"/>
                      </a:lnTo>
                      <a:lnTo>
                        <a:pt x="819" y="3737"/>
                      </a:lnTo>
                      <a:lnTo>
                        <a:pt x="1172" y="3361"/>
                      </a:lnTo>
                      <a:lnTo>
                        <a:pt x="1526" y="3030"/>
                      </a:lnTo>
                      <a:lnTo>
                        <a:pt x="1880" y="2698"/>
                      </a:lnTo>
                      <a:lnTo>
                        <a:pt x="2212" y="2410"/>
                      </a:lnTo>
                      <a:lnTo>
                        <a:pt x="2544" y="2123"/>
                      </a:lnTo>
                      <a:lnTo>
                        <a:pt x="2853" y="1791"/>
                      </a:lnTo>
                      <a:lnTo>
                        <a:pt x="3118" y="1459"/>
                      </a:lnTo>
                      <a:lnTo>
                        <a:pt x="3317" y="1150"/>
                      </a:lnTo>
                      <a:lnTo>
                        <a:pt x="3472" y="818"/>
                      </a:lnTo>
                      <a:lnTo>
                        <a:pt x="3605" y="486"/>
                      </a:lnTo>
                      <a:lnTo>
                        <a:pt x="3716" y="133"/>
                      </a:lnTo>
                      <a:lnTo>
                        <a:pt x="3671"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8"/>
                <p:cNvSpPr/>
                <p:nvPr/>
              </p:nvSpPr>
              <p:spPr>
                <a:xfrm>
                  <a:off x="3419931" y="-1902018"/>
                  <a:ext cx="191662" cy="328063"/>
                </a:xfrm>
                <a:custGeom>
                  <a:rect b="b" l="l" r="r" t="t"/>
                  <a:pathLst>
                    <a:path extrusionOk="0" h="8139" w="4755">
                      <a:moveTo>
                        <a:pt x="1" y="1"/>
                      </a:moveTo>
                      <a:lnTo>
                        <a:pt x="111" y="266"/>
                      </a:lnTo>
                      <a:lnTo>
                        <a:pt x="244" y="509"/>
                      </a:lnTo>
                      <a:lnTo>
                        <a:pt x="421" y="731"/>
                      </a:lnTo>
                      <a:lnTo>
                        <a:pt x="620" y="930"/>
                      </a:lnTo>
                      <a:lnTo>
                        <a:pt x="841" y="1106"/>
                      </a:lnTo>
                      <a:lnTo>
                        <a:pt x="1062" y="1283"/>
                      </a:lnTo>
                      <a:lnTo>
                        <a:pt x="1526" y="1593"/>
                      </a:lnTo>
                      <a:lnTo>
                        <a:pt x="1924" y="1858"/>
                      </a:lnTo>
                      <a:lnTo>
                        <a:pt x="2345" y="2190"/>
                      </a:lnTo>
                      <a:lnTo>
                        <a:pt x="2721" y="2544"/>
                      </a:lnTo>
                      <a:lnTo>
                        <a:pt x="3074" y="2920"/>
                      </a:lnTo>
                      <a:lnTo>
                        <a:pt x="3406" y="3318"/>
                      </a:lnTo>
                      <a:lnTo>
                        <a:pt x="3693" y="3760"/>
                      </a:lnTo>
                      <a:lnTo>
                        <a:pt x="3959" y="4202"/>
                      </a:lnTo>
                      <a:lnTo>
                        <a:pt x="4180" y="4667"/>
                      </a:lnTo>
                      <a:lnTo>
                        <a:pt x="4357" y="5153"/>
                      </a:lnTo>
                      <a:lnTo>
                        <a:pt x="4467" y="5529"/>
                      </a:lnTo>
                      <a:lnTo>
                        <a:pt x="4556" y="5883"/>
                      </a:lnTo>
                      <a:lnTo>
                        <a:pt x="4622" y="6259"/>
                      </a:lnTo>
                      <a:lnTo>
                        <a:pt x="4666" y="6635"/>
                      </a:lnTo>
                      <a:lnTo>
                        <a:pt x="4689" y="7011"/>
                      </a:lnTo>
                      <a:lnTo>
                        <a:pt x="4711" y="7387"/>
                      </a:lnTo>
                      <a:lnTo>
                        <a:pt x="4689" y="7763"/>
                      </a:lnTo>
                      <a:lnTo>
                        <a:pt x="4644" y="8139"/>
                      </a:lnTo>
                      <a:lnTo>
                        <a:pt x="4711" y="8139"/>
                      </a:lnTo>
                      <a:lnTo>
                        <a:pt x="4733" y="7763"/>
                      </a:lnTo>
                      <a:lnTo>
                        <a:pt x="4755" y="7387"/>
                      </a:lnTo>
                      <a:lnTo>
                        <a:pt x="4755" y="7011"/>
                      </a:lnTo>
                      <a:lnTo>
                        <a:pt x="4733" y="6635"/>
                      </a:lnTo>
                      <a:lnTo>
                        <a:pt x="4689" y="6259"/>
                      </a:lnTo>
                      <a:lnTo>
                        <a:pt x="4622" y="5883"/>
                      </a:lnTo>
                      <a:lnTo>
                        <a:pt x="4534" y="5507"/>
                      </a:lnTo>
                      <a:lnTo>
                        <a:pt x="4423" y="5153"/>
                      </a:lnTo>
                      <a:lnTo>
                        <a:pt x="4224" y="4645"/>
                      </a:lnTo>
                      <a:lnTo>
                        <a:pt x="4003" y="4180"/>
                      </a:lnTo>
                      <a:lnTo>
                        <a:pt x="3738" y="3716"/>
                      </a:lnTo>
                      <a:lnTo>
                        <a:pt x="3450" y="3296"/>
                      </a:lnTo>
                      <a:lnTo>
                        <a:pt x="3119" y="2876"/>
                      </a:lnTo>
                      <a:lnTo>
                        <a:pt x="2765" y="2500"/>
                      </a:lnTo>
                      <a:lnTo>
                        <a:pt x="2367" y="2146"/>
                      </a:lnTo>
                      <a:lnTo>
                        <a:pt x="1947" y="1814"/>
                      </a:lnTo>
                      <a:lnTo>
                        <a:pt x="1548" y="1549"/>
                      </a:lnTo>
                      <a:lnTo>
                        <a:pt x="1173" y="1283"/>
                      </a:lnTo>
                      <a:lnTo>
                        <a:pt x="819" y="1018"/>
                      </a:lnTo>
                      <a:lnTo>
                        <a:pt x="575" y="797"/>
                      </a:lnTo>
                      <a:lnTo>
                        <a:pt x="354" y="554"/>
                      </a:lnTo>
                      <a:lnTo>
                        <a:pt x="266" y="421"/>
                      </a:lnTo>
                      <a:lnTo>
                        <a:pt x="177" y="288"/>
                      </a:lnTo>
                      <a:lnTo>
                        <a:pt x="111" y="156"/>
                      </a:lnTo>
                      <a:lnTo>
                        <a:pt x="67"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8"/>
                <p:cNvSpPr/>
                <p:nvPr/>
              </p:nvSpPr>
              <p:spPr>
                <a:xfrm>
                  <a:off x="3395867" y="-1863685"/>
                  <a:ext cx="182754" cy="290617"/>
                </a:xfrm>
                <a:custGeom>
                  <a:rect b="b" l="l" r="r" t="t"/>
                  <a:pathLst>
                    <a:path extrusionOk="0" h="7210" w="4534">
                      <a:moveTo>
                        <a:pt x="45" y="1"/>
                      </a:moveTo>
                      <a:lnTo>
                        <a:pt x="0" y="23"/>
                      </a:lnTo>
                      <a:lnTo>
                        <a:pt x="133" y="288"/>
                      </a:lnTo>
                      <a:lnTo>
                        <a:pt x="288" y="509"/>
                      </a:lnTo>
                      <a:lnTo>
                        <a:pt x="487" y="708"/>
                      </a:lnTo>
                      <a:lnTo>
                        <a:pt x="708" y="885"/>
                      </a:lnTo>
                      <a:lnTo>
                        <a:pt x="929" y="1062"/>
                      </a:lnTo>
                      <a:lnTo>
                        <a:pt x="1172" y="1217"/>
                      </a:lnTo>
                      <a:lnTo>
                        <a:pt x="1659" y="1504"/>
                      </a:lnTo>
                      <a:lnTo>
                        <a:pt x="2212" y="1836"/>
                      </a:lnTo>
                      <a:lnTo>
                        <a:pt x="2477" y="2013"/>
                      </a:lnTo>
                      <a:lnTo>
                        <a:pt x="2720" y="2190"/>
                      </a:lnTo>
                      <a:lnTo>
                        <a:pt x="2919" y="2367"/>
                      </a:lnTo>
                      <a:lnTo>
                        <a:pt x="3096" y="2566"/>
                      </a:lnTo>
                      <a:lnTo>
                        <a:pt x="3251" y="2765"/>
                      </a:lnTo>
                      <a:lnTo>
                        <a:pt x="3406" y="2964"/>
                      </a:lnTo>
                      <a:lnTo>
                        <a:pt x="3539" y="3185"/>
                      </a:lnTo>
                      <a:lnTo>
                        <a:pt x="3649" y="3406"/>
                      </a:lnTo>
                      <a:lnTo>
                        <a:pt x="3870" y="3871"/>
                      </a:lnTo>
                      <a:lnTo>
                        <a:pt x="4025" y="4357"/>
                      </a:lnTo>
                      <a:lnTo>
                        <a:pt x="4158" y="4844"/>
                      </a:lnTo>
                      <a:lnTo>
                        <a:pt x="4268" y="5308"/>
                      </a:lnTo>
                      <a:lnTo>
                        <a:pt x="4357" y="5772"/>
                      </a:lnTo>
                      <a:lnTo>
                        <a:pt x="4401" y="6126"/>
                      </a:lnTo>
                      <a:lnTo>
                        <a:pt x="4445" y="6480"/>
                      </a:lnTo>
                      <a:lnTo>
                        <a:pt x="4467" y="6834"/>
                      </a:lnTo>
                      <a:lnTo>
                        <a:pt x="4445" y="7210"/>
                      </a:lnTo>
                      <a:lnTo>
                        <a:pt x="4512" y="7210"/>
                      </a:lnTo>
                      <a:lnTo>
                        <a:pt x="4534" y="6834"/>
                      </a:lnTo>
                      <a:lnTo>
                        <a:pt x="4512" y="6480"/>
                      </a:lnTo>
                      <a:lnTo>
                        <a:pt x="4467" y="6104"/>
                      </a:lnTo>
                      <a:lnTo>
                        <a:pt x="4401" y="5772"/>
                      </a:lnTo>
                      <a:lnTo>
                        <a:pt x="4335" y="5308"/>
                      </a:lnTo>
                      <a:lnTo>
                        <a:pt x="4224" y="4821"/>
                      </a:lnTo>
                      <a:lnTo>
                        <a:pt x="4091" y="4335"/>
                      </a:lnTo>
                      <a:lnTo>
                        <a:pt x="3915" y="3848"/>
                      </a:lnTo>
                      <a:lnTo>
                        <a:pt x="3716" y="3384"/>
                      </a:lnTo>
                      <a:lnTo>
                        <a:pt x="3583" y="3163"/>
                      </a:lnTo>
                      <a:lnTo>
                        <a:pt x="3450" y="2942"/>
                      </a:lnTo>
                      <a:lnTo>
                        <a:pt x="3295" y="2721"/>
                      </a:lnTo>
                      <a:lnTo>
                        <a:pt x="3141" y="2522"/>
                      </a:lnTo>
                      <a:lnTo>
                        <a:pt x="2964" y="2323"/>
                      </a:lnTo>
                      <a:lnTo>
                        <a:pt x="2765" y="2146"/>
                      </a:lnTo>
                      <a:lnTo>
                        <a:pt x="2521" y="1947"/>
                      </a:lnTo>
                      <a:lnTo>
                        <a:pt x="2234" y="1770"/>
                      </a:lnTo>
                      <a:lnTo>
                        <a:pt x="1681" y="1460"/>
                      </a:lnTo>
                      <a:lnTo>
                        <a:pt x="1195" y="1151"/>
                      </a:lnTo>
                      <a:lnTo>
                        <a:pt x="951" y="996"/>
                      </a:lnTo>
                      <a:lnTo>
                        <a:pt x="730" y="841"/>
                      </a:lnTo>
                      <a:lnTo>
                        <a:pt x="531" y="664"/>
                      </a:lnTo>
                      <a:lnTo>
                        <a:pt x="332" y="465"/>
                      </a:lnTo>
                      <a:lnTo>
                        <a:pt x="177" y="244"/>
                      </a:lnTo>
                      <a:lnTo>
                        <a:pt x="45"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8"/>
                <p:cNvSpPr/>
                <p:nvPr/>
              </p:nvSpPr>
              <p:spPr>
                <a:xfrm>
                  <a:off x="3345079" y="-1831600"/>
                  <a:ext cx="116771" cy="261233"/>
                </a:xfrm>
                <a:custGeom>
                  <a:rect b="b" l="l" r="r" t="t"/>
                  <a:pathLst>
                    <a:path extrusionOk="0" h="6481" w="2897">
                      <a:moveTo>
                        <a:pt x="22" y="1"/>
                      </a:moveTo>
                      <a:lnTo>
                        <a:pt x="0" y="45"/>
                      </a:lnTo>
                      <a:lnTo>
                        <a:pt x="332" y="355"/>
                      </a:lnTo>
                      <a:lnTo>
                        <a:pt x="641" y="686"/>
                      </a:lnTo>
                      <a:lnTo>
                        <a:pt x="929" y="1018"/>
                      </a:lnTo>
                      <a:lnTo>
                        <a:pt x="1194" y="1372"/>
                      </a:lnTo>
                      <a:lnTo>
                        <a:pt x="1460" y="1748"/>
                      </a:lnTo>
                      <a:lnTo>
                        <a:pt x="1703" y="2146"/>
                      </a:lnTo>
                      <a:lnTo>
                        <a:pt x="1902" y="2544"/>
                      </a:lnTo>
                      <a:lnTo>
                        <a:pt x="2101" y="2942"/>
                      </a:lnTo>
                      <a:lnTo>
                        <a:pt x="2278" y="3362"/>
                      </a:lnTo>
                      <a:lnTo>
                        <a:pt x="2432" y="3804"/>
                      </a:lnTo>
                      <a:lnTo>
                        <a:pt x="2543" y="4224"/>
                      </a:lnTo>
                      <a:lnTo>
                        <a:pt x="2654" y="4667"/>
                      </a:lnTo>
                      <a:lnTo>
                        <a:pt x="2742" y="5131"/>
                      </a:lnTo>
                      <a:lnTo>
                        <a:pt x="2808" y="5573"/>
                      </a:lnTo>
                      <a:lnTo>
                        <a:pt x="2831" y="6016"/>
                      </a:lnTo>
                      <a:lnTo>
                        <a:pt x="2853" y="6480"/>
                      </a:lnTo>
                      <a:lnTo>
                        <a:pt x="2897" y="6480"/>
                      </a:lnTo>
                      <a:lnTo>
                        <a:pt x="2897" y="6016"/>
                      </a:lnTo>
                      <a:lnTo>
                        <a:pt x="2853" y="5573"/>
                      </a:lnTo>
                      <a:lnTo>
                        <a:pt x="2808" y="5109"/>
                      </a:lnTo>
                      <a:lnTo>
                        <a:pt x="2720" y="4667"/>
                      </a:lnTo>
                      <a:lnTo>
                        <a:pt x="2609" y="4224"/>
                      </a:lnTo>
                      <a:lnTo>
                        <a:pt x="2477" y="3782"/>
                      </a:lnTo>
                      <a:lnTo>
                        <a:pt x="2322" y="3340"/>
                      </a:lnTo>
                      <a:lnTo>
                        <a:pt x="2167" y="2920"/>
                      </a:lnTo>
                      <a:lnTo>
                        <a:pt x="1968" y="2522"/>
                      </a:lnTo>
                      <a:lnTo>
                        <a:pt x="1747" y="2102"/>
                      </a:lnTo>
                      <a:lnTo>
                        <a:pt x="1504" y="1726"/>
                      </a:lnTo>
                      <a:lnTo>
                        <a:pt x="1260" y="1350"/>
                      </a:lnTo>
                      <a:lnTo>
                        <a:pt x="973" y="974"/>
                      </a:lnTo>
                      <a:lnTo>
                        <a:pt x="686" y="642"/>
                      </a:lnTo>
                      <a:lnTo>
                        <a:pt x="354" y="310"/>
                      </a:lnTo>
                      <a:lnTo>
                        <a:pt x="22"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8"/>
                <p:cNvSpPr/>
                <p:nvPr/>
              </p:nvSpPr>
              <p:spPr>
                <a:xfrm>
                  <a:off x="3338831" y="-1786133"/>
                  <a:ext cx="83799" cy="216653"/>
                </a:xfrm>
                <a:custGeom>
                  <a:rect b="b" l="l" r="r" t="t"/>
                  <a:pathLst>
                    <a:path extrusionOk="0" h="5375" w="2079">
                      <a:moveTo>
                        <a:pt x="44" y="1"/>
                      </a:moveTo>
                      <a:lnTo>
                        <a:pt x="0" y="45"/>
                      </a:lnTo>
                      <a:lnTo>
                        <a:pt x="221" y="332"/>
                      </a:lnTo>
                      <a:lnTo>
                        <a:pt x="442" y="620"/>
                      </a:lnTo>
                      <a:lnTo>
                        <a:pt x="642" y="929"/>
                      </a:lnTo>
                      <a:lnTo>
                        <a:pt x="818" y="1239"/>
                      </a:lnTo>
                      <a:lnTo>
                        <a:pt x="995" y="1549"/>
                      </a:lnTo>
                      <a:lnTo>
                        <a:pt x="1150" y="1880"/>
                      </a:lnTo>
                      <a:lnTo>
                        <a:pt x="1305" y="2212"/>
                      </a:lnTo>
                      <a:lnTo>
                        <a:pt x="1438" y="2544"/>
                      </a:lnTo>
                      <a:lnTo>
                        <a:pt x="1548" y="2875"/>
                      </a:lnTo>
                      <a:lnTo>
                        <a:pt x="1659" y="3229"/>
                      </a:lnTo>
                      <a:lnTo>
                        <a:pt x="1747" y="3583"/>
                      </a:lnTo>
                      <a:lnTo>
                        <a:pt x="1836" y="3937"/>
                      </a:lnTo>
                      <a:lnTo>
                        <a:pt x="1902" y="4291"/>
                      </a:lnTo>
                      <a:lnTo>
                        <a:pt x="1946" y="4644"/>
                      </a:lnTo>
                      <a:lnTo>
                        <a:pt x="1990" y="4998"/>
                      </a:lnTo>
                      <a:lnTo>
                        <a:pt x="2013" y="5374"/>
                      </a:lnTo>
                      <a:lnTo>
                        <a:pt x="2079" y="5374"/>
                      </a:lnTo>
                      <a:lnTo>
                        <a:pt x="2057" y="4998"/>
                      </a:lnTo>
                      <a:lnTo>
                        <a:pt x="2013" y="4644"/>
                      </a:lnTo>
                      <a:lnTo>
                        <a:pt x="1968" y="4291"/>
                      </a:lnTo>
                      <a:lnTo>
                        <a:pt x="1902" y="3915"/>
                      </a:lnTo>
                      <a:lnTo>
                        <a:pt x="1814" y="3561"/>
                      </a:lnTo>
                      <a:lnTo>
                        <a:pt x="1725" y="3207"/>
                      </a:lnTo>
                      <a:lnTo>
                        <a:pt x="1615" y="2875"/>
                      </a:lnTo>
                      <a:lnTo>
                        <a:pt x="1482" y="2522"/>
                      </a:lnTo>
                      <a:lnTo>
                        <a:pt x="1349" y="2190"/>
                      </a:lnTo>
                      <a:lnTo>
                        <a:pt x="1216" y="1858"/>
                      </a:lnTo>
                      <a:lnTo>
                        <a:pt x="1040" y="1526"/>
                      </a:lnTo>
                      <a:lnTo>
                        <a:pt x="863" y="1217"/>
                      </a:lnTo>
                      <a:lnTo>
                        <a:pt x="686" y="885"/>
                      </a:lnTo>
                      <a:lnTo>
                        <a:pt x="487" y="598"/>
                      </a:lnTo>
                      <a:lnTo>
                        <a:pt x="266" y="288"/>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8"/>
                <p:cNvSpPr/>
                <p:nvPr/>
              </p:nvSpPr>
              <p:spPr>
                <a:xfrm>
                  <a:off x="3298725" y="-1770091"/>
                  <a:ext cx="74005" cy="201497"/>
                </a:xfrm>
                <a:custGeom>
                  <a:rect b="b" l="l" r="r" t="t"/>
                  <a:pathLst>
                    <a:path extrusionOk="0" h="4999" w="1836">
                      <a:moveTo>
                        <a:pt x="44" y="1"/>
                      </a:moveTo>
                      <a:lnTo>
                        <a:pt x="0" y="45"/>
                      </a:lnTo>
                      <a:lnTo>
                        <a:pt x="199" y="310"/>
                      </a:lnTo>
                      <a:lnTo>
                        <a:pt x="398" y="576"/>
                      </a:lnTo>
                      <a:lnTo>
                        <a:pt x="575" y="863"/>
                      </a:lnTo>
                      <a:lnTo>
                        <a:pt x="752" y="1151"/>
                      </a:lnTo>
                      <a:lnTo>
                        <a:pt x="907" y="1438"/>
                      </a:lnTo>
                      <a:lnTo>
                        <a:pt x="1062" y="1748"/>
                      </a:lnTo>
                      <a:lnTo>
                        <a:pt x="1194" y="2057"/>
                      </a:lnTo>
                      <a:lnTo>
                        <a:pt x="1305" y="2367"/>
                      </a:lnTo>
                      <a:lnTo>
                        <a:pt x="1415" y="2698"/>
                      </a:lnTo>
                      <a:lnTo>
                        <a:pt x="1504" y="3008"/>
                      </a:lnTo>
                      <a:lnTo>
                        <a:pt x="1592" y="3340"/>
                      </a:lnTo>
                      <a:lnTo>
                        <a:pt x="1659" y="3671"/>
                      </a:lnTo>
                      <a:lnTo>
                        <a:pt x="1703" y="4003"/>
                      </a:lnTo>
                      <a:lnTo>
                        <a:pt x="1747" y="4335"/>
                      </a:lnTo>
                      <a:lnTo>
                        <a:pt x="1769" y="4667"/>
                      </a:lnTo>
                      <a:lnTo>
                        <a:pt x="1791" y="4998"/>
                      </a:lnTo>
                      <a:lnTo>
                        <a:pt x="1836" y="4998"/>
                      </a:lnTo>
                      <a:lnTo>
                        <a:pt x="1836" y="4667"/>
                      </a:lnTo>
                      <a:lnTo>
                        <a:pt x="1791" y="4313"/>
                      </a:lnTo>
                      <a:lnTo>
                        <a:pt x="1769" y="3981"/>
                      </a:lnTo>
                      <a:lnTo>
                        <a:pt x="1703" y="3649"/>
                      </a:lnTo>
                      <a:lnTo>
                        <a:pt x="1637" y="3318"/>
                      </a:lnTo>
                      <a:lnTo>
                        <a:pt x="1570" y="2986"/>
                      </a:lnTo>
                      <a:lnTo>
                        <a:pt x="1460" y="2676"/>
                      </a:lnTo>
                      <a:lnTo>
                        <a:pt x="1371" y="2345"/>
                      </a:lnTo>
                      <a:lnTo>
                        <a:pt x="1238" y="2035"/>
                      </a:lnTo>
                      <a:lnTo>
                        <a:pt x="1106" y="1725"/>
                      </a:lnTo>
                      <a:lnTo>
                        <a:pt x="973" y="1416"/>
                      </a:lnTo>
                      <a:lnTo>
                        <a:pt x="796" y="1128"/>
                      </a:lnTo>
                      <a:lnTo>
                        <a:pt x="641" y="841"/>
                      </a:lnTo>
                      <a:lnTo>
                        <a:pt x="442" y="553"/>
                      </a:lnTo>
                      <a:lnTo>
                        <a:pt x="243" y="266"/>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8"/>
                <p:cNvSpPr/>
                <p:nvPr/>
              </p:nvSpPr>
              <p:spPr>
                <a:xfrm>
                  <a:off x="3212264" y="-1788793"/>
                  <a:ext cx="41033" cy="222860"/>
                </a:xfrm>
                <a:custGeom>
                  <a:rect b="b" l="l" r="r" t="t"/>
                  <a:pathLst>
                    <a:path extrusionOk="0" h="5529" w="1018">
                      <a:moveTo>
                        <a:pt x="44" y="0"/>
                      </a:moveTo>
                      <a:lnTo>
                        <a:pt x="0" y="44"/>
                      </a:lnTo>
                      <a:lnTo>
                        <a:pt x="221" y="354"/>
                      </a:lnTo>
                      <a:lnTo>
                        <a:pt x="420" y="686"/>
                      </a:lnTo>
                      <a:lnTo>
                        <a:pt x="575" y="1062"/>
                      </a:lnTo>
                      <a:lnTo>
                        <a:pt x="708" y="1460"/>
                      </a:lnTo>
                      <a:lnTo>
                        <a:pt x="818" y="1880"/>
                      </a:lnTo>
                      <a:lnTo>
                        <a:pt x="907" y="2366"/>
                      </a:lnTo>
                      <a:lnTo>
                        <a:pt x="929" y="2853"/>
                      </a:lnTo>
                      <a:lnTo>
                        <a:pt x="951" y="3384"/>
                      </a:lnTo>
                      <a:lnTo>
                        <a:pt x="929" y="4069"/>
                      </a:lnTo>
                      <a:lnTo>
                        <a:pt x="885" y="4755"/>
                      </a:lnTo>
                      <a:lnTo>
                        <a:pt x="863" y="5529"/>
                      </a:lnTo>
                      <a:lnTo>
                        <a:pt x="907" y="5529"/>
                      </a:lnTo>
                      <a:lnTo>
                        <a:pt x="951" y="4755"/>
                      </a:lnTo>
                      <a:lnTo>
                        <a:pt x="995" y="4069"/>
                      </a:lnTo>
                      <a:lnTo>
                        <a:pt x="1017" y="3384"/>
                      </a:lnTo>
                      <a:lnTo>
                        <a:pt x="995" y="2853"/>
                      </a:lnTo>
                      <a:lnTo>
                        <a:pt x="951" y="2344"/>
                      </a:lnTo>
                      <a:lnTo>
                        <a:pt x="885" y="1880"/>
                      </a:lnTo>
                      <a:lnTo>
                        <a:pt x="774" y="1438"/>
                      </a:lnTo>
                      <a:lnTo>
                        <a:pt x="641" y="1040"/>
                      </a:lnTo>
                      <a:lnTo>
                        <a:pt x="464" y="664"/>
                      </a:lnTo>
                      <a:lnTo>
                        <a:pt x="265" y="310"/>
                      </a:lnTo>
                      <a:lnTo>
                        <a:pt x="44"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8"/>
                <p:cNvSpPr/>
                <p:nvPr/>
              </p:nvSpPr>
              <p:spPr>
                <a:xfrm>
                  <a:off x="3312067" y="-2464434"/>
                  <a:ext cx="268327" cy="594536"/>
                </a:xfrm>
                <a:custGeom>
                  <a:rect b="b" l="l" r="r" t="t"/>
                  <a:pathLst>
                    <a:path extrusionOk="0" h="14750" w="6657">
                      <a:moveTo>
                        <a:pt x="399" y="0"/>
                      </a:moveTo>
                      <a:lnTo>
                        <a:pt x="288" y="553"/>
                      </a:lnTo>
                      <a:lnTo>
                        <a:pt x="89" y="1592"/>
                      </a:lnTo>
                      <a:lnTo>
                        <a:pt x="1" y="2057"/>
                      </a:lnTo>
                      <a:lnTo>
                        <a:pt x="4136" y="14750"/>
                      </a:lnTo>
                      <a:lnTo>
                        <a:pt x="4401" y="14485"/>
                      </a:lnTo>
                      <a:lnTo>
                        <a:pt x="4689" y="14153"/>
                      </a:lnTo>
                      <a:lnTo>
                        <a:pt x="5043" y="13711"/>
                      </a:lnTo>
                      <a:lnTo>
                        <a:pt x="5109" y="13600"/>
                      </a:lnTo>
                      <a:lnTo>
                        <a:pt x="5308" y="13290"/>
                      </a:lnTo>
                      <a:lnTo>
                        <a:pt x="5507" y="12981"/>
                      </a:lnTo>
                      <a:lnTo>
                        <a:pt x="5684" y="12605"/>
                      </a:lnTo>
                      <a:lnTo>
                        <a:pt x="5883" y="12229"/>
                      </a:lnTo>
                      <a:lnTo>
                        <a:pt x="5949" y="12052"/>
                      </a:lnTo>
                      <a:lnTo>
                        <a:pt x="6104" y="11676"/>
                      </a:lnTo>
                      <a:lnTo>
                        <a:pt x="6237" y="11278"/>
                      </a:lnTo>
                      <a:lnTo>
                        <a:pt x="6369" y="10858"/>
                      </a:lnTo>
                      <a:lnTo>
                        <a:pt x="6480" y="10394"/>
                      </a:lnTo>
                      <a:lnTo>
                        <a:pt x="6546" y="9929"/>
                      </a:lnTo>
                      <a:lnTo>
                        <a:pt x="6613" y="9421"/>
                      </a:lnTo>
                      <a:lnTo>
                        <a:pt x="6657" y="8912"/>
                      </a:lnTo>
                      <a:lnTo>
                        <a:pt x="6657" y="8359"/>
                      </a:lnTo>
                      <a:lnTo>
                        <a:pt x="6635" y="7939"/>
                      </a:lnTo>
                      <a:lnTo>
                        <a:pt x="6613" y="7475"/>
                      </a:lnTo>
                      <a:lnTo>
                        <a:pt x="6546" y="6988"/>
                      </a:lnTo>
                      <a:lnTo>
                        <a:pt x="6458" y="6524"/>
                      </a:lnTo>
                      <a:lnTo>
                        <a:pt x="6347" y="6081"/>
                      </a:lnTo>
                      <a:lnTo>
                        <a:pt x="6215" y="5661"/>
                      </a:lnTo>
                      <a:lnTo>
                        <a:pt x="6060" y="5263"/>
                      </a:lnTo>
                      <a:lnTo>
                        <a:pt x="5883" y="4865"/>
                      </a:lnTo>
                      <a:lnTo>
                        <a:pt x="5684" y="4489"/>
                      </a:lnTo>
                      <a:lnTo>
                        <a:pt x="5485" y="4135"/>
                      </a:lnTo>
                      <a:lnTo>
                        <a:pt x="5264" y="3782"/>
                      </a:lnTo>
                      <a:lnTo>
                        <a:pt x="5021" y="3472"/>
                      </a:lnTo>
                      <a:lnTo>
                        <a:pt x="4777" y="3162"/>
                      </a:lnTo>
                      <a:lnTo>
                        <a:pt x="4512" y="2853"/>
                      </a:lnTo>
                      <a:lnTo>
                        <a:pt x="4247" y="2588"/>
                      </a:lnTo>
                      <a:lnTo>
                        <a:pt x="3981" y="2322"/>
                      </a:lnTo>
                      <a:lnTo>
                        <a:pt x="3716" y="2079"/>
                      </a:lnTo>
                      <a:lnTo>
                        <a:pt x="3185" y="1615"/>
                      </a:lnTo>
                      <a:lnTo>
                        <a:pt x="2654" y="1217"/>
                      </a:lnTo>
                      <a:lnTo>
                        <a:pt x="2124" y="885"/>
                      </a:lnTo>
                      <a:lnTo>
                        <a:pt x="1659" y="597"/>
                      </a:lnTo>
                      <a:lnTo>
                        <a:pt x="1239" y="376"/>
                      </a:lnTo>
                      <a:lnTo>
                        <a:pt x="885" y="199"/>
                      </a:lnTo>
                      <a:lnTo>
                        <a:pt x="620" y="89"/>
                      </a:lnTo>
                      <a:lnTo>
                        <a:pt x="399"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8"/>
                <p:cNvSpPr/>
                <p:nvPr/>
              </p:nvSpPr>
              <p:spPr>
                <a:xfrm>
                  <a:off x="3665043" y="-361774"/>
                  <a:ext cx="311134" cy="307546"/>
                </a:xfrm>
                <a:custGeom>
                  <a:rect b="b" l="l" r="r" t="t"/>
                  <a:pathLst>
                    <a:path extrusionOk="0" h="7630" w="7719">
                      <a:moveTo>
                        <a:pt x="3804" y="1"/>
                      </a:moveTo>
                      <a:lnTo>
                        <a:pt x="1" y="863"/>
                      </a:lnTo>
                      <a:lnTo>
                        <a:pt x="89" y="1394"/>
                      </a:lnTo>
                      <a:lnTo>
                        <a:pt x="89" y="1416"/>
                      </a:lnTo>
                      <a:lnTo>
                        <a:pt x="133" y="1571"/>
                      </a:lnTo>
                      <a:lnTo>
                        <a:pt x="310" y="2411"/>
                      </a:lnTo>
                      <a:lnTo>
                        <a:pt x="531" y="3274"/>
                      </a:lnTo>
                      <a:lnTo>
                        <a:pt x="576" y="3495"/>
                      </a:lnTo>
                      <a:lnTo>
                        <a:pt x="664" y="3716"/>
                      </a:lnTo>
                      <a:lnTo>
                        <a:pt x="730" y="3893"/>
                      </a:lnTo>
                      <a:lnTo>
                        <a:pt x="819" y="4048"/>
                      </a:lnTo>
                      <a:lnTo>
                        <a:pt x="974" y="4247"/>
                      </a:lnTo>
                      <a:lnTo>
                        <a:pt x="1195" y="4468"/>
                      </a:lnTo>
                      <a:lnTo>
                        <a:pt x="1482" y="4711"/>
                      </a:lnTo>
                      <a:lnTo>
                        <a:pt x="2146" y="5264"/>
                      </a:lnTo>
                      <a:lnTo>
                        <a:pt x="2898" y="5839"/>
                      </a:lnTo>
                      <a:lnTo>
                        <a:pt x="3672" y="6392"/>
                      </a:lnTo>
                      <a:lnTo>
                        <a:pt x="4379" y="6878"/>
                      </a:lnTo>
                      <a:lnTo>
                        <a:pt x="4932" y="7232"/>
                      </a:lnTo>
                      <a:lnTo>
                        <a:pt x="5153" y="7342"/>
                      </a:lnTo>
                      <a:lnTo>
                        <a:pt x="5286" y="7409"/>
                      </a:lnTo>
                      <a:lnTo>
                        <a:pt x="5551" y="7475"/>
                      </a:lnTo>
                      <a:lnTo>
                        <a:pt x="5839" y="7564"/>
                      </a:lnTo>
                      <a:lnTo>
                        <a:pt x="6170" y="7608"/>
                      </a:lnTo>
                      <a:lnTo>
                        <a:pt x="6524" y="7630"/>
                      </a:lnTo>
                      <a:lnTo>
                        <a:pt x="6679" y="7630"/>
                      </a:lnTo>
                      <a:lnTo>
                        <a:pt x="6856" y="7608"/>
                      </a:lnTo>
                      <a:lnTo>
                        <a:pt x="7011" y="7564"/>
                      </a:lnTo>
                      <a:lnTo>
                        <a:pt x="7166" y="7519"/>
                      </a:lnTo>
                      <a:lnTo>
                        <a:pt x="7320" y="7431"/>
                      </a:lnTo>
                      <a:lnTo>
                        <a:pt x="7453" y="7320"/>
                      </a:lnTo>
                      <a:lnTo>
                        <a:pt x="7564" y="7210"/>
                      </a:lnTo>
                      <a:lnTo>
                        <a:pt x="7674" y="7055"/>
                      </a:lnTo>
                      <a:lnTo>
                        <a:pt x="7696" y="6967"/>
                      </a:lnTo>
                      <a:lnTo>
                        <a:pt x="7718" y="6878"/>
                      </a:lnTo>
                      <a:lnTo>
                        <a:pt x="7718" y="6767"/>
                      </a:lnTo>
                      <a:lnTo>
                        <a:pt x="7696" y="6635"/>
                      </a:lnTo>
                      <a:lnTo>
                        <a:pt x="7652" y="6458"/>
                      </a:lnTo>
                      <a:lnTo>
                        <a:pt x="7497" y="6038"/>
                      </a:lnTo>
                      <a:lnTo>
                        <a:pt x="7276" y="5551"/>
                      </a:lnTo>
                      <a:lnTo>
                        <a:pt x="7011" y="4998"/>
                      </a:lnTo>
                      <a:lnTo>
                        <a:pt x="6679" y="4401"/>
                      </a:lnTo>
                      <a:lnTo>
                        <a:pt x="6613" y="4291"/>
                      </a:lnTo>
                      <a:lnTo>
                        <a:pt x="6148" y="3539"/>
                      </a:lnTo>
                      <a:lnTo>
                        <a:pt x="5684" y="2787"/>
                      </a:lnTo>
                      <a:lnTo>
                        <a:pt x="4777" y="1394"/>
                      </a:lnTo>
                      <a:lnTo>
                        <a:pt x="4092" y="399"/>
                      </a:lnTo>
                      <a:lnTo>
                        <a:pt x="38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8"/>
                <p:cNvSpPr/>
                <p:nvPr/>
              </p:nvSpPr>
              <p:spPr>
                <a:xfrm>
                  <a:off x="3686446" y="-229846"/>
                  <a:ext cx="288844" cy="155144"/>
                </a:xfrm>
                <a:custGeom>
                  <a:rect b="b" l="l" r="r" t="t"/>
                  <a:pathLst>
                    <a:path extrusionOk="0" h="3849" w="7166">
                      <a:moveTo>
                        <a:pt x="0" y="1"/>
                      </a:moveTo>
                      <a:lnTo>
                        <a:pt x="45" y="222"/>
                      </a:lnTo>
                      <a:lnTo>
                        <a:pt x="752" y="819"/>
                      </a:lnTo>
                      <a:lnTo>
                        <a:pt x="1482" y="1416"/>
                      </a:lnTo>
                      <a:lnTo>
                        <a:pt x="2234" y="1969"/>
                      </a:lnTo>
                      <a:lnTo>
                        <a:pt x="2986" y="2499"/>
                      </a:lnTo>
                      <a:lnTo>
                        <a:pt x="3561" y="2875"/>
                      </a:lnTo>
                      <a:lnTo>
                        <a:pt x="4158" y="3229"/>
                      </a:lnTo>
                      <a:lnTo>
                        <a:pt x="4467" y="3384"/>
                      </a:lnTo>
                      <a:lnTo>
                        <a:pt x="4777" y="3517"/>
                      </a:lnTo>
                      <a:lnTo>
                        <a:pt x="5109" y="3649"/>
                      </a:lnTo>
                      <a:lnTo>
                        <a:pt x="5462" y="3738"/>
                      </a:lnTo>
                      <a:lnTo>
                        <a:pt x="5772" y="3804"/>
                      </a:lnTo>
                      <a:lnTo>
                        <a:pt x="6082" y="3848"/>
                      </a:lnTo>
                      <a:lnTo>
                        <a:pt x="6325" y="3826"/>
                      </a:lnTo>
                      <a:lnTo>
                        <a:pt x="6568" y="3782"/>
                      </a:lnTo>
                      <a:lnTo>
                        <a:pt x="6745" y="3716"/>
                      </a:lnTo>
                      <a:lnTo>
                        <a:pt x="6922" y="3605"/>
                      </a:lnTo>
                      <a:lnTo>
                        <a:pt x="7055" y="3494"/>
                      </a:lnTo>
                      <a:lnTo>
                        <a:pt x="7165" y="3362"/>
                      </a:lnTo>
                      <a:lnTo>
                        <a:pt x="7121" y="3185"/>
                      </a:lnTo>
                      <a:lnTo>
                        <a:pt x="7033" y="3340"/>
                      </a:lnTo>
                      <a:lnTo>
                        <a:pt x="6900" y="3494"/>
                      </a:lnTo>
                      <a:lnTo>
                        <a:pt x="6723" y="3605"/>
                      </a:lnTo>
                      <a:lnTo>
                        <a:pt x="6546" y="3671"/>
                      </a:lnTo>
                      <a:lnTo>
                        <a:pt x="6325" y="3716"/>
                      </a:lnTo>
                      <a:lnTo>
                        <a:pt x="6060" y="3738"/>
                      </a:lnTo>
                      <a:lnTo>
                        <a:pt x="5794" y="3694"/>
                      </a:lnTo>
                      <a:lnTo>
                        <a:pt x="5485" y="3627"/>
                      </a:lnTo>
                      <a:lnTo>
                        <a:pt x="4998" y="3472"/>
                      </a:lnTo>
                      <a:lnTo>
                        <a:pt x="4534" y="3273"/>
                      </a:lnTo>
                      <a:lnTo>
                        <a:pt x="4091" y="3052"/>
                      </a:lnTo>
                      <a:lnTo>
                        <a:pt x="3649" y="2809"/>
                      </a:lnTo>
                      <a:lnTo>
                        <a:pt x="3561" y="2743"/>
                      </a:lnTo>
                      <a:lnTo>
                        <a:pt x="3052" y="2411"/>
                      </a:lnTo>
                      <a:lnTo>
                        <a:pt x="2168" y="1792"/>
                      </a:lnTo>
                      <a:lnTo>
                        <a:pt x="1305" y="1128"/>
                      </a:lnTo>
                      <a:lnTo>
                        <a:pt x="1172" y="1018"/>
                      </a:lnTo>
                      <a:lnTo>
                        <a:pt x="575" y="53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8"/>
                <p:cNvSpPr/>
                <p:nvPr/>
              </p:nvSpPr>
              <p:spPr>
                <a:xfrm>
                  <a:off x="3668630" y="-304698"/>
                  <a:ext cx="70458" cy="121245"/>
                </a:xfrm>
                <a:custGeom>
                  <a:rect b="b" l="l" r="r" t="t"/>
                  <a:pathLst>
                    <a:path extrusionOk="0" h="3008" w="1748">
                      <a:moveTo>
                        <a:pt x="0" y="0"/>
                      </a:moveTo>
                      <a:lnTo>
                        <a:pt x="44" y="155"/>
                      </a:lnTo>
                      <a:lnTo>
                        <a:pt x="354" y="420"/>
                      </a:lnTo>
                      <a:lnTo>
                        <a:pt x="641" y="708"/>
                      </a:lnTo>
                      <a:lnTo>
                        <a:pt x="885" y="1017"/>
                      </a:lnTo>
                      <a:lnTo>
                        <a:pt x="1106" y="1349"/>
                      </a:lnTo>
                      <a:lnTo>
                        <a:pt x="1305" y="1725"/>
                      </a:lnTo>
                      <a:lnTo>
                        <a:pt x="1438" y="2101"/>
                      </a:lnTo>
                      <a:lnTo>
                        <a:pt x="1548" y="2477"/>
                      </a:lnTo>
                      <a:lnTo>
                        <a:pt x="1614" y="2875"/>
                      </a:lnTo>
                      <a:lnTo>
                        <a:pt x="1637" y="2963"/>
                      </a:lnTo>
                      <a:lnTo>
                        <a:pt x="1637" y="3007"/>
                      </a:lnTo>
                      <a:lnTo>
                        <a:pt x="1725" y="3007"/>
                      </a:lnTo>
                      <a:lnTo>
                        <a:pt x="1747" y="2985"/>
                      </a:lnTo>
                      <a:lnTo>
                        <a:pt x="1747" y="2963"/>
                      </a:lnTo>
                      <a:lnTo>
                        <a:pt x="1681" y="2521"/>
                      </a:lnTo>
                      <a:lnTo>
                        <a:pt x="1570" y="2101"/>
                      </a:lnTo>
                      <a:lnTo>
                        <a:pt x="1393" y="1681"/>
                      </a:lnTo>
                      <a:lnTo>
                        <a:pt x="1194" y="1283"/>
                      </a:lnTo>
                      <a:lnTo>
                        <a:pt x="951" y="907"/>
                      </a:lnTo>
                      <a:lnTo>
                        <a:pt x="664" y="575"/>
                      </a:lnTo>
                      <a:lnTo>
                        <a:pt x="354" y="26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8"/>
                <p:cNvSpPr/>
                <p:nvPr/>
              </p:nvSpPr>
              <p:spPr>
                <a:xfrm>
                  <a:off x="3829055" y="-188853"/>
                  <a:ext cx="105203" cy="73158"/>
                </a:xfrm>
                <a:custGeom>
                  <a:rect b="b" l="l" r="r" t="t"/>
                  <a:pathLst>
                    <a:path extrusionOk="0" h="1815" w="2610">
                      <a:moveTo>
                        <a:pt x="2544" y="1"/>
                      </a:moveTo>
                      <a:lnTo>
                        <a:pt x="2146" y="67"/>
                      </a:lnTo>
                      <a:lnTo>
                        <a:pt x="1770" y="178"/>
                      </a:lnTo>
                      <a:lnTo>
                        <a:pt x="1416" y="355"/>
                      </a:lnTo>
                      <a:lnTo>
                        <a:pt x="1062" y="554"/>
                      </a:lnTo>
                      <a:lnTo>
                        <a:pt x="752" y="797"/>
                      </a:lnTo>
                      <a:lnTo>
                        <a:pt x="465" y="1062"/>
                      </a:lnTo>
                      <a:lnTo>
                        <a:pt x="222" y="1372"/>
                      </a:lnTo>
                      <a:lnTo>
                        <a:pt x="23" y="1726"/>
                      </a:lnTo>
                      <a:lnTo>
                        <a:pt x="1" y="1726"/>
                      </a:lnTo>
                      <a:lnTo>
                        <a:pt x="1" y="1770"/>
                      </a:lnTo>
                      <a:lnTo>
                        <a:pt x="23" y="1814"/>
                      </a:lnTo>
                      <a:lnTo>
                        <a:pt x="89" y="1814"/>
                      </a:lnTo>
                      <a:lnTo>
                        <a:pt x="111" y="1792"/>
                      </a:lnTo>
                      <a:lnTo>
                        <a:pt x="310" y="1438"/>
                      </a:lnTo>
                      <a:lnTo>
                        <a:pt x="553" y="1151"/>
                      </a:lnTo>
                      <a:lnTo>
                        <a:pt x="841" y="863"/>
                      </a:lnTo>
                      <a:lnTo>
                        <a:pt x="1151" y="642"/>
                      </a:lnTo>
                      <a:lnTo>
                        <a:pt x="1482" y="443"/>
                      </a:lnTo>
                      <a:lnTo>
                        <a:pt x="1836" y="288"/>
                      </a:lnTo>
                      <a:lnTo>
                        <a:pt x="2212" y="178"/>
                      </a:lnTo>
                      <a:lnTo>
                        <a:pt x="2610" y="111"/>
                      </a:lnTo>
                      <a:lnTo>
                        <a:pt x="254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8"/>
                <p:cNvSpPr/>
                <p:nvPr/>
              </p:nvSpPr>
              <p:spPr>
                <a:xfrm>
                  <a:off x="3807652" y="-250363"/>
                  <a:ext cx="77592" cy="25031"/>
                </a:xfrm>
                <a:custGeom>
                  <a:rect b="b" l="l" r="r" t="t"/>
                  <a:pathLst>
                    <a:path extrusionOk="0" h="621" w="1925">
                      <a:moveTo>
                        <a:pt x="1394" y="1"/>
                      </a:moveTo>
                      <a:lnTo>
                        <a:pt x="1151" y="45"/>
                      </a:lnTo>
                      <a:lnTo>
                        <a:pt x="908" y="112"/>
                      </a:lnTo>
                      <a:lnTo>
                        <a:pt x="664" y="178"/>
                      </a:lnTo>
                      <a:lnTo>
                        <a:pt x="443" y="266"/>
                      </a:lnTo>
                      <a:lnTo>
                        <a:pt x="222" y="399"/>
                      </a:lnTo>
                      <a:lnTo>
                        <a:pt x="23" y="532"/>
                      </a:lnTo>
                      <a:lnTo>
                        <a:pt x="1" y="554"/>
                      </a:lnTo>
                      <a:lnTo>
                        <a:pt x="1" y="598"/>
                      </a:lnTo>
                      <a:lnTo>
                        <a:pt x="45" y="620"/>
                      </a:lnTo>
                      <a:lnTo>
                        <a:pt x="89" y="620"/>
                      </a:lnTo>
                      <a:lnTo>
                        <a:pt x="288" y="487"/>
                      </a:lnTo>
                      <a:lnTo>
                        <a:pt x="487" y="377"/>
                      </a:lnTo>
                      <a:lnTo>
                        <a:pt x="709" y="288"/>
                      </a:lnTo>
                      <a:lnTo>
                        <a:pt x="930" y="200"/>
                      </a:lnTo>
                      <a:lnTo>
                        <a:pt x="1173" y="156"/>
                      </a:lnTo>
                      <a:lnTo>
                        <a:pt x="1394" y="112"/>
                      </a:lnTo>
                      <a:lnTo>
                        <a:pt x="1881" y="112"/>
                      </a:lnTo>
                      <a:lnTo>
                        <a:pt x="1903" y="89"/>
                      </a:lnTo>
                      <a:lnTo>
                        <a:pt x="1925" y="67"/>
                      </a:lnTo>
                      <a:lnTo>
                        <a:pt x="1925" y="23"/>
                      </a:lnTo>
                      <a:lnTo>
                        <a:pt x="18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8"/>
                <p:cNvSpPr/>
                <p:nvPr/>
              </p:nvSpPr>
              <p:spPr>
                <a:xfrm>
                  <a:off x="3777381" y="-296677"/>
                  <a:ext cx="78438" cy="27651"/>
                </a:xfrm>
                <a:custGeom>
                  <a:rect b="b" l="l" r="r" t="t"/>
                  <a:pathLst>
                    <a:path extrusionOk="0" h="686" w="1946">
                      <a:moveTo>
                        <a:pt x="1349" y="0"/>
                      </a:moveTo>
                      <a:lnTo>
                        <a:pt x="1194" y="22"/>
                      </a:lnTo>
                      <a:lnTo>
                        <a:pt x="1039" y="66"/>
                      </a:lnTo>
                      <a:lnTo>
                        <a:pt x="752" y="155"/>
                      </a:lnTo>
                      <a:lnTo>
                        <a:pt x="509" y="265"/>
                      </a:lnTo>
                      <a:lnTo>
                        <a:pt x="243" y="420"/>
                      </a:lnTo>
                      <a:lnTo>
                        <a:pt x="22" y="575"/>
                      </a:lnTo>
                      <a:lnTo>
                        <a:pt x="0" y="619"/>
                      </a:lnTo>
                      <a:lnTo>
                        <a:pt x="0" y="663"/>
                      </a:lnTo>
                      <a:lnTo>
                        <a:pt x="44" y="686"/>
                      </a:lnTo>
                      <a:lnTo>
                        <a:pt x="88" y="663"/>
                      </a:lnTo>
                      <a:lnTo>
                        <a:pt x="310" y="509"/>
                      </a:lnTo>
                      <a:lnTo>
                        <a:pt x="553" y="376"/>
                      </a:lnTo>
                      <a:lnTo>
                        <a:pt x="796" y="265"/>
                      </a:lnTo>
                      <a:lnTo>
                        <a:pt x="1061" y="177"/>
                      </a:lnTo>
                      <a:lnTo>
                        <a:pt x="1216" y="133"/>
                      </a:lnTo>
                      <a:lnTo>
                        <a:pt x="1349" y="111"/>
                      </a:lnTo>
                      <a:lnTo>
                        <a:pt x="1614" y="111"/>
                      </a:lnTo>
                      <a:lnTo>
                        <a:pt x="1880" y="133"/>
                      </a:lnTo>
                      <a:lnTo>
                        <a:pt x="1924" y="133"/>
                      </a:lnTo>
                      <a:lnTo>
                        <a:pt x="1946" y="89"/>
                      </a:lnTo>
                      <a:lnTo>
                        <a:pt x="1946" y="44"/>
                      </a:lnTo>
                      <a:lnTo>
                        <a:pt x="1902" y="22"/>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8"/>
                <p:cNvSpPr/>
                <p:nvPr/>
              </p:nvSpPr>
              <p:spPr>
                <a:xfrm>
                  <a:off x="3605347" y="-532881"/>
                  <a:ext cx="216613" cy="210365"/>
                </a:xfrm>
                <a:custGeom>
                  <a:rect b="b" l="l" r="r" t="t"/>
                  <a:pathLst>
                    <a:path extrusionOk="0" h="5219" w="5374">
                      <a:moveTo>
                        <a:pt x="3826" y="0"/>
                      </a:moveTo>
                      <a:lnTo>
                        <a:pt x="0" y="1216"/>
                      </a:lnTo>
                      <a:lnTo>
                        <a:pt x="885" y="3538"/>
                      </a:lnTo>
                      <a:lnTo>
                        <a:pt x="1504" y="5219"/>
                      </a:lnTo>
                      <a:lnTo>
                        <a:pt x="5374" y="4356"/>
                      </a:lnTo>
                      <a:lnTo>
                        <a:pt x="4710" y="2499"/>
                      </a:lnTo>
                      <a:lnTo>
                        <a:pt x="3826"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8"/>
                <p:cNvSpPr/>
                <p:nvPr/>
              </p:nvSpPr>
              <p:spPr>
                <a:xfrm>
                  <a:off x="3640979" y="-432192"/>
                  <a:ext cx="180981" cy="109677"/>
                </a:xfrm>
                <a:custGeom>
                  <a:rect b="b" l="l" r="r" t="t"/>
                  <a:pathLst>
                    <a:path extrusionOk="0" h="2721" w="4490">
                      <a:moveTo>
                        <a:pt x="3826" y="1"/>
                      </a:moveTo>
                      <a:lnTo>
                        <a:pt x="3340" y="45"/>
                      </a:lnTo>
                      <a:lnTo>
                        <a:pt x="2831" y="134"/>
                      </a:lnTo>
                      <a:lnTo>
                        <a:pt x="2345" y="222"/>
                      </a:lnTo>
                      <a:lnTo>
                        <a:pt x="1858" y="333"/>
                      </a:lnTo>
                      <a:lnTo>
                        <a:pt x="1372" y="487"/>
                      </a:lnTo>
                      <a:lnTo>
                        <a:pt x="907" y="642"/>
                      </a:lnTo>
                      <a:lnTo>
                        <a:pt x="443" y="841"/>
                      </a:lnTo>
                      <a:lnTo>
                        <a:pt x="1" y="1040"/>
                      </a:lnTo>
                      <a:lnTo>
                        <a:pt x="620" y="2721"/>
                      </a:lnTo>
                      <a:lnTo>
                        <a:pt x="4490" y="1858"/>
                      </a:lnTo>
                      <a:lnTo>
                        <a:pt x="382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8"/>
                <p:cNvSpPr/>
                <p:nvPr/>
              </p:nvSpPr>
              <p:spPr>
                <a:xfrm>
                  <a:off x="4075981" y="-557872"/>
                  <a:ext cx="369015" cy="268327"/>
                </a:xfrm>
                <a:custGeom>
                  <a:rect b="b" l="l" r="r" t="t"/>
                  <a:pathLst>
                    <a:path extrusionOk="0" h="6657" w="9155">
                      <a:moveTo>
                        <a:pt x="3406" y="1"/>
                      </a:moveTo>
                      <a:lnTo>
                        <a:pt x="0" y="1925"/>
                      </a:lnTo>
                      <a:lnTo>
                        <a:pt x="265" y="2411"/>
                      </a:lnTo>
                      <a:lnTo>
                        <a:pt x="265" y="2433"/>
                      </a:lnTo>
                      <a:lnTo>
                        <a:pt x="354" y="2566"/>
                      </a:lnTo>
                      <a:lnTo>
                        <a:pt x="752" y="3340"/>
                      </a:lnTo>
                      <a:lnTo>
                        <a:pt x="1216" y="4092"/>
                      </a:lnTo>
                      <a:lnTo>
                        <a:pt x="1327" y="4269"/>
                      </a:lnTo>
                      <a:lnTo>
                        <a:pt x="1460" y="4468"/>
                      </a:lnTo>
                      <a:lnTo>
                        <a:pt x="1592" y="4623"/>
                      </a:lnTo>
                      <a:lnTo>
                        <a:pt x="1725" y="4733"/>
                      </a:lnTo>
                      <a:lnTo>
                        <a:pt x="1924" y="4866"/>
                      </a:lnTo>
                      <a:lnTo>
                        <a:pt x="2211" y="5021"/>
                      </a:lnTo>
                      <a:lnTo>
                        <a:pt x="2543" y="5175"/>
                      </a:lnTo>
                      <a:lnTo>
                        <a:pt x="3339" y="5507"/>
                      </a:lnTo>
                      <a:lnTo>
                        <a:pt x="4224" y="5839"/>
                      </a:lnTo>
                      <a:lnTo>
                        <a:pt x="5130" y="6148"/>
                      </a:lnTo>
                      <a:lnTo>
                        <a:pt x="5949" y="6414"/>
                      </a:lnTo>
                      <a:lnTo>
                        <a:pt x="6590" y="6591"/>
                      </a:lnTo>
                      <a:lnTo>
                        <a:pt x="6833" y="6635"/>
                      </a:lnTo>
                      <a:lnTo>
                        <a:pt x="6988" y="6657"/>
                      </a:lnTo>
                      <a:lnTo>
                        <a:pt x="7253" y="6657"/>
                      </a:lnTo>
                      <a:lnTo>
                        <a:pt x="7563" y="6635"/>
                      </a:lnTo>
                      <a:lnTo>
                        <a:pt x="7895" y="6591"/>
                      </a:lnTo>
                      <a:lnTo>
                        <a:pt x="8226" y="6524"/>
                      </a:lnTo>
                      <a:lnTo>
                        <a:pt x="8381" y="6458"/>
                      </a:lnTo>
                      <a:lnTo>
                        <a:pt x="8536" y="6392"/>
                      </a:lnTo>
                      <a:lnTo>
                        <a:pt x="8669" y="6303"/>
                      </a:lnTo>
                      <a:lnTo>
                        <a:pt x="8801" y="6215"/>
                      </a:lnTo>
                      <a:lnTo>
                        <a:pt x="8934" y="6082"/>
                      </a:lnTo>
                      <a:lnTo>
                        <a:pt x="9022" y="5949"/>
                      </a:lnTo>
                      <a:lnTo>
                        <a:pt x="9111" y="5795"/>
                      </a:lnTo>
                      <a:lnTo>
                        <a:pt x="9155" y="5618"/>
                      </a:lnTo>
                      <a:lnTo>
                        <a:pt x="9155" y="5529"/>
                      </a:lnTo>
                      <a:lnTo>
                        <a:pt x="9155" y="5441"/>
                      </a:lnTo>
                      <a:lnTo>
                        <a:pt x="9111" y="5330"/>
                      </a:lnTo>
                      <a:lnTo>
                        <a:pt x="9044" y="5220"/>
                      </a:lnTo>
                      <a:lnTo>
                        <a:pt x="8956" y="5065"/>
                      </a:lnTo>
                      <a:lnTo>
                        <a:pt x="8691" y="4711"/>
                      </a:lnTo>
                      <a:lnTo>
                        <a:pt x="8337" y="4291"/>
                      </a:lnTo>
                      <a:lnTo>
                        <a:pt x="7917" y="3849"/>
                      </a:lnTo>
                      <a:lnTo>
                        <a:pt x="7430" y="3384"/>
                      </a:lnTo>
                      <a:lnTo>
                        <a:pt x="7342" y="3296"/>
                      </a:lnTo>
                      <a:lnTo>
                        <a:pt x="6678" y="2699"/>
                      </a:lnTo>
                      <a:lnTo>
                        <a:pt x="6015" y="2102"/>
                      </a:lnTo>
                      <a:lnTo>
                        <a:pt x="4732" y="1062"/>
                      </a:lnTo>
                      <a:lnTo>
                        <a:pt x="3781" y="288"/>
                      </a:lnTo>
                      <a:lnTo>
                        <a:pt x="3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8"/>
                <p:cNvSpPr/>
                <p:nvPr/>
              </p:nvSpPr>
              <p:spPr>
                <a:xfrm>
                  <a:off x="4124996" y="-392972"/>
                  <a:ext cx="315567" cy="80293"/>
                </a:xfrm>
                <a:custGeom>
                  <a:rect b="b" l="l" r="r" t="t"/>
                  <a:pathLst>
                    <a:path extrusionOk="0" h="1992" w="7829">
                      <a:moveTo>
                        <a:pt x="0" y="1"/>
                      </a:moveTo>
                      <a:lnTo>
                        <a:pt x="111" y="178"/>
                      </a:lnTo>
                      <a:lnTo>
                        <a:pt x="973" y="554"/>
                      </a:lnTo>
                      <a:lnTo>
                        <a:pt x="1836" y="907"/>
                      </a:lnTo>
                      <a:lnTo>
                        <a:pt x="2698" y="1239"/>
                      </a:lnTo>
                      <a:lnTo>
                        <a:pt x="3583" y="1527"/>
                      </a:lnTo>
                      <a:lnTo>
                        <a:pt x="4246" y="1704"/>
                      </a:lnTo>
                      <a:lnTo>
                        <a:pt x="4909" y="1858"/>
                      </a:lnTo>
                      <a:lnTo>
                        <a:pt x="5263" y="1925"/>
                      </a:lnTo>
                      <a:lnTo>
                        <a:pt x="5617" y="1969"/>
                      </a:lnTo>
                      <a:lnTo>
                        <a:pt x="5949" y="1991"/>
                      </a:lnTo>
                      <a:lnTo>
                        <a:pt x="6303" y="1991"/>
                      </a:lnTo>
                      <a:lnTo>
                        <a:pt x="6656" y="1969"/>
                      </a:lnTo>
                      <a:lnTo>
                        <a:pt x="6944" y="1903"/>
                      </a:lnTo>
                      <a:lnTo>
                        <a:pt x="7187" y="1814"/>
                      </a:lnTo>
                      <a:lnTo>
                        <a:pt x="7386" y="1704"/>
                      </a:lnTo>
                      <a:lnTo>
                        <a:pt x="7541" y="1571"/>
                      </a:lnTo>
                      <a:lnTo>
                        <a:pt x="7674" y="1438"/>
                      </a:lnTo>
                      <a:lnTo>
                        <a:pt x="7762" y="1283"/>
                      </a:lnTo>
                      <a:lnTo>
                        <a:pt x="7828" y="1129"/>
                      </a:lnTo>
                      <a:lnTo>
                        <a:pt x="7740" y="974"/>
                      </a:lnTo>
                      <a:lnTo>
                        <a:pt x="7696" y="1151"/>
                      </a:lnTo>
                      <a:lnTo>
                        <a:pt x="7607" y="1328"/>
                      </a:lnTo>
                      <a:lnTo>
                        <a:pt x="7497" y="1482"/>
                      </a:lnTo>
                      <a:lnTo>
                        <a:pt x="7342" y="1615"/>
                      </a:lnTo>
                      <a:lnTo>
                        <a:pt x="7143" y="1726"/>
                      </a:lnTo>
                      <a:lnTo>
                        <a:pt x="6900" y="1792"/>
                      </a:lnTo>
                      <a:lnTo>
                        <a:pt x="6634" y="1858"/>
                      </a:lnTo>
                      <a:lnTo>
                        <a:pt x="6303" y="1880"/>
                      </a:lnTo>
                      <a:lnTo>
                        <a:pt x="5794" y="1858"/>
                      </a:lnTo>
                      <a:lnTo>
                        <a:pt x="5285" y="1814"/>
                      </a:lnTo>
                      <a:lnTo>
                        <a:pt x="4799" y="1726"/>
                      </a:lnTo>
                      <a:lnTo>
                        <a:pt x="4312" y="1615"/>
                      </a:lnTo>
                      <a:lnTo>
                        <a:pt x="4202" y="1571"/>
                      </a:lnTo>
                      <a:lnTo>
                        <a:pt x="3627" y="1416"/>
                      </a:lnTo>
                      <a:lnTo>
                        <a:pt x="2588" y="1084"/>
                      </a:lnTo>
                      <a:lnTo>
                        <a:pt x="1570" y="686"/>
                      </a:lnTo>
                      <a:lnTo>
                        <a:pt x="1438" y="642"/>
                      </a:lnTo>
                      <a:lnTo>
                        <a:pt x="1438" y="620"/>
                      </a:lnTo>
                      <a:lnTo>
                        <a:pt x="708" y="33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8"/>
                <p:cNvSpPr/>
                <p:nvPr/>
              </p:nvSpPr>
              <p:spPr>
                <a:xfrm>
                  <a:off x="4086663" y="-459803"/>
                  <a:ext cx="101656" cy="96295"/>
                </a:xfrm>
                <a:custGeom>
                  <a:rect b="b" l="l" r="r" t="t"/>
                  <a:pathLst>
                    <a:path extrusionOk="0" h="2389" w="2522">
                      <a:moveTo>
                        <a:pt x="0" y="0"/>
                      </a:moveTo>
                      <a:lnTo>
                        <a:pt x="89" y="133"/>
                      </a:lnTo>
                      <a:lnTo>
                        <a:pt x="443" y="288"/>
                      </a:lnTo>
                      <a:lnTo>
                        <a:pt x="796" y="487"/>
                      </a:lnTo>
                      <a:lnTo>
                        <a:pt x="1150" y="708"/>
                      </a:lnTo>
                      <a:lnTo>
                        <a:pt x="1460" y="973"/>
                      </a:lnTo>
                      <a:lnTo>
                        <a:pt x="1725" y="1261"/>
                      </a:lnTo>
                      <a:lnTo>
                        <a:pt x="1991" y="1592"/>
                      </a:lnTo>
                      <a:lnTo>
                        <a:pt x="2190" y="1924"/>
                      </a:lnTo>
                      <a:lnTo>
                        <a:pt x="2389" y="2300"/>
                      </a:lnTo>
                      <a:lnTo>
                        <a:pt x="2411" y="2366"/>
                      </a:lnTo>
                      <a:lnTo>
                        <a:pt x="2433" y="2389"/>
                      </a:lnTo>
                      <a:lnTo>
                        <a:pt x="2521" y="2389"/>
                      </a:lnTo>
                      <a:lnTo>
                        <a:pt x="2521" y="2344"/>
                      </a:lnTo>
                      <a:lnTo>
                        <a:pt x="2521" y="2322"/>
                      </a:lnTo>
                      <a:lnTo>
                        <a:pt x="2322" y="1924"/>
                      </a:lnTo>
                      <a:lnTo>
                        <a:pt x="2101" y="1548"/>
                      </a:lnTo>
                      <a:lnTo>
                        <a:pt x="1814" y="1194"/>
                      </a:lnTo>
                      <a:lnTo>
                        <a:pt x="1504" y="885"/>
                      </a:lnTo>
                      <a:lnTo>
                        <a:pt x="1172" y="597"/>
                      </a:lnTo>
                      <a:lnTo>
                        <a:pt x="796" y="354"/>
                      </a:lnTo>
                      <a:lnTo>
                        <a:pt x="42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8"/>
                <p:cNvSpPr/>
                <p:nvPr/>
              </p:nvSpPr>
              <p:spPr>
                <a:xfrm>
                  <a:off x="4294329" y="-425057"/>
                  <a:ext cx="81179" cy="98995"/>
                </a:xfrm>
                <a:custGeom>
                  <a:rect b="b" l="l" r="r" t="t"/>
                  <a:pathLst>
                    <a:path extrusionOk="0" h="2456" w="2014">
                      <a:moveTo>
                        <a:pt x="1925" y="1"/>
                      </a:moveTo>
                      <a:lnTo>
                        <a:pt x="1571" y="178"/>
                      </a:lnTo>
                      <a:lnTo>
                        <a:pt x="1239" y="399"/>
                      </a:lnTo>
                      <a:lnTo>
                        <a:pt x="930" y="664"/>
                      </a:lnTo>
                      <a:lnTo>
                        <a:pt x="664" y="952"/>
                      </a:lnTo>
                      <a:lnTo>
                        <a:pt x="443" y="1261"/>
                      </a:lnTo>
                      <a:lnTo>
                        <a:pt x="244" y="1615"/>
                      </a:lnTo>
                      <a:lnTo>
                        <a:pt x="89" y="1991"/>
                      </a:lnTo>
                      <a:lnTo>
                        <a:pt x="1" y="2367"/>
                      </a:lnTo>
                      <a:lnTo>
                        <a:pt x="1" y="2389"/>
                      </a:lnTo>
                      <a:lnTo>
                        <a:pt x="1" y="2433"/>
                      </a:lnTo>
                      <a:lnTo>
                        <a:pt x="45" y="2455"/>
                      </a:lnTo>
                      <a:lnTo>
                        <a:pt x="67" y="2455"/>
                      </a:lnTo>
                      <a:lnTo>
                        <a:pt x="89" y="2433"/>
                      </a:lnTo>
                      <a:lnTo>
                        <a:pt x="111" y="2411"/>
                      </a:lnTo>
                      <a:lnTo>
                        <a:pt x="200" y="2035"/>
                      </a:lnTo>
                      <a:lnTo>
                        <a:pt x="355" y="1659"/>
                      </a:lnTo>
                      <a:lnTo>
                        <a:pt x="532" y="1328"/>
                      </a:lnTo>
                      <a:lnTo>
                        <a:pt x="775" y="996"/>
                      </a:lnTo>
                      <a:lnTo>
                        <a:pt x="1040" y="708"/>
                      </a:lnTo>
                      <a:lnTo>
                        <a:pt x="1328" y="465"/>
                      </a:lnTo>
                      <a:lnTo>
                        <a:pt x="1659" y="244"/>
                      </a:lnTo>
                      <a:lnTo>
                        <a:pt x="2013" y="89"/>
                      </a:lnTo>
                      <a:lnTo>
                        <a:pt x="19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8"/>
                <p:cNvSpPr/>
                <p:nvPr/>
              </p:nvSpPr>
              <p:spPr>
                <a:xfrm>
                  <a:off x="4241768" y="-470525"/>
                  <a:ext cx="68644" cy="45507"/>
                </a:xfrm>
                <a:custGeom>
                  <a:rect b="b" l="l" r="r" t="t"/>
                  <a:pathLst>
                    <a:path extrusionOk="0" h="1129" w="1703">
                      <a:moveTo>
                        <a:pt x="1637" y="1"/>
                      </a:moveTo>
                      <a:lnTo>
                        <a:pt x="1393" y="67"/>
                      </a:lnTo>
                      <a:lnTo>
                        <a:pt x="1172" y="156"/>
                      </a:lnTo>
                      <a:lnTo>
                        <a:pt x="951" y="266"/>
                      </a:lnTo>
                      <a:lnTo>
                        <a:pt x="730" y="399"/>
                      </a:lnTo>
                      <a:lnTo>
                        <a:pt x="531" y="532"/>
                      </a:lnTo>
                      <a:lnTo>
                        <a:pt x="332" y="686"/>
                      </a:lnTo>
                      <a:lnTo>
                        <a:pt x="155" y="863"/>
                      </a:lnTo>
                      <a:lnTo>
                        <a:pt x="0" y="1040"/>
                      </a:lnTo>
                      <a:lnTo>
                        <a:pt x="0" y="1085"/>
                      </a:lnTo>
                      <a:lnTo>
                        <a:pt x="22" y="1129"/>
                      </a:lnTo>
                      <a:lnTo>
                        <a:pt x="89" y="1129"/>
                      </a:lnTo>
                      <a:lnTo>
                        <a:pt x="243" y="930"/>
                      </a:lnTo>
                      <a:lnTo>
                        <a:pt x="420" y="775"/>
                      </a:lnTo>
                      <a:lnTo>
                        <a:pt x="597" y="620"/>
                      </a:lnTo>
                      <a:lnTo>
                        <a:pt x="796" y="487"/>
                      </a:lnTo>
                      <a:lnTo>
                        <a:pt x="995" y="355"/>
                      </a:lnTo>
                      <a:lnTo>
                        <a:pt x="1216" y="266"/>
                      </a:lnTo>
                      <a:lnTo>
                        <a:pt x="1438" y="178"/>
                      </a:lnTo>
                      <a:lnTo>
                        <a:pt x="1659" y="112"/>
                      </a:lnTo>
                      <a:lnTo>
                        <a:pt x="1703" y="89"/>
                      </a:lnTo>
                      <a:lnTo>
                        <a:pt x="1703" y="45"/>
                      </a:lnTo>
                      <a:lnTo>
                        <a:pt x="16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8"/>
                <p:cNvSpPr/>
                <p:nvPr/>
              </p:nvSpPr>
              <p:spPr>
                <a:xfrm>
                  <a:off x="4199848" y="-505270"/>
                  <a:ext cx="69571" cy="47281"/>
                </a:xfrm>
                <a:custGeom>
                  <a:rect b="b" l="l" r="r" t="t"/>
                  <a:pathLst>
                    <a:path extrusionOk="0" h="1173" w="1726">
                      <a:moveTo>
                        <a:pt x="1659" y="1"/>
                      </a:moveTo>
                      <a:lnTo>
                        <a:pt x="1372" y="67"/>
                      </a:lnTo>
                      <a:lnTo>
                        <a:pt x="1106" y="133"/>
                      </a:lnTo>
                      <a:lnTo>
                        <a:pt x="974" y="200"/>
                      </a:lnTo>
                      <a:lnTo>
                        <a:pt x="841" y="288"/>
                      </a:lnTo>
                      <a:lnTo>
                        <a:pt x="598" y="465"/>
                      </a:lnTo>
                      <a:lnTo>
                        <a:pt x="377" y="642"/>
                      </a:lnTo>
                      <a:lnTo>
                        <a:pt x="178" y="863"/>
                      </a:lnTo>
                      <a:lnTo>
                        <a:pt x="1" y="1084"/>
                      </a:lnTo>
                      <a:lnTo>
                        <a:pt x="1" y="1128"/>
                      </a:lnTo>
                      <a:lnTo>
                        <a:pt x="23" y="1173"/>
                      </a:lnTo>
                      <a:lnTo>
                        <a:pt x="67" y="1173"/>
                      </a:lnTo>
                      <a:lnTo>
                        <a:pt x="111" y="1150"/>
                      </a:lnTo>
                      <a:lnTo>
                        <a:pt x="266" y="929"/>
                      </a:lnTo>
                      <a:lnTo>
                        <a:pt x="465" y="730"/>
                      </a:lnTo>
                      <a:lnTo>
                        <a:pt x="664" y="553"/>
                      </a:lnTo>
                      <a:lnTo>
                        <a:pt x="885" y="376"/>
                      </a:lnTo>
                      <a:lnTo>
                        <a:pt x="1040" y="310"/>
                      </a:lnTo>
                      <a:lnTo>
                        <a:pt x="1151" y="244"/>
                      </a:lnTo>
                      <a:lnTo>
                        <a:pt x="1394" y="177"/>
                      </a:lnTo>
                      <a:lnTo>
                        <a:pt x="1681" y="111"/>
                      </a:lnTo>
                      <a:lnTo>
                        <a:pt x="1704" y="89"/>
                      </a:lnTo>
                      <a:lnTo>
                        <a:pt x="1726" y="45"/>
                      </a:lnTo>
                      <a:lnTo>
                        <a:pt x="1704" y="23"/>
                      </a:lnTo>
                      <a:lnTo>
                        <a:pt x="16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8"/>
                <p:cNvSpPr/>
                <p:nvPr/>
              </p:nvSpPr>
              <p:spPr>
                <a:xfrm>
                  <a:off x="3974365" y="-704915"/>
                  <a:ext cx="243377" cy="229108"/>
                </a:xfrm>
                <a:custGeom>
                  <a:rect b="b" l="l" r="r" t="t"/>
                  <a:pathLst>
                    <a:path extrusionOk="0" h="5684" w="6038">
                      <a:moveTo>
                        <a:pt x="3295" y="0"/>
                      </a:moveTo>
                      <a:lnTo>
                        <a:pt x="0" y="2278"/>
                      </a:lnTo>
                      <a:lnTo>
                        <a:pt x="1504" y="4268"/>
                      </a:lnTo>
                      <a:lnTo>
                        <a:pt x="2587" y="5683"/>
                      </a:lnTo>
                      <a:lnTo>
                        <a:pt x="6037" y="3737"/>
                      </a:lnTo>
                      <a:lnTo>
                        <a:pt x="4865" y="2145"/>
                      </a:lnTo>
                      <a:lnTo>
                        <a:pt x="3295"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8"/>
                <p:cNvSpPr/>
                <p:nvPr/>
              </p:nvSpPr>
              <p:spPr>
                <a:xfrm>
                  <a:off x="4034948" y="-618455"/>
                  <a:ext cx="182795" cy="142648"/>
                </a:xfrm>
                <a:custGeom>
                  <a:rect b="b" l="l" r="r" t="t"/>
                  <a:pathLst>
                    <a:path extrusionOk="0" h="3539" w="4535">
                      <a:moveTo>
                        <a:pt x="3362" y="0"/>
                      </a:moveTo>
                      <a:lnTo>
                        <a:pt x="2898" y="199"/>
                      </a:lnTo>
                      <a:lnTo>
                        <a:pt x="2455" y="398"/>
                      </a:lnTo>
                      <a:lnTo>
                        <a:pt x="2013" y="641"/>
                      </a:lnTo>
                      <a:lnTo>
                        <a:pt x="1593" y="907"/>
                      </a:lnTo>
                      <a:lnTo>
                        <a:pt x="1173" y="1172"/>
                      </a:lnTo>
                      <a:lnTo>
                        <a:pt x="753" y="1482"/>
                      </a:lnTo>
                      <a:lnTo>
                        <a:pt x="377" y="1791"/>
                      </a:lnTo>
                      <a:lnTo>
                        <a:pt x="1" y="2123"/>
                      </a:lnTo>
                      <a:lnTo>
                        <a:pt x="1084" y="3538"/>
                      </a:lnTo>
                      <a:lnTo>
                        <a:pt x="4534" y="1592"/>
                      </a:lnTo>
                      <a:lnTo>
                        <a:pt x="33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8"/>
                <p:cNvSpPr/>
                <p:nvPr/>
              </p:nvSpPr>
              <p:spPr>
                <a:xfrm>
                  <a:off x="3410136" y="-1126535"/>
                  <a:ext cx="768382" cy="590102"/>
                </a:xfrm>
                <a:custGeom>
                  <a:rect b="b" l="l" r="r" t="t"/>
                  <a:pathLst>
                    <a:path extrusionOk="0" h="14640" w="19063">
                      <a:moveTo>
                        <a:pt x="5086" y="0"/>
                      </a:moveTo>
                      <a:lnTo>
                        <a:pt x="0" y="5905"/>
                      </a:lnTo>
                      <a:lnTo>
                        <a:pt x="3605" y="7961"/>
                      </a:lnTo>
                      <a:lnTo>
                        <a:pt x="5882" y="9841"/>
                      </a:lnTo>
                      <a:lnTo>
                        <a:pt x="9973" y="13180"/>
                      </a:lnTo>
                      <a:lnTo>
                        <a:pt x="11743" y="14617"/>
                      </a:lnTo>
                      <a:lnTo>
                        <a:pt x="11809" y="14640"/>
                      </a:lnTo>
                      <a:lnTo>
                        <a:pt x="11875" y="14640"/>
                      </a:lnTo>
                      <a:lnTo>
                        <a:pt x="12074" y="14595"/>
                      </a:lnTo>
                      <a:lnTo>
                        <a:pt x="12384" y="14529"/>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8"/>
                <p:cNvSpPr/>
                <p:nvPr/>
              </p:nvSpPr>
              <p:spPr>
                <a:xfrm>
                  <a:off x="3410136" y="-1126535"/>
                  <a:ext cx="768382" cy="590102"/>
                </a:xfrm>
                <a:custGeom>
                  <a:rect b="b" l="l" r="r" t="t"/>
                  <a:pathLst>
                    <a:path extrusionOk="0" fill="none" h="14640" w="19063">
                      <a:moveTo>
                        <a:pt x="0" y="5905"/>
                      </a:moveTo>
                      <a:lnTo>
                        <a:pt x="3605" y="7961"/>
                      </a:lnTo>
                      <a:lnTo>
                        <a:pt x="3605" y="7961"/>
                      </a:lnTo>
                      <a:lnTo>
                        <a:pt x="5882" y="9841"/>
                      </a:lnTo>
                      <a:lnTo>
                        <a:pt x="9973" y="13180"/>
                      </a:lnTo>
                      <a:lnTo>
                        <a:pt x="9973" y="13180"/>
                      </a:lnTo>
                      <a:lnTo>
                        <a:pt x="11743" y="14617"/>
                      </a:lnTo>
                      <a:lnTo>
                        <a:pt x="11743" y="14617"/>
                      </a:lnTo>
                      <a:lnTo>
                        <a:pt x="11809" y="14640"/>
                      </a:lnTo>
                      <a:lnTo>
                        <a:pt x="11875" y="14640"/>
                      </a:lnTo>
                      <a:lnTo>
                        <a:pt x="12074" y="14595"/>
                      </a:lnTo>
                      <a:lnTo>
                        <a:pt x="12384" y="14529"/>
                      </a:lnTo>
                      <a:lnTo>
                        <a:pt x="12760" y="14396"/>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lnTo>
                        <a:pt x="0" y="59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8"/>
                <p:cNvSpPr/>
                <p:nvPr/>
              </p:nvSpPr>
              <p:spPr>
                <a:xfrm>
                  <a:off x="3721192" y="-779807"/>
                  <a:ext cx="253212" cy="218426"/>
                </a:xfrm>
                <a:custGeom>
                  <a:rect b="b" l="l" r="r" t="t"/>
                  <a:pathLst>
                    <a:path extrusionOk="0" h="5419" w="6282">
                      <a:moveTo>
                        <a:pt x="89" y="1"/>
                      </a:moveTo>
                      <a:lnTo>
                        <a:pt x="45" y="23"/>
                      </a:lnTo>
                      <a:lnTo>
                        <a:pt x="23" y="45"/>
                      </a:lnTo>
                      <a:lnTo>
                        <a:pt x="1" y="89"/>
                      </a:lnTo>
                      <a:lnTo>
                        <a:pt x="1" y="133"/>
                      </a:lnTo>
                      <a:lnTo>
                        <a:pt x="23" y="178"/>
                      </a:lnTo>
                      <a:lnTo>
                        <a:pt x="45" y="200"/>
                      </a:lnTo>
                      <a:lnTo>
                        <a:pt x="885" y="775"/>
                      </a:lnTo>
                      <a:lnTo>
                        <a:pt x="1682" y="1350"/>
                      </a:lnTo>
                      <a:lnTo>
                        <a:pt x="2455" y="1969"/>
                      </a:lnTo>
                      <a:lnTo>
                        <a:pt x="3229" y="2610"/>
                      </a:lnTo>
                      <a:lnTo>
                        <a:pt x="3981" y="3273"/>
                      </a:lnTo>
                      <a:lnTo>
                        <a:pt x="4689" y="3937"/>
                      </a:lnTo>
                      <a:lnTo>
                        <a:pt x="5397" y="4644"/>
                      </a:lnTo>
                      <a:lnTo>
                        <a:pt x="6082" y="5374"/>
                      </a:lnTo>
                      <a:lnTo>
                        <a:pt x="6126" y="5418"/>
                      </a:lnTo>
                      <a:lnTo>
                        <a:pt x="6193" y="5418"/>
                      </a:lnTo>
                      <a:lnTo>
                        <a:pt x="6237" y="5396"/>
                      </a:lnTo>
                      <a:lnTo>
                        <a:pt x="6259" y="5352"/>
                      </a:lnTo>
                      <a:lnTo>
                        <a:pt x="6281" y="5308"/>
                      </a:lnTo>
                      <a:lnTo>
                        <a:pt x="6259" y="5264"/>
                      </a:lnTo>
                      <a:lnTo>
                        <a:pt x="6237" y="5241"/>
                      </a:lnTo>
                      <a:lnTo>
                        <a:pt x="5551" y="4490"/>
                      </a:lnTo>
                      <a:lnTo>
                        <a:pt x="4844" y="3782"/>
                      </a:lnTo>
                      <a:lnTo>
                        <a:pt x="4114" y="3096"/>
                      </a:lnTo>
                      <a:lnTo>
                        <a:pt x="3384" y="2433"/>
                      </a:lnTo>
                      <a:lnTo>
                        <a:pt x="2610" y="1792"/>
                      </a:lnTo>
                      <a:lnTo>
                        <a:pt x="1814" y="1173"/>
                      </a:lnTo>
                      <a:lnTo>
                        <a:pt x="996" y="598"/>
                      </a:lnTo>
                      <a:lnTo>
                        <a:pt x="178" y="23"/>
                      </a:lnTo>
                      <a:lnTo>
                        <a:pt x="13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8"/>
                <p:cNvSpPr/>
                <p:nvPr/>
              </p:nvSpPr>
              <p:spPr>
                <a:xfrm>
                  <a:off x="3768432" y="-700481"/>
                  <a:ext cx="156030" cy="164052"/>
                </a:xfrm>
                <a:custGeom>
                  <a:rect b="b" l="l" r="r" t="t"/>
                  <a:pathLst>
                    <a:path extrusionOk="0" h="4070" w="3871">
                      <a:moveTo>
                        <a:pt x="1" y="1"/>
                      </a:moveTo>
                      <a:lnTo>
                        <a:pt x="487" y="1173"/>
                      </a:lnTo>
                      <a:lnTo>
                        <a:pt x="974" y="2323"/>
                      </a:lnTo>
                      <a:lnTo>
                        <a:pt x="1084" y="2610"/>
                      </a:lnTo>
                      <a:lnTo>
                        <a:pt x="2854" y="4047"/>
                      </a:lnTo>
                      <a:lnTo>
                        <a:pt x="2920" y="4070"/>
                      </a:lnTo>
                      <a:lnTo>
                        <a:pt x="2986" y="4070"/>
                      </a:lnTo>
                      <a:lnTo>
                        <a:pt x="3185" y="4025"/>
                      </a:lnTo>
                      <a:lnTo>
                        <a:pt x="3495" y="3959"/>
                      </a:lnTo>
                      <a:lnTo>
                        <a:pt x="3871" y="3826"/>
                      </a:lnTo>
                      <a:lnTo>
                        <a:pt x="3428" y="3318"/>
                      </a:lnTo>
                      <a:lnTo>
                        <a:pt x="2964" y="2809"/>
                      </a:lnTo>
                      <a:lnTo>
                        <a:pt x="2500" y="2323"/>
                      </a:lnTo>
                      <a:lnTo>
                        <a:pt x="2013" y="1836"/>
                      </a:lnTo>
                      <a:lnTo>
                        <a:pt x="1527" y="1372"/>
                      </a:lnTo>
                      <a:lnTo>
                        <a:pt x="1018" y="907"/>
                      </a:lnTo>
                      <a:lnTo>
                        <a:pt x="510" y="443"/>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8"/>
                <p:cNvSpPr/>
                <p:nvPr/>
              </p:nvSpPr>
              <p:spPr>
                <a:xfrm>
                  <a:off x="2898508" y="-1022259"/>
                  <a:ext cx="939487" cy="605257"/>
                </a:xfrm>
                <a:custGeom>
                  <a:rect b="b" l="l" r="r" t="t"/>
                  <a:pathLst>
                    <a:path extrusionOk="0" h="15016" w="23308">
                      <a:moveTo>
                        <a:pt x="0" y="1"/>
                      </a:moveTo>
                      <a:lnTo>
                        <a:pt x="22" y="310"/>
                      </a:lnTo>
                      <a:lnTo>
                        <a:pt x="44" y="642"/>
                      </a:lnTo>
                      <a:lnTo>
                        <a:pt x="111" y="1106"/>
                      </a:lnTo>
                      <a:lnTo>
                        <a:pt x="177" y="1637"/>
                      </a:lnTo>
                      <a:lnTo>
                        <a:pt x="310" y="2256"/>
                      </a:lnTo>
                      <a:lnTo>
                        <a:pt x="465" y="2920"/>
                      </a:lnTo>
                      <a:lnTo>
                        <a:pt x="686" y="3627"/>
                      </a:lnTo>
                      <a:lnTo>
                        <a:pt x="818" y="3981"/>
                      </a:lnTo>
                      <a:lnTo>
                        <a:pt x="951" y="4357"/>
                      </a:lnTo>
                      <a:lnTo>
                        <a:pt x="1128" y="4733"/>
                      </a:lnTo>
                      <a:lnTo>
                        <a:pt x="1305" y="5087"/>
                      </a:lnTo>
                      <a:lnTo>
                        <a:pt x="1504" y="5441"/>
                      </a:lnTo>
                      <a:lnTo>
                        <a:pt x="1725" y="5794"/>
                      </a:lnTo>
                      <a:lnTo>
                        <a:pt x="1968" y="6148"/>
                      </a:lnTo>
                      <a:lnTo>
                        <a:pt x="2234" y="6502"/>
                      </a:lnTo>
                      <a:lnTo>
                        <a:pt x="2521" y="6812"/>
                      </a:lnTo>
                      <a:lnTo>
                        <a:pt x="2831" y="7121"/>
                      </a:lnTo>
                      <a:lnTo>
                        <a:pt x="3162" y="7431"/>
                      </a:lnTo>
                      <a:lnTo>
                        <a:pt x="3516" y="7696"/>
                      </a:lnTo>
                      <a:lnTo>
                        <a:pt x="3892" y="7962"/>
                      </a:lnTo>
                      <a:lnTo>
                        <a:pt x="4312" y="8183"/>
                      </a:lnTo>
                      <a:lnTo>
                        <a:pt x="4755" y="8404"/>
                      </a:lnTo>
                      <a:lnTo>
                        <a:pt x="5219" y="8581"/>
                      </a:lnTo>
                      <a:lnTo>
                        <a:pt x="5882" y="8802"/>
                      </a:lnTo>
                      <a:lnTo>
                        <a:pt x="6568" y="8979"/>
                      </a:lnTo>
                      <a:lnTo>
                        <a:pt x="7253" y="9134"/>
                      </a:lnTo>
                      <a:lnTo>
                        <a:pt x="7939" y="9266"/>
                      </a:lnTo>
                      <a:lnTo>
                        <a:pt x="8647" y="9377"/>
                      </a:lnTo>
                      <a:lnTo>
                        <a:pt x="9332" y="9465"/>
                      </a:lnTo>
                      <a:lnTo>
                        <a:pt x="10747" y="9620"/>
                      </a:lnTo>
                      <a:lnTo>
                        <a:pt x="11455" y="9709"/>
                      </a:lnTo>
                      <a:lnTo>
                        <a:pt x="11831" y="9775"/>
                      </a:lnTo>
                      <a:lnTo>
                        <a:pt x="12185" y="9841"/>
                      </a:lnTo>
                      <a:lnTo>
                        <a:pt x="12539" y="9952"/>
                      </a:lnTo>
                      <a:lnTo>
                        <a:pt x="12870" y="10084"/>
                      </a:lnTo>
                      <a:lnTo>
                        <a:pt x="13180" y="10261"/>
                      </a:lnTo>
                      <a:lnTo>
                        <a:pt x="13489" y="10460"/>
                      </a:lnTo>
                      <a:lnTo>
                        <a:pt x="13755" y="10726"/>
                      </a:lnTo>
                      <a:lnTo>
                        <a:pt x="13976" y="10991"/>
                      </a:lnTo>
                      <a:lnTo>
                        <a:pt x="14175" y="11279"/>
                      </a:lnTo>
                      <a:lnTo>
                        <a:pt x="14330" y="11566"/>
                      </a:lnTo>
                      <a:lnTo>
                        <a:pt x="14462" y="11876"/>
                      </a:lnTo>
                      <a:lnTo>
                        <a:pt x="14573" y="12207"/>
                      </a:lnTo>
                      <a:lnTo>
                        <a:pt x="14661" y="12539"/>
                      </a:lnTo>
                      <a:lnTo>
                        <a:pt x="14750" y="12893"/>
                      </a:lnTo>
                      <a:lnTo>
                        <a:pt x="14816" y="13335"/>
                      </a:lnTo>
                      <a:lnTo>
                        <a:pt x="14993" y="14065"/>
                      </a:lnTo>
                      <a:lnTo>
                        <a:pt x="15082" y="14419"/>
                      </a:lnTo>
                      <a:lnTo>
                        <a:pt x="15192" y="14728"/>
                      </a:lnTo>
                      <a:lnTo>
                        <a:pt x="15258" y="14839"/>
                      </a:lnTo>
                      <a:lnTo>
                        <a:pt x="15325" y="14949"/>
                      </a:lnTo>
                      <a:lnTo>
                        <a:pt x="15369" y="14994"/>
                      </a:lnTo>
                      <a:lnTo>
                        <a:pt x="15435" y="15016"/>
                      </a:lnTo>
                      <a:lnTo>
                        <a:pt x="15745" y="14994"/>
                      </a:lnTo>
                      <a:lnTo>
                        <a:pt x="16143" y="14949"/>
                      </a:lnTo>
                      <a:lnTo>
                        <a:pt x="16652" y="14861"/>
                      </a:lnTo>
                      <a:lnTo>
                        <a:pt x="17204" y="14750"/>
                      </a:lnTo>
                      <a:lnTo>
                        <a:pt x="18487" y="14441"/>
                      </a:lnTo>
                      <a:lnTo>
                        <a:pt x="19836" y="14087"/>
                      </a:lnTo>
                      <a:lnTo>
                        <a:pt x="21141" y="13689"/>
                      </a:lnTo>
                      <a:lnTo>
                        <a:pt x="21716" y="13490"/>
                      </a:lnTo>
                      <a:lnTo>
                        <a:pt x="22224" y="13313"/>
                      </a:lnTo>
                      <a:lnTo>
                        <a:pt x="22666" y="13136"/>
                      </a:lnTo>
                      <a:lnTo>
                        <a:pt x="22998" y="12959"/>
                      </a:lnTo>
                      <a:lnTo>
                        <a:pt x="23131" y="12893"/>
                      </a:lnTo>
                      <a:lnTo>
                        <a:pt x="23219" y="12827"/>
                      </a:lnTo>
                      <a:lnTo>
                        <a:pt x="23286" y="12760"/>
                      </a:lnTo>
                      <a:lnTo>
                        <a:pt x="23308" y="12694"/>
                      </a:lnTo>
                      <a:lnTo>
                        <a:pt x="23308" y="12583"/>
                      </a:lnTo>
                      <a:lnTo>
                        <a:pt x="23286" y="12428"/>
                      </a:lnTo>
                      <a:lnTo>
                        <a:pt x="23219" y="12075"/>
                      </a:lnTo>
                      <a:lnTo>
                        <a:pt x="23087" y="11677"/>
                      </a:lnTo>
                      <a:lnTo>
                        <a:pt x="22932" y="11234"/>
                      </a:lnTo>
                      <a:lnTo>
                        <a:pt x="22755" y="10792"/>
                      </a:lnTo>
                      <a:lnTo>
                        <a:pt x="22578" y="10372"/>
                      </a:lnTo>
                      <a:lnTo>
                        <a:pt x="22246" y="9642"/>
                      </a:lnTo>
                      <a:lnTo>
                        <a:pt x="22136" y="9355"/>
                      </a:lnTo>
                      <a:lnTo>
                        <a:pt x="21804" y="8581"/>
                      </a:lnTo>
                      <a:lnTo>
                        <a:pt x="21539" y="8050"/>
                      </a:lnTo>
                      <a:lnTo>
                        <a:pt x="21251" y="7431"/>
                      </a:lnTo>
                      <a:lnTo>
                        <a:pt x="20875" y="6790"/>
                      </a:lnTo>
                      <a:lnTo>
                        <a:pt x="20455" y="6082"/>
                      </a:lnTo>
                      <a:lnTo>
                        <a:pt x="19991" y="5374"/>
                      </a:lnTo>
                      <a:lnTo>
                        <a:pt x="19460" y="4667"/>
                      </a:lnTo>
                      <a:lnTo>
                        <a:pt x="19195" y="4313"/>
                      </a:lnTo>
                      <a:lnTo>
                        <a:pt x="18885" y="3959"/>
                      </a:lnTo>
                      <a:lnTo>
                        <a:pt x="18575" y="3605"/>
                      </a:lnTo>
                      <a:lnTo>
                        <a:pt x="18244" y="3274"/>
                      </a:lnTo>
                      <a:lnTo>
                        <a:pt x="17912" y="2964"/>
                      </a:lnTo>
                      <a:lnTo>
                        <a:pt x="17558" y="2654"/>
                      </a:lnTo>
                      <a:lnTo>
                        <a:pt x="17182" y="2367"/>
                      </a:lnTo>
                      <a:lnTo>
                        <a:pt x="16806" y="2102"/>
                      </a:lnTo>
                      <a:lnTo>
                        <a:pt x="16408" y="1858"/>
                      </a:lnTo>
                      <a:lnTo>
                        <a:pt x="16010" y="1615"/>
                      </a:lnTo>
                      <a:lnTo>
                        <a:pt x="15590" y="1416"/>
                      </a:lnTo>
                      <a:lnTo>
                        <a:pt x="15148" y="123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8"/>
                <p:cNvSpPr/>
                <p:nvPr/>
              </p:nvSpPr>
              <p:spPr>
                <a:xfrm>
                  <a:off x="2933253" y="-981266"/>
                  <a:ext cx="615052" cy="561604"/>
                </a:xfrm>
                <a:custGeom>
                  <a:rect b="b" l="l" r="r" t="t"/>
                  <a:pathLst>
                    <a:path extrusionOk="0" h="13933" w="15259">
                      <a:moveTo>
                        <a:pt x="222" y="1"/>
                      </a:moveTo>
                      <a:lnTo>
                        <a:pt x="1" y="45"/>
                      </a:lnTo>
                      <a:lnTo>
                        <a:pt x="111" y="642"/>
                      </a:lnTo>
                      <a:lnTo>
                        <a:pt x="266" y="1217"/>
                      </a:lnTo>
                      <a:lnTo>
                        <a:pt x="421" y="1792"/>
                      </a:lnTo>
                      <a:lnTo>
                        <a:pt x="620" y="2323"/>
                      </a:lnTo>
                      <a:lnTo>
                        <a:pt x="841" y="2854"/>
                      </a:lnTo>
                      <a:lnTo>
                        <a:pt x="1084" y="3340"/>
                      </a:lnTo>
                      <a:lnTo>
                        <a:pt x="1372" y="3827"/>
                      </a:lnTo>
                      <a:lnTo>
                        <a:pt x="1659" y="4291"/>
                      </a:lnTo>
                      <a:lnTo>
                        <a:pt x="2035" y="4755"/>
                      </a:lnTo>
                      <a:lnTo>
                        <a:pt x="2411" y="5198"/>
                      </a:lnTo>
                      <a:lnTo>
                        <a:pt x="2831" y="5618"/>
                      </a:lnTo>
                      <a:lnTo>
                        <a:pt x="3273" y="5994"/>
                      </a:lnTo>
                      <a:lnTo>
                        <a:pt x="3760" y="6325"/>
                      </a:lnTo>
                      <a:lnTo>
                        <a:pt x="4246" y="6613"/>
                      </a:lnTo>
                      <a:lnTo>
                        <a:pt x="4733" y="6856"/>
                      </a:lnTo>
                      <a:lnTo>
                        <a:pt x="5264" y="7055"/>
                      </a:lnTo>
                      <a:lnTo>
                        <a:pt x="5617" y="7166"/>
                      </a:lnTo>
                      <a:lnTo>
                        <a:pt x="5993" y="7276"/>
                      </a:lnTo>
                      <a:lnTo>
                        <a:pt x="6391" y="7343"/>
                      </a:lnTo>
                      <a:lnTo>
                        <a:pt x="6767" y="7409"/>
                      </a:lnTo>
                      <a:lnTo>
                        <a:pt x="7541" y="7497"/>
                      </a:lnTo>
                      <a:lnTo>
                        <a:pt x="8293" y="7564"/>
                      </a:lnTo>
                      <a:lnTo>
                        <a:pt x="8979" y="7630"/>
                      </a:lnTo>
                      <a:lnTo>
                        <a:pt x="9399" y="7674"/>
                      </a:lnTo>
                      <a:lnTo>
                        <a:pt x="9863" y="7741"/>
                      </a:lnTo>
                      <a:lnTo>
                        <a:pt x="10305" y="7807"/>
                      </a:lnTo>
                      <a:lnTo>
                        <a:pt x="10770" y="7918"/>
                      </a:lnTo>
                      <a:lnTo>
                        <a:pt x="11212" y="8050"/>
                      </a:lnTo>
                      <a:lnTo>
                        <a:pt x="11654" y="8205"/>
                      </a:lnTo>
                      <a:lnTo>
                        <a:pt x="12075" y="8404"/>
                      </a:lnTo>
                      <a:lnTo>
                        <a:pt x="12473" y="8647"/>
                      </a:lnTo>
                      <a:lnTo>
                        <a:pt x="12760" y="8846"/>
                      </a:lnTo>
                      <a:lnTo>
                        <a:pt x="13025" y="9090"/>
                      </a:lnTo>
                      <a:lnTo>
                        <a:pt x="13291" y="9333"/>
                      </a:lnTo>
                      <a:lnTo>
                        <a:pt x="13534" y="9620"/>
                      </a:lnTo>
                      <a:lnTo>
                        <a:pt x="13755" y="9930"/>
                      </a:lnTo>
                      <a:lnTo>
                        <a:pt x="13954" y="10262"/>
                      </a:lnTo>
                      <a:lnTo>
                        <a:pt x="14153" y="10615"/>
                      </a:lnTo>
                      <a:lnTo>
                        <a:pt x="14330" y="10969"/>
                      </a:lnTo>
                      <a:lnTo>
                        <a:pt x="14463" y="11279"/>
                      </a:lnTo>
                      <a:lnTo>
                        <a:pt x="14573" y="11611"/>
                      </a:lnTo>
                      <a:lnTo>
                        <a:pt x="14684" y="11942"/>
                      </a:lnTo>
                      <a:lnTo>
                        <a:pt x="14772" y="12296"/>
                      </a:lnTo>
                      <a:lnTo>
                        <a:pt x="14861" y="12672"/>
                      </a:lnTo>
                      <a:lnTo>
                        <a:pt x="14927" y="13070"/>
                      </a:lnTo>
                      <a:lnTo>
                        <a:pt x="15038" y="13932"/>
                      </a:lnTo>
                      <a:lnTo>
                        <a:pt x="15259" y="13910"/>
                      </a:lnTo>
                      <a:lnTo>
                        <a:pt x="15148" y="13026"/>
                      </a:lnTo>
                      <a:lnTo>
                        <a:pt x="15060" y="12628"/>
                      </a:lnTo>
                      <a:lnTo>
                        <a:pt x="14994" y="12252"/>
                      </a:lnTo>
                      <a:lnTo>
                        <a:pt x="14883" y="11876"/>
                      </a:lnTo>
                      <a:lnTo>
                        <a:pt x="14772" y="11544"/>
                      </a:lnTo>
                      <a:lnTo>
                        <a:pt x="14662" y="11212"/>
                      </a:lnTo>
                      <a:lnTo>
                        <a:pt x="14529" y="10881"/>
                      </a:lnTo>
                      <a:lnTo>
                        <a:pt x="14352" y="10505"/>
                      </a:lnTo>
                      <a:lnTo>
                        <a:pt x="14153" y="10151"/>
                      </a:lnTo>
                      <a:lnTo>
                        <a:pt x="13932" y="9797"/>
                      </a:lnTo>
                      <a:lnTo>
                        <a:pt x="13689" y="9488"/>
                      </a:lnTo>
                      <a:lnTo>
                        <a:pt x="13446" y="9178"/>
                      </a:lnTo>
                      <a:lnTo>
                        <a:pt x="13180" y="8913"/>
                      </a:lnTo>
                      <a:lnTo>
                        <a:pt x="12893" y="8669"/>
                      </a:lnTo>
                      <a:lnTo>
                        <a:pt x="12605" y="8448"/>
                      </a:lnTo>
                      <a:lnTo>
                        <a:pt x="12185" y="8205"/>
                      </a:lnTo>
                      <a:lnTo>
                        <a:pt x="11743" y="8006"/>
                      </a:lnTo>
                      <a:lnTo>
                        <a:pt x="11301" y="7829"/>
                      </a:lnTo>
                      <a:lnTo>
                        <a:pt x="10836" y="7696"/>
                      </a:lnTo>
                      <a:lnTo>
                        <a:pt x="10372" y="7608"/>
                      </a:lnTo>
                      <a:lnTo>
                        <a:pt x="9907" y="7520"/>
                      </a:lnTo>
                      <a:lnTo>
                        <a:pt x="9443" y="7453"/>
                      </a:lnTo>
                      <a:lnTo>
                        <a:pt x="8979" y="7409"/>
                      </a:lnTo>
                      <a:lnTo>
                        <a:pt x="8315" y="7343"/>
                      </a:lnTo>
                      <a:lnTo>
                        <a:pt x="7563" y="7276"/>
                      </a:lnTo>
                      <a:lnTo>
                        <a:pt x="6812" y="7188"/>
                      </a:lnTo>
                      <a:lnTo>
                        <a:pt x="6436" y="7121"/>
                      </a:lnTo>
                      <a:lnTo>
                        <a:pt x="6060" y="7055"/>
                      </a:lnTo>
                      <a:lnTo>
                        <a:pt x="5684" y="6967"/>
                      </a:lnTo>
                      <a:lnTo>
                        <a:pt x="5330" y="6856"/>
                      </a:lnTo>
                      <a:lnTo>
                        <a:pt x="4821" y="6657"/>
                      </a:lnTo>
                      <a:lnTo>
                        <a:pt x="4335" y="6414"/>
                      </a:lnTo>
                      <a:lnTo>
                        <a:pt x="3870" y="6126"/>
                      </a:lnTo>
                      <a:lnTo>
                        <a:pt x="3406" y="5817"/>
                      </a:lnTo>
                      <a:lnTo>
                        <a:pt x="2986" y="5463"/>
                      </a:lnTo>
                      <a:lnTo>
                        <a:pt x="2588" y="5065"/>
                      </a:lnTo>
                      <a:lnTo>
                        <a:pt x="2190" y="4623"/>
                      </a:lnTo>
                      <a:lnTo>
                        <a:pt x="1836" y="4158"/>
                      </a:lnTo>
                      <a:lnTo>
                        <a:pt x="1549" y="3716"/>
                      </a:lnTo>
                      <a:lnTo>
                        <a:pt x="1283" y="3252"/>
                      </a:lnTo>
                      <a:lnTo>
                        <a:pt x="1040" y="2765"/>
                      </a:lnTo>
                      <a:lnTo>
                        <a:pt x="819" y="2257"/>
                      </a:lnTo>
                      <a:lnTo>
                        <a:pt x="642" y="1726"/>
                      </a:lnTo>
                      <a:lnTo>
                        <a:pt x="465" y="1173"/>
                      </a:lnTo>
                      <a:lnTo>
                        <a:pt x="332" y="598"/>
                      </a:lnTo>
                      <a:lnTo>
                        <a:pt x="22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8"/>
                <p:cNvSpPr/>
                <p:nvPr/>
              </p:nvSpPr>
              <p:spPr>
                <a:xfrm>
                  <a:off x="3478780" y="-1004402"/>
                  <a:ext cx="363695" cy="498281"/>
                </a:xfrm>
                <a:custGeom>
                  <a:rect b="b" l="l" r="r" t="t"/>
                  <a:pathLst>
                    <a:path extrusionOk="0" h="12362" w="9023">
                      <a:moveTo>
                        <a:pt x="88" y="0"/>
                      </a:moveTo>
                      <a:lnTo>
                        <a:pt x="44" y="22"/>
                      </a:lnTo>
                      <a:lnTo>
                        <a:pt x="22" y="66"/>
                      </a:lnTo>
                      <a:lnTo>
                        <a:pt x="0" y="111"/>
                      </a:lnTo>
                      <a:lnTo>
                        <a:pt x="22" y="155"/>
                      </a:lnTo>
                      <a:lnTo>
                        <a:pt x="44" y="199"/>
                      </a:lnTo>
                      <a:lnTo>
                        <a:pt x="66" y="221"/>
                      </a:lnTo>
                      <a:lnTo>
                        <a:pt x="354" y="376"/>
                      </a:lnTo>
                      <a:lnTo>
                        <a:pt x="730" y="619"/>
                      </a:lnTo>
                      <a:lnTo>
                        <a:pt x="1216" y="995"/>
                      </a:lnTo>
                      <a:lnTo>
                        <a:pt x="1880" y="1504"/>
                      </a:lnTo>
                      <a:lnTo>
                        <a:pt x="2654" y="2211"/>
                      </a:lnTo>
                      <a:lnTo>
                        <a:pt x="3605" y="3074"/>
                      </a:lnTo>
                      <a:lnTo>
                        <a:pt x="4135" y="3605"/>
                      </a:lnTo>
                      <a:lnTo>
                        <a:pt x="4688" y="4179"/>
                      </a:lnTo>
                      <a:lnTo>
                        <a:pt x="5152" y="4688"/>
                      </a:lnTo>
                      <a:lnTo>
                        <a:pt x="5595" y="5219"/>
                      </a:lnTo>
                      <a:lnTo>
                        <a:pt x="5993" y="5794"/>
                      </a:lnTo>
                      <a:lnTo>
                        <a:pt x="6369" y="6347"/>
                      </a:lnTo>
                      <a:lnTo>
                        <a:pt x="6723" y="6922"/>
                      </a:lnTo>
                      <a:lnTo>
                        <a:pt x="7032" y="7496"/>
                      </a:lnTo>
                      <a:lnTo>
                        <a:pt x="7320" y="8071"/>
                      </a:lnTo>
                      <a:lnTo>
                        <a:pt x="7563" y="8624"/>
                      </a:lnTo>
                      <a:lnTo>
                        <a:pt x="7806" y="9177"/>
                      </a:lnTo>
                      <a:lnTo>
                        <a:pt x="8005" y="9708"/>
                      </a:lnTo>
                      <a:lnTo>
                        <a:pt x="8359" y="10681"/>
                      </a:lnTo>
                      <a:lnTo>
                        <a:pt x="8602" y="11521"/>
                      </a:lnTo>
                      <a:lnTo>
                        <a:pt x="8779" y="12207"/>
                      </a:lnTo>
                      <a:lnTo>
                        <a:pt x="8801" y="12295"/>
                      </a:lnTo>
                      <a:lnTo>
                        <a:pt x="8845" y="12339"/>
                      </a:lnTo>
                      <a:lnTo>
                        <a:pt x="8912" y="12361"/>
                      </a:lnTo>
                      <a:lnTo>
                        <a:pt x="8934" y="12361"/>
                      </a:lnTo>
                      <a:lnTo>
                        <a:pt x="8978" y="12339"/>
                      </a:lnTo>
                      <a:lnTo>
                        <a:pt x="9000" y="12295"/>
                      </a:lnTo>
                      <a:lnTo>
                        <a:pt x="9022" y="12273"/>
                      </a:lnTo>
                      <a:lnTo>
                        <a:pt x="9022" y="12229"/>
                      </a:lnTo>
                      <a:lnTo>
                        <a:pt x="9000" y="12140"/>
                      </a:lnTo>
                      <a:lnTo>
                        <a:pt x="8823" y="11477"/>
                      </a:lnTo>
                      <a:lnTo>
                        <a:pt x="8558" y="10614"/>
                      </a:lnTo>
                      <a:lnTo>
                        <a:pt x="8403" y="10128"/>
                      </a:lnTo>
                      <a:lnTo>
                        <a:pt x="8226" y="9619"/>
                      </a:lnTo>
                      <a:lnTo>
                        <a:pt x="8005" y="9089"/>
                      </a:lnTo>
                      <a:lnTo>
                        <a:pt x="7762" y="8536"/>
                      </a:lnTo>
                      <a:lnTo>
                        <a:pt x="7519" y="7961"/>
                      </a:lnTo>
                      <a:lnTo>
                        <a:pt x="7231" y="7386"/>
                      </a:lnTo>
                      <a:lnTo>
                        <a:pt x="6899" y="6811"/>
                      </a:lnTo>
                      <a:lnTo>
                        <a:pt x="6568" y="6236"/>
                      </a:lnTo>
                      <a:lnTo>
                        <a:pt x="6170" y="5661"/>
                      </a:lnTo>
                      <a:lnTo>
                        <a:pt x="5772" y="5086"/>
                      </a:lnTo>
                      <a:lnTo>
                        <a:pt x="5329" y="4555"/>
                      </a:lnTo>
                      <a:lnTo>
                        <a:pt x="4843" y="4025"/>
                      </a:lnTo>
                      <a:lnTo>
                        <a:pt x="4290" y="3450"/>
                      </a:lnTo>
                      <a:lnTo>
                        <a:pt x="3759" y="2919"/>
                      </a:lnTo>
                      <a:lnTo>
                        <a:pt x="2808" y="2034"/>
                      </a:lnTo>
                      <a:lnTo>
                        <a:pt x="2012" y="1327"/>
                      </a:lnTo>
                      <a:lnTo>
                        <a:pt x="1349" y="818"/>
                      </a:lnTo>
                      <a:lnTo>
                        <a:pt x="840" y="442"/>
                      </a:lnTo>
                      <a:lnTo>
                        <a:pt x="487" y="199"/>
                      </a:lnTo>
                      <a:lnTo>
                        <a:pt x="265" y="66"/>
                      </a:lnTo>
                      <a:lnTo>
                        <a:pt x="177" y="22"/>
                      </a:lnTo>
                      <a:lnTo>
                        <a:pt x="13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8"/>
                <p:cNvSpPr/>
                <p:nvPr/>
              </p:nvSpPr>
              <p:spPr>
                <a:xfrm>
                  <a:off x="2861062" y="-1703220"/>
                  <a:ext cx="692604" cy="698851"/>
                </a:xfrm>
                <a:custGeom>
                  <a:rect b="b" l="l" r="r" t="t"/>
                  <a:pathLst>
                    <a:path extrusionOk="0" h="17338" w="17183">
                      <a:moveTo>
                        <a:pt x="5396" y="0"/>
                      </a:moveTo>
                      <a:lnTo>
                        <a:pt x="5042" y="133"/>
                      </a:lnTo>
                      <a:lnTo>
                        <a:pt x="4688" y="265"/>
                      </a:lnTo>
                      <a:lnTo>
                        <a:pt x="4578" y="310"/>
                      </a:lnTo>
                      <a:lnTo>
                        <a:pt x="4069" y="531"/>
                      </a:lnTo>
                      <a:lnTo>
                        <a:pt x="3561" y="774"/>
                      </a:lnTo>
                      <a:lnTo>
                        <a:pt x="3096" y="1062"/>
                      </a:lnTo>
                      <a:lnTo>
                        <a:pt x="2632" y="1349"/>
                      </a:lnTo>
                      <a:lnTo>
                        <a:pt x="2212" y="1637"/>
                      </a:lnTo>
                      <a:lnTo>
                        <a:pt x="1814" y="1946"/>
                      </a:lnTo>
                      <a:lnTo>
                        <a:pt x="1106" y="2499"/>
                      </a:lnTo>
                      <a:lnTo>
                        <a:pt x="996" y="2587"/>
                      </a:lnTo>
                      <a:lnTo>
                        <a:pt x="575" y="2963"/>
                      </a:lnTo>
                      <a:lnTo>
                        <a:pt x="266" y="3273"/>
                      </a:lnTo>
                      <a:lnTo>
                        <a:pt x="0" y="3538"/>
                      </a:lnTo>
                      <a:lnTo>
                        <a:pt x="2433" y="17337"/>
                      </a:lnTo>
                      <a:lnTo>
                        <a:pt x="7674" y="16497"/>
                      </a:lnTo>
                      <a:lnTo>
                        <a:pt x="17183" y="14971"/>
                      </a:lnTo>
                      <a:lnTo>
                        <a:pt x="15480" y="6103"/>
                      </a:lnTo>
                      <a:lnTo>
                        <a:pt x="15347" y="5794"/>
                      </a:lnTo>
                      <a:lnTo>
                        <a:pt x="15192" y="5506"/>
                      </a:lnTo>
                      <a:lnTo>
                        <a:pt x="14861" y="4954"/>
                      </a:lnTo>
                      <a:lnTo>
                        <a:pt x="14485" y="4445"/>
                      </a:lnTo>
                      <a:lnTo>
                        <a:pt x="14087" y="3958"/>
                      </a:lnTo>
                      <a:lnTo>
                        <a:pt x="13667" y="3516"/>
                      </a:lnTo>
                      <a:lnTo>
                        <a:pt x="13246" y="3118"/>
                      </a:lnTo>
                      <a:lnTo>
                        <a:pt x="12782" y="2742"/>
                      </a:lnTo>
                      <a:lnTo>
                        <a:pt x="12340" y="2388"/>
                      </a:lnTo>
                      <a:lnTo>
                        <a:pt x="11897" y="2079"/>
                      </a:lnTo>
                      <a:lnTo>
                        <a:pt x="11455" y="1791"/>
                      </a:lnTo>
                      <a:lnTo>
                        <a:pt x="11035" y="1548"/>
                      </a:lnTo>
                      <a:lnTo>
                        <a:pt x="10615" y="1327"/>
                      </a:lnTo>
                      <a:lnTo>
                        <a:pt x="9907" y="995"/>
                      </a:lnTo>
                      <a:lnTo>
                        <a:pt x="9332" y="752"/>
                      </a:lnTo>
                      <a:lnTo>
                        <a:pt x="9222" y="708"/>
                      </a:lnTo>
                      <a:lnTo>
                        <a:pt x="8868" y="575"/>
                      </a:lnTo>
                      <a:lnTo>
                        <a:pt x="53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8"/>
                <p:cNvSpPr/>
                <p:nvPr/>
              </p:nvSpPr>
              <p:spPr>
                <a:xfrm>
                  <a:off x="3137372" y="-1578467"/>
                  <a:ext cx="714894" cy="271914"/>
                </a:xfrm>
                <a:custGeom>
                  <a:rect b="b" l="l" r="r" t="t"/>
                  <a:pathLst>
                    <a:path extrusionOk="0" h="6746" w="17736">
                      <a:moveTo>
                        <a:pt x="15812" y="1"/>
                      </a:moveTo>
                      <a:lnTo>
                        <a:pt x="15524" y="487"/>
                      </a:lnTo>
                      <a:lnTo>
                        <a:pt x="15215" y="1062"/>
                      </a:lnTo>
                      <a:lnTo>
                        <a:pt x="14861" y="1770"/>
                      </a:lnTo>
                      <a:lnTo>
                        <a:pt x="14441" y="2610"/>
                      </a:lnTo>
                      <a:lnTo>
                        <a:pt x="14043" y="3517"/>
                      </a:lnTo>
                      <a:lnTo>
                        <a:pt x="13866" y="3981"/>
                      </a:lnTo>
                      <a:lnTo>
                        <a:pt x="13689" y="4446"/>
                      </a:lnTo>
                      <a:lnTo>
                        <a:pt x="13512" y="4932"/>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lnTo>
                        <a:pt x="158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8"/>
                <p:cNvSpPr/>
                <p:nvPr/>
              </p:nvSpPr>
              <p:spPr>
                <a:xfrm>
                  <a:off x="3137372" y="-1578467"/>
                  <a:ext cx="714894" cy="271914"/>
                </a:xfrm>
                <a:custGeom>
                  <a:rect b="b" l="l" r="r" t="t"/>
                  <a:pathLst>
                    <a:path extrusionOk="0" fill="none" h="6746" w="17736">
                      <a:moveTo>
                        <a:pt x="17736" y="465"/>
                      </a:moveTo>
                      <a:lnTo>
                        <a:pt x="15812" y="1"/>
                      </a:lnTo>
                      <a:lnTo>
                        <a:pt x="15812" y="1"/>
                      </a:lnTo>
                      <a:lnTo>
                        <a:pt x="15524" y="487"/>
                      </a:lnTo>
                      <a:lnTo>
                        <a:pt x="15215" y="1062"/>
                      </a:lnTo>
                      <a:lnTo>
                        <a:pt x="14861" y="1770"/>
                      </a:lnTo>
                      <a:lnTo>
                        <a:pt x="14441" y="2610"/>
                      </a:lnTo>
                      <a:lnTo>
                        <a:pt x="14043" y="3517"/>
                      </a:lnTo>
                      <a:lnTo>
                        <a:pt x="13866" y="3981"/>
                      </a:lnTo>
                      <a:lnTo>
                        <a:pt x="13689" y="4446"/>
                      </a:lnTo>
                      <a:lnTo>
                        <a:pt x="13512" y="4932"/>
                      </a:lnTo>
                      <a:lnTo>
                        <a:pt x="13379" y="5397"/>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8"/>
                <p:cNvSpPr/>
                <p:nvPr/>
              </p:nvSpPr>
              <p:spPr>
                <a:xfrm>
                  <a:off x="3078563" y="-1571333"/>
                  <a:ext cx="781724" cy="636455"/>
                </a:xfrm>
                <a:custGeom>
                  <a:rect b="b" l="l" r="r" t="t"/>
                  <a:pathLst>
                    <a:path extrusionOk="0" h="15790" w="19394">
                      <a:moveTo>
                        <a:pt x="19394" y="1"/>
                      </a:moveTo>
                      <a:lnTo>
                        <a:pt x="15015" y="5596"/>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lnTo>
                        <a:pt x="12848" y="15790"/>
                      </a:lnTo>
                      <a:lnTo>
                        <a:pt x="12870" y="15768"/>
                      </a:lnTo>
                      <a:lnTo>
                        <a:pt x="16740" y="10438"/>
                      </a:lnTo>
                      <a:lnTo>
                        <a:pt x="193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8"/>
                <p:cNvSpPr/>
                <p:nvPr/>
              </p:nvSpPr>
              <p:spPr>
                <a:xfrm>
                  <a:off x="3078563" y="-1571333"/>
                  <a:ext cx="781724" cy="636455"/>
                </a:xfrm>
                <a:custGeom>
                  <a:rect b="b" l="l" r="r" t="t"/>
                  <a:pathLst>
                    <a:path extrusionOk="0" fill="none" h="15790" w="19394">
                      <a:moveTo>
                        <a:pt x="0" y="14176"/>
                      </a:moveTo>
                      <a:lnTo>
                        <a:pt x="12848" y="15790"/>
                      </a:lnTo>
                      <a:lnTo>
                        <a:pt x="12870" y="15768"/>
                      </a:lnTo>
                      <a:lnTo>
                        <a:pt x="16740" y="10438"/>
                      </a:lnTo>
                      <a:lnTo>
                        <a:pt x="19394" y="1"/>
                      </a:lnTo>
                      <a:lnTo>
                        <a:pt x="15015" y="5596"/>
                      </a:lnTo>
                      <a:lnTo>
                        <a:pt x="15015" y="5596"/>
                      </a:lnTo>
                      <a:lnTo>
                        <a:pt x="14949" y="5573"/>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8"/>
                <p:cNvSpPr/>
                <p:nvPr/>
              </p:nvSpPr>
              <p:spPr>
                <a:xfrm>
                  <a:off x="3113309" y="-1482172"/>
                  <a:ext cx="546449" cy="532140"/>
                </a:xfrm>
                <a:custGeom>
                  <a:rect b="b" l="l" r="r" t="t"/>
                  <a:pathLst>
                    <a:path extrusionOk="0" h="13202" w="13557">
                      <a:moveTo>
                        <a:pt x="841" y="243"/>
                      </a:moveTo>
                      <a:lnTo>
                        <a:pt x="1482" y="288"/>
                      </a:lnTo>
                      <a:lnTo>
                        <a:pt x="2610" y="420"/>
                      </a:lnTo>
                      <a:lnTo>
                        <a:pt x="3340" y="509"/>
                      </a:lnTo>
                      <a:lnTo>
                        <a:pt x="4114" y="619"/>
                      </a:lnTo>
                      <a:lnTo>
                        <a:pt x="4976" y="752"/>
                      </a:lnTo>
                      <a:lnTo>
                        <a:pt x="5883" y="929"/>
                      </a:lnTo>
                      <a:lnTo>
                        <a:pt x="6811" y="1128"/>
                      </a:lnTo>
                      <a:lnTo>
                        <a:pt x="7784" y="1371"/>
                      </a:lnTo>
                      <a:lnTo>
                        <a:pt x="8757" y="1659"/>
                      </a:lnTo>
                      <a:lnTo>
                        <a:pt x="9730" y="1968"/>
                      </a:lnTo>
                      <a:lnTo>
                        <a:pt x="10681" y="2322"/>
                      </a:lnTo>
                      <a:lnTo>
                        <a:pt x="11146" y="2521"/>
                      </a:lnTo>
                      <a:lnTo>
                        <a:pt x="11610" y="2742"/>
                      </a:lnTo>
                      <a:lnTo>
                        <a:pt x="12052" y="2963"/>
                      </a:lnTo>
                      <a:lnTo>
                        <a:pt x="12473" y="3185"/>
                      </a:lnTo>
                      <a:lnTo>
                        <a:pt x="12893" y="3428"/>
                      </a:lnTo>
                      <a:lnTo>
                        <a:pt x="13291" y="3693"/>
                      </a:lnTo>
                      <a:lnTo>
                        <a:pt x="11500" y="12937"/>
                      </a:lnTo>
                      <a:lnTo>
                        <a:pt x="244" y="11234"/>
                      </a:lnTo>
                      <a:lnTo>
                        <a:pt x="841" y="243"/>
                      </a:lnTo>
                      <a:close/>
                      <a:moveTo>
                        <a:pt x="642" y="0"/>
                      </a:moveTo>
                      <a:lnTo>
                        <a:pt x="1" y="11433"/>
                      </a:lnTo>
                      <a:lnTo>
                        <a:pt x="11676" y="13202"/>
                      </a:lnTo>
                      <a:lnTo>
                        <a:pt x="13556" y="3583"/>
                      </a:lnTo>
                      <a:lnTo>
                        <a:pt x="13490" y="3561"/>
                      </a:lnTo>
                      <a:lnTo>
                        <a:pt x="13047" y="3273"/>
                      </a:lnTo>
                      <a:lnTo>
                        <a:pt x="12605" y="3008"/>
                      </a:lnTo>
                      <a:lnTo>
                        <a:pt x="12141" y="2742"/>
                      </a:lnTo>
                      <a:lnTo>
                        <a:pt x="11654" y="2521"/>
                      </a:lnTo>
                      <a:lnTo>
                        <a:pt x="11146" y="2300"/>
                      </a:lnTo>
                      <a:lnTo>
                        <a:pt x="10637" y="2079"/>
                      </a:lnTo>
                      <a:lnTo>
                        <a:pt x="10128" y="1880"/>
                      </a:lnTo>
                      <a:lnTo>
                        <a:pt x="9620" y="1703"/>
                      </a:lnTo>
                      <a:lnTo>
                        <a:pt x="8558" y="1371"/>
                      </a:lnTo>
                      <a:lnTo>
                        <a:pt x="7497" y="1084"/>
                      </a:lnTo>
                      <a:lnTo>
                        <a:pt x="6458" y="841"/>
                      </a:lnTo>
                      <a:lnTo>
                        <a:pt x="5463" y="619"/>
                      </a:lnTo>
                      <a:lnTo>
                        <a:pt x="4512" y="465"/>
                      </a:lnTo>
                      <a:lnTo>
                        <a:pt x="3627" y="332"/>
                      </a:lnTo>
                      <a:lnTo>
                        <a:pt x="2831" y="221"/>
                      </a:lnTo>
                      <a:lnTo>
                        <a:pt x="2146" y="133"/>
                      </a:lnTo>
                      <a:lnTo>
                        <a:pt x="1128" y="44"/>
                      </a:lnTo>
                      <a:lnTo>
                        <a:pt x="752" y="22"/>
                      </a:lnTo>
                      <a:lnTo>
                        <a:pt x="6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8"/>
                <p:cNvSpPr/>
                <p:nvPr/>
              </p:nvSpPr>
              <p:spPr>
                <a:xfrm>
                  <a:off x="2721113" y="-1560611"/>
                  <a:ext cx="451041" cy="605257"/>
                </a:xfrm>
                <a:custGeom>
                  <a:rect b="b" l="l" r="r" t="t"/>
                  <a:pathLst>
                    <a:path extrusionOk="0" h="15016" w="11190">
                      <a:moveTo>
                        <a:pt x="3472" y="0"/>
                      </a:moveTo>
                      <a:lnTo>
                        <a:pt x="3318" y="177"/>
                      </a:lnTo>
                      <a:lnTo>
                        <a:pt x="2964" y="686"/>
                      </a:lnTo>
                      <a:lnTo>
                        <a:pt x="2433" y="1460"/>
                      </a:lnTo>
                      <a:lnTo>
                        <a:pt x="2146" y="1946"/>
                      </a:lnTo>
                      <a:lnTo>
                        <a:pt x="1836" y="2499"/>
                      </a:lnTo>
                      <a:lnTo>
                        <a:pt x="1526" y="3074"/>
                      </a:lnTo>
                      <a:lnTo>
                        <a:pt x="1217" y="3715"/>
                      </a:lnTo>
                      <a:lnTo>
                        <a:pt x="929" y="4401"/>
                      </a:lnTo>
                      <a:lnTo>
                        <a:pt x="664" y="5108"/>
                      </a:lnTo>
                      <a:lnTo>
                        <a:pt x="443" y="5838"/>
                      </a:lnTo>
                      <a:lnTo>
                        <a:pt x="244" y="6612"/>
                      </a:lnTo>
                      <a:lnTo>
                        <a:pt x="178" y="7010"/>
                      </a:lnTo>
                      <a:lnTo>
                        <a:pt x="111" y="7408"/>
                      </a:lnTo>
                      <a:lnTo>
                        <a:pt x="67" y="7806"/>
                      </a:lnTo>
                      <a:lnTo>
                        <a:pt x="45" y="8204"/>
                      </a:lnTo>
                      <a:lnTo>
                        <a:pt x="1" y="8824"/>
                      </a:lnTo>
                      <a:lnTo>
                        <a:pt x="1" y="9398"/>
                      </a:lnTo>
                      <a:lnTo>
                        <a:pt x="23" y="9929"/>
                      </a:lnTo>
                      <a:lnTo>
                        <a:pt x="45" y="10416"/>
                      </a:lnTo>
                      <a:lnTo>
                        <a:pt x="67" y="10548"/>
                      </a:lnTo>
                      <a:lnTo>
                        <a:pt x="111" y="10924"/>
                      </a:lnTo>
                      <a:lnTo>
                        <a:pt x="178" y="11278"/>
                      </a:lnTo>
                      <a:lnTo>
                        <a:pt x="266" y="11610"/>
                      </a:lnTo>
                      <a:lnTo>
                        <a:pt x="354" y="11897"/>
                      </a:lnTo>
                      <a:lnTo>
                        <a:pt x="465" y="12185"/>
                      </a:lnTo>
                      <a:lnTo>
                        <a:pt x="598" y="12428"/>
                      </a:lnTo>
                      <a:lnTo>
                        <a:pt x="730" y="12671"/>
                      </a:lnTo>
                      <a:lnTo>
                        <a:pt x="907" y="12870"/>
                      </a:lnTo>
                      <a:lnTo>
                        <a:pt x="1062" y="13091"/>
                      </a:lnTo>
                      <a:lnTo>
                        <a:pt x="1261" y="13268"/>
                      </a:lnTo>
                      <a:lnTo>
                        <a:pt x="1460" y="13445"/>
                      </a:lnTo>
                      <a:lnTo>
                        <a:pt x="1703" y="13600"/>
                      </a:lnTo>
                      <a:lnTo>
                        <a:pt x="1947" y="13755"/>
                      </a:lnTo>
                      <a:lnTo>
                        <a:pt x="2190" y="13910"/>
                      </a:lnTo>
                      <a:lnTo>
                        <a:pt x="2765" y="14175"/>
                      </a:lnTo>
                      <a:lnTo>
                        <a:pt x="2875" y="14241"/>
                      </a:lnTo>
                      <a:lnTo>
                        <a:pt x="3340" y="14418"/>
                      </a:lnTo>
                      <a:lnTo>
                        <a:pt x="3826" y="14595"/>
                      </a:lnTo>
                      <a:lnTo>
                        <a:pt x="4291" y="14750"/>
                      </a:lnTo>
                      <a:lnTo>
                        <a:pt x="4777" y="14860"/>
                      </a:lnTo>
                      <a:lnTo>
                        <a:pt x="5241" y="14927"/>
                      </a:lnTo>
                      <a:lnTo>
                        <a:pt x="5706" y="14993"/>
                      </a:lnTo>
                      <a:lnTo>
                        <a:pt x="6148" y="15015"/>
                      </a:lnTo>
                      <a:lnTo>
                        <a:pt x="7011" y="15015"/>
                      </a:lnTo>
                      <a:lnTo>
                        <a:pt x="7431" y="14971"/>
                      </a:lnTo>
                      <a:lnTo>
                        <a:pt x="7807" y="14927"/>
                      </a:lnTo>
                      <a:lnTo>
                        <a:pt x="8160" y="14860"/>
                      </a:lnTo>
                      <a:lnTo>
                        <a:pt x="8514" y="14772"/>
                      </a:lnTo>
                      <a:lnTo>
                        <a:pt x="8824" y="14684"/>
                      </a:lnTo>
                      <a:lnTo>
                        <a:pt x="9089" y="14573"/>
                      </a:lnTo>
                      <a:lnTo>
                        <a:pt x="9332" y="14462"/>
                      </a:lnTo>
                      <a:lnTo>
                        <a:pt x="9531" y="14352"/>
                      </a:lnTo>
                      <a:lnTo>
                        <a:pt x="11190" y="14153"/>
                      </a:lnTo>
                      <a:lnTo>
                        <a:pt x="11146" y="12959"/>
                      </a:lnTo>
                      <a:lnTo>
                        <a:pt x="11079" y="10283"/>
                      </a:lnTo>
                      <a:lnTo>
                        <a:pt x="11035" y="10283"/>
                      </a:lnTo>
                      <a:lnTo>
                        <a:pt x="9775" y="10239"/>
                      </a:lnTo>
                      <a:lnTo>
                        <a:pt x="9089" y="9133"/>
                      </a:lnTo>
                      <a:lnTo>
                        <a:pt x="7674" y="6833"/>
                      </a:lnTo>
                      <a:lnTo>
                        <a:pt x="7586" y="6679"/>
                      </a:lnTo>
                      <a:lnTo>
                        <a:pt x="34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8"/>
                <p:cNvSpPr/>
                <p:nvPr/>
              </p:nvSpPr>
              <p:spPr>
                <a:xfrm>
                  <a:off x="3167684" y="-1205861"/>
                  <a:ext cx="196136" cy="224634"/>
                </a:xfrm>
                <a:custGeom>
                  <a:rect b="b" l="l" r="r" t="t"/>
                  <a:pathLst>
                    <a:path extrusionOk="0" h="5573" w="4866">
                      <a:moveTo>
                        <a:pt x="2079" y="0"/>
                      </a:moveTo>
                      <a:lnTo>
                        <a:pt x="1969" y="23"/>
                      </a:lnTo>
                      <a:lnTo>
                        <a:pt x="1836" y="67"/>
                      </a:lnTo>
                      <a:lnTo>
                        <a:pt x="1681" y="155"/>
                      </a:lnTo>
                      <a:lnTo>
                        <a:pt x="1327" y="398"/>
                      </a:lnTo>
                      <a:lnTo>
                        <a:pt x="951" y="686"/>
                      </a:lnTo>
                      <a:lnTo>
                        <a:pt x="598" y="1018"/>
                      </a:lnTo>
                      <a:lnTo>
                        <a:pt x="288" y="1305"/>
                      </a:lnTo>
                      <a:lnTo>
                        <a:pt x="0" y="1593"/>
                      </a:lnTo>
                      <a:lnTo>
                        <a:pt x="89" y="5330"/>
                      </a:lnTo>
                      <a:lnTo>
                        <a:pt x="642" y="5396"/>
                      </a:lnTo>
                      <a:lnTo>
                        <a:pt x="1195" y="5462"/>
                      </a:lnTo>
                      <a:lnTo>
                        <a:pt x="1858" y="5507"/>
                      </a:lnTo>
                      <a:lnTo>
                        <a:pt x="2499" y="5551"/>
                      </a:lnTo>
                      <a:lnTo>
                        <a:pt x="3096" y="5573"/>
                      </a:lnTo>
                      <a:lnTo>
                        <a:pt x="3317" y="5551"/>
                      </a:lnTo>
                      <a:lnTo>
                        <a:pt x="3516" y="5529"/>
                      </a:lnTo>
                      <a:lnTo>
                        <a:pt x="3649" y="5485"/>
                      </a:lnTo>
                      <a:lnTo>
                        <a:pt x="3693" y="5440"/>
                      </a:lnTo>
                      <a:lnTo>
                        <a:pt x="3716" y="5418"/>
                      </a:lnTo>
                      <a:lnTo>
                        <a:pt x="3738" y="5330"/>
                      </a:lnTo>
                      <a:lnTo>
                        <a:pt x="3738" y="5241"/>
                      </a:lnTo>
                      <a:lnTo>
                        <a:pt x="3716" y="5175"/>
                      </a:lnTo>
                      <a:lnTo>
                        <a:pt x="3671" y="5086"/>
                      </a:lnTo>
                      <a:lnTo>
                        <a:pt x="3561" y="4954"/>
                      </a:lnTo>
                      <a:lnTo>
                        <a:pt x="3406" y="4843"/>
                      </a:lnTo>
                      <a:lnTo>
                        <a:pt x="3251" y="4755"/>
                      </a:lnTo>
                      <a:lnTo>
                        <a:pt x="3118" y="4688"/>
                      </a:lnTo>
                      <a:lnTo>
                        <a:pt x="2986" y="4622"/>
                      </a:lnTo>
                      <a:lnTo>
                        <a:pt x="3583" y="4622"/>
                      </a:lnTo>
                      <a:lnTo>
                        <a:pt x="3937" y="4600"/>
                      </a:lnTo>
                      <a:lnTo>
                        <a:pt x="4268" y="4578"/>
                      </a:lnTo>
                      <a:lnTo>
                        <a:pt x="4423" y="4534"/>
                      </a:lnTo>
                      <a:lnTo>
                        <a:pt x="4578" y="4489"/>
                      </a:lnTo>
                      <a:lnTo>
                        <a:pt x="4688" y="4445"/>
                      </a:lnTo>
                      <a:lnTo>
                        <a:pt x="4799" y="4379"/>
                      </a:lnTo>
                      <a:lnTo>
                        <a:pt x="4843" y="4290"/>
                      </a:lnTo>
                      <a:lnTo>
                        <a:pt x="4865" y="4202"/>
                      </a:lnTo>
                      <a:lnTo>
                        <a:pt x="4865" y="4113"/>
                      </a:lnTo>
                      <a:lnTo>
                        <a:pt x="4799" y="4047"/>
                      </a:lnTo>
                      <a:lnTo>
                        <a:pt x="4711" y="3959"/>
                      </a:lnTo>
                      <a:lnTo>
                        <a:pt x="4600" y="3914"/>
                      </a:lnTo>
                      <a:lnTo>
                        <a:pt x="4445" y="3848"/>
                      </a:lnTo>
                      <a:lnTo>
                        <a:pt x="4290" y="3804"/>
                      </a:lnTo>
                      <a:lnTo>
                        <a:pt x="3959" y="3715"/>
                      </a:lnTo>
                      <a:lnTo>
                        <a:pt x="3605" y="3671"/>
                      </a:lnTo>
                      <a:lnTo>
                        <a:pt x="3317" y="3649"/>
                      </a:lnTo>
                      <a:lnTo>
                        <a:pt x="3030" y="3627"/>
                      </a:lnTo>
                      <a:lnTo>
                        <a:pt x="3317" y="3583"/>
                      </a:lnTo>
                      <a:lnTo>
                        <a:pt x="3605" y="3516"/>
                      </a:lnTo>
                      <a:lnTo>
                        <a:pt x="3959" y="3450"/>
                      </a:lnTo>
                      <a:lnTo>
                        <a:pt x="4290" y="3340"/>
                      </a:lnTo>
                      <a:lnTo>
                        <a:pt x="4578" y="3229"/>
                      </a:lnTo>
                      <a:lnTo>
                        <a:pt x="4688" y="3141"/>
                      </a:lnTo>
                      <a:lnTo>
                        <a:pt x="4777" y="3074"/>
                      </a:lnTo>
                      <a:lnTo>
                        <a:pt x="4843" y="2986"/>
                      </a:lnTo>
                      <a:lnTo>
                        <a:pt x="4865" y="2897"/>
                      </a:lnTo>
                      <a:lnTo>
                        <a:pt x="4821" y="2809"/>
                      </a:lnTo>
                      <a:lnTo>
                        <a:pt x="4755" y="2720"/>
                      </a:lnTo>
                      <a:lnTo>
                        <a:pt x="4666" y="2654"/>
                      </a:lnTo>
                      <a:lnTo>
                        <a:pt x="4534" y="2610"/>
                      </a:lnTo>
                      <a:lnTo>
                        <a:pt x="4379" y="2566"/>
                      </a:lnTo>
                      <a:lnTo>
                        <a:pt x="4202" y="2521"/>
                      </a:lnTo>
                      <a:lnTo>
                        <a:pt x="3826" y="2477"/>
                      </a:lnTo>
                      <a:lnTo>
                        <a:pt x="3450" y="2455"/>
                      </a:lnTo>
                      <a:lnTo>
                        <a:pt x="2809" y="2455"/>
                      </a:lnTo>
                      <a:lnTo>
                        <a:pt x="3096" y="2344"/>
                      </a:lnTo>
                      <a:lnTo>
                        <a:pt x="3384" y="2234"/>
                      </a:lnTo>
                      <a:lnTo>
                        <a:pt x="3693" y="2079"/>
                      </a:lnTo>
                      <a:lnTo>
                        <a:pt x="4003" y="1902"/>
                      </a:lnTo>
                      <a:lnTo>
                        <a:pt x="4158" y="1814"/>
                      </a:lnTo>
                      <a:lnTo>
                        <a:pt x="4268" y="1703"/>
                      </a:lnTo>
                      <a:lnTo>
                        <a:pt x="4379" y="1593"/>
                      </a:lnTo>
                      <a:lnTo>
                        <a:pt x="4445" y="1482"/>
                      </a:lnTo>
                      <a:lnTo>
                        <a:pt x="4467" y="1349"/>
                      </a:lnTo>
                      <a:lnTo>
                        <a:pt x="4467" y="1239"/>
                      </a:lnTo>
                      <a:lnTo>
                        <a:pt x="4445" y="1195"/>
                      </a:lnTo>
                      <a:lnTo>
                        <a:pt x="4401" y="1128"/>
                      </a:lnTo>
                      <a:lnTo>
                        <a:pt x="4313" y="1062"/>
                      </a:lnTo>
                      <a:lnTo>
                        <a:pt x="4180" y="1018"/>
                      </a:lnTo>
                      <a:lnTo>
                        <a:pt x="3826" y="1018"/>
                      </a:lnTo>
                      <a:lnTo>
                        <a:pt x="3627" y="1040"/>
                      </a:lnTo>
                      <a:lnTo>
                        <a:pt x="3185" y="1128"/>
                      </a:lnTo>
                      <a:lnTo>
                        <a:pt x="2765" y="1239"/>
                      </a:lnTo>
                      <a:lnTo>
                        <a:pt x="2389" y="1371"/>
                      </a:lnTo>
                      <a:lnTo>
                        <a:pt x="2035" y="1504"/>
                      </a:lnTo>
                      <a:lnTo>
                        <a:pt x="2101" y="1327"/>
                      </a:lnTo>
                      <a:lnTo>
                        <a:pt x="2168" y="1128"/>
                      </a:lnTo>
                      <a:lnTo>
                        <a:pt x="2212" y="885"/>
                      </a:lnTo>
                      <a:lnTo>
                        <a:pt x="2256" y="642"/>
                      </a:lnTo>
                      <a:lnTo>
                        <a:pt x="2278" y="398"/>
                      </a:lnTo>
                      <a:lnTo>
                        <a:pt x="2256" y="288"/>
                      </a:lnTo>
                      <a:lnTo>
                        <a:pt x="2234" y="199"/>
                      </a:lnTo>
                      <a:lnTo>
                        <a:pt x="2212" y="111"/>
                      </a:lnTo>
                      <a:lnTo>
                        <a:pt x="2145" y="45"/>
                      </a:lnTo>
                      <a:lnTo>
                        <a:pt x="2123" y="23"/>
                      </a:lnTo>
                      <a:lnTo>
                        <a:pt x="2079"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8"/>
                <p:cNvSpPr/>
                <p:nvPr/>
              </p:nvSpPr>
              <p:spPr>
                <a:xfrm>
                  <a:off x="3774680" y="-1459881"/>
                  <a:ext cx="87387" cy="160464"/>
                </a:xfrm>
                <a:custGeom>
                  <a:rect b="b" l="l" r="r" t="t"/>
                  <a:pathLst>
                    <a:path extrusionOk="0" h="3981" w="2168">
                      <a:moveTo>
                        <a:pt x="1416" y="0"/>
                      </a:moveTo>
                      <a:lnTo>
                        <a:pt x="1350" y="155"/>
                      </a:lnTo>
                      <a:lnTo>
                        <a:pt x="1261" y="288"/>
                      </a:lnTo>
                      <a:lnTo>
                        <a:pt x="1062" y="575"/>
                      </a:lnTo>
                      <a:lnTo>
                        <a:pt x="819" y="686"/>
                      </a:lnTo>
                      <a:lnTo>
                        <a:pt x="576" y="840"/>
                      </a:lnTo>
                      <a:lnTo>
                        <a:pt x="377" y="1017"/>
                      </a:lnTo>
                      <a:lnTo>
                        <a:pt x="178" y="1216"/>
                      </a:lnTo>
                      <a:lnTo>
                        <a:pt x="89" y="1349"/>
                      </a:lnTo>
                      <a:lnTo>
                        <a:pt x="23" y="1482"/>
                      </a:lnTo>
                      <a:lnTo>
                        <a:pt x="1" y="1570"/>
                      </a:lnTo>
                      <a:lnTo>
                        <a:pt x="1" y="1659"/>
                      </a:lnTo>
                      <a:lnTo>
                        <a:pt x="1" y="1769"/>
                      </a:lnTo>
                      <a:lnTo>
                        <a:pt x="45" y="1858"/>
                      </a:lnTo>
                      <a:lnTo>
                        <a:pt x="133" y="2012"/>
                      </a:lnTo>
                      <a:lnTo>
                        <a:pt x="288" y="2167"/>
                      </a:lnTo>
                      <a:lnTo>
                        <a:pt x="244" y="2278"/>
                      </a:lnTo>
                      <a:lnTo>
                        <a:pt x="200" y="2388"/>
                      </a:lnTo>
                      <a:lnTo>
                        <a:pt x="200" y="2521"/>
                      </a:lnTo>
                      <a:lnTo>
                        <a:pt x="222" y="2632"/>
                      </a:lnTo>
                      <a:lnTo>
                        <a:pt x="266" y="2742"/>
                      </a:lnTo>
                      <a:lnTo>
                        <a:pt x="332" y="2853"/>
                      </a:lnTo>
                      <a:lnTo>
                        <a:pt x="421" y="2941"/>
                      </a:lnTo>
                      <a:lnTo>
                        <a:pt x="531" y="3030"/>
                      </a:lnTo>
                      <a:lnTo>
                        <a:pt x="355" y="3118"/>
                      </a:lnTo>
                      <a:lnTo>
                        <a:pt x="288" y="3184"/>
                      </a:lnTo>
                      <a:lnTo>
                        <a:pt x="200" y="3251"/>
                      </a:lnTo>
                      <a:lnTo>
                        <a:pt x="155" y="3339"/>
                      </a:lnTo>
                      <a:lnTo>
                        <a:pt x="111" y="3450"/>
                      </a:lnTo>
                      <a:lnTo>
                        <a:pt x="111" y="3538"/>
                      </a:lnTo>
                      <a:lnTo>
                        <a:pt x="133" y="3627"/>
                      </a:lnTo>
                      <a:lnTo>
                        <a:pt x="178" y="3737"/>
                      </a:lnTo>
                      <a:lnTo>
                        <a:pt x="266" y="3804"/>
                      </a:lnTo>
                      <a:lnTo>
                        <a:pt x="355" y="3870"/>
                      </a:lnTo>
                      <a:lnTo>
                        <a:pt x="443" y="3914"/>
                      </a:lnTo>
                      <a:lnTo>
                        <a:pt x="554" y="3958"/>
                      </a:lnTo>
                      <a:lnTo>
                        <a:pt x="642" y="3980"/>
                      </a:lnTo>
                      <a:lnTo>
                        <a:pt x="863" y="3980"/>
                      </a:lnTo>
                      <a:lnTo>
                        <a:pt x="1084" y="3958"/>
                      </a:lnTo>
                      <a:lnTo>
                        <a:pt x="1283" y="3870"/>
                      </a:lnTo>
                      <a:lnTo>
                        <a:pt x="1482" y="3759"/>
                      </a:lnTo>
                      <a:lnTo>
                        <a:pt x="1659" y="3627"/>
                      </a:lnTo>
                      <a:lnTo>
                        <a:pt x="1814" y="3494"/>
                      </a:lnTo>
                      <a:lnTo>
                        <a:pt x="1902" y="3383"/>
                      </a:lnTo>
                      <a:lnTo>
                        <a:pt x="1991" y="3273"/>
                      </a:lnTo>
                      <a:lnTo>
                        <a:pt x="2013" y="3184"/>
                      </a:lnTo>
                      <a:lnTo>
                        <a:pt x="2035" y="3074"/>
                      </a:lnTo>
                      <a:lnTo>
                        <a:pt x="2035" y="2875"/>
                      </a:lnTo>
                      <a:lnTo>
                        <a:pt x="1991" y="2698"/>
                      </a:lnTo>
                      <a:lnTo>
                        <a:pt x="1902" y="2499"/>
                      </a:lnTo>
                      <a:lnTo>
                        <a:pt x="2035" y="2366"/>
                      </a:lnTo>
                      <a:lnTo>
                        <a:pt x="2101" y="2211"/>
                      </a:lnTo>
                      <a:lnTo>
                        <a:pt x="2168" y="2057"/>
                      </a:lnTo>
                      <a:lnTo>
                        <a:pt x="2168" y="1880"/>
                      </a:lnTo>
                      <a:lnTo>
                        <a:pt x="2146" y="1703"/>
                      </a:lnTo>
                      <a:lnTo>
                        <a:pt x="2079" y="1548"/>
                      </a:lnTo>
                      <a:lnTo>
                        <a:pt x="1991" y="1393"/>
                      </a:lnTo>
                      <a:lnTo>
                        <a:pt x="1880" y="1261"/>
                      </a:lnTo>
                      <a:lnTo>
                        <a:pt x="1947" y="1106"/>
                      </a:lnTo>
                      <a:lnTo>
                        <a:pt x="1991" y="907"/>
                      </a:lnTo>
                      <a:lnTo>
                        <a:pt x="1969" y="730"/>
                      </a:lnTo>
                      <a:lnTo>
                        <a:pt x="1925" y="531"/>
                      </a:lnTo>
                      <a:lnTo>
                        <a:pt x="1858" y="354"/>
                      </a:lnTo>
                      <a:lnTo>
                        <a:pt x="1726" y="221"/>
                      </a:lnTo>
                      <a:lnTo>
                        <a:pt x="1593" y="89"/>
                      </a:lnTo>
                      <a:lnTo>
                        <a:pt x="1416"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8"/>
                <p:cNvSpPr/>
                <p:nvPr/>
              </p:nvSpPr>
              <p:spPr>
                <a:xfrm>
                  <a:off x="3782701" y="-1413568"/>
                  <a:ext cx="72231" cy="44620"/>
                </a:xfrm>
                <a:custGeom>
                  <a:rect b="b" l="l" r="r" t="t"/>
                  <a:pathLst>
                    <a:path extrusionOk="0" h="1107" w="1792">
                      <a:moveTo>
                        <a:pt x="1659" y="1"/>
                      </a:moveTo>
                      <a:lnTo>
                        <a:pt x="1615" y="23"/>
                      </a:lnTo>
                      <a:lnTo>
                        <a:pt x="1593" y="45"/>
                      </a:lnTo>
                      <a:lnTo>
                        <a:pt x="1482" y="200"/>
                      </a:lnTo>
                      <a:lnTo>
                        <a:pt x="1350" y="333"/>
                      </a:lnTo>
                      <a:lnTo>
                        <a:pt x="1195" y="443"/>
                      </a:lnTo>
                      <a:lnTo>
                        <a:pt x="1040" y="532"/>
                      </a:lnTo>
                      <a:lnTo>
                        <a:pt x="819" y="664"/>
                      </a:lnTo>
                      <a:lnTo>
                        <a:pt x="598" y="753"/>
                      </a:lnTo>
                      <a:lnTo>
                        <a:pt x="355" y="841"/>
                      </a:lnTo>
                      <a:lnTo>
                        <a:pt x="111" y="886"/>
                      </a:lnTo>
                      <a:lnTo>
                        <a:pt x="67" y="886"/>
                      </a:lnTo>
                      <a:lnTo>
                        <a:pt x="23" y="930"/>
                      </a:lnTo>
                      <a:lnTo>
                        <a:pt x="1" y="952"/>
                      </a:lnTo>
                      <a:lnTo>
                        <a:pt x="1" y="996"/>
                      </a:lnTo>
                      <a:lnTo>
                        <a:pt x="1" y="1040"/>
                      </a:lnTo>
                      <a:lnTo>
                        <a:pt x="45" y="1085"/>
                      </a:lnTo>
                      <a:lnTo>
                        <a:pt x="67" y="1107"/>
                      </a:lnTo>
                      <a:lnTo>
                        <a:pt x="111" y="1107"/>
                      </a:lnTo>
                      <a:lnTo>
                        <a:pt x="399" y="1062"/>
                      </a:lnTo>
                      <a:lnTo>
                        <a:pt x="664" y="974"/>
                      </a:lnTo>
                      <a:lnTo>
                        <a:pt x="907" y="863"/>
                      </a:lnTo>
                      <a:lnTo>
                        <a:pt x="1151" y="731"/>
                      </a:lnTo>
                      <a:lnTo>
                        <a:pt x="1328" y="620"/>
                      </a:lnTo>
                      <a:lnTo>
                        <a:pt x="1504" y="487"/>
                      </a:lnTo>
                      <a:lnTo>
                        <a:pt x="1659" y="333"/>
                      </a:lnTo>
                      <a:lnTo>
                        <a:pt x="1792" y="156"/>
                      </a:lnTo>
                      <a:lnTo>
                        <a:pt x="1792" y="134"/>
                      </a:lnTo>
                      <a:lnTo>
                        <a:pt x="1792" y="89"/>
                      </a:lnTo>
                      <a:lnTo>
                        <a:pt x="1770" y="45"/>
                      </a:lnTo>
                      <a:lnTo>
                        <a:pt x="1748" y="23"/>
                      </a:lnTo>
                      <a:lnTo>
                        <a:pt x="1703" y="1"/>
                      </a:ln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8"/>
                <p:cNvSpPr/>
                <p:nvPr/>
              </p:nvSpPr>
              <p:spPr>
                <a:xfrm>
                  <a:off x="3790723" y="-1363626"/>
                  <a:ext cx="65097" cy="30352"/>
                </a:xfrm>
                <a:custGeom>
                  <a:rect b="b" l="l" r="r" t="t"/>
                  <a:pathLst>
                    <a:path extrusionOk="0" h="753" w="1615">
                      <a:moveTo>
                        <a:pt x="1504" y="0"/>
                      </a:moveTo>
                      <a:lnTo>
                        <a:pt x="1460" y="22"/>
                      </a:lnTo>
                      <a:lnTo>
                        <a:pt x="1438" y="45"/>
                      </a:lnTo>
                      <a:lnTo>
                        <a:pt x="1283" y="177"/>
                      </a:lnTo>
                      <a:lnTo>
                        <a:pt x="1151" y="288"/>
                      </a:lnTo>
                      <a:lnTo>
                        <a:pt x="996" y="376"/>
                      </a:lnTo>
                      <a:lnTo>
                        <a:pt x="841" y="465"/>
                      </a:lnTo>
                      <a:lnTo>
                        <a:pt x="664" y="509"/>
                      </a:lnTo>
                      <a:lnTo>
                        <a:pt x="487" y="531"/>
                      </a:lnTo>
                      <a:lnTo>
                        <a:pt x="310" y="531"/>
                      </a:lnTo>
                      <a:lnTo>
                        <a:pt x="133" y="509"/>
                      </a:lnTo>
                      <a:lnTo>
                        <a:pt x="89" y="509"/>
                      </a:lnTo>
                      <a:lnTo>
                        <a:pt x="45" y="531"/>
                      </a:lnTo>
                      <a:lnTo>
                        <a:pt x="23" y="553"/>
                      </a:lnTo>
                      <a:lnTo>
                        <a:pt x="1" y="597"/>
                      </a:lnTo>
                      <a:lnTo>
                        <a:pt x="1" y="642"/>
                      </a:lnTo>
                      <a:lnTo>
                        <a:pt x="1" y="664"/>
                      </a:lnTo>
                      <a:lnTo>
                        <a:pt x="45" y="708"/>
                      </a:lnTo>
                      <a:lnTo>
                        <a:pt x="67" y="730"/>
                      </a:lnTo>
                      <a:lnTo>
                        <a:pt x="244" y="752"/>
                      </a:lnTo>
                      <a:lnTo>
                        <a:pt x="399" y="752"/>
                      </a:lnTo>
                      <a:lnTo>
                        <a:pt x="664" y="730"/>
                      </a:lnTo>
                      <a:lnTo>
                        <a:pt x="907" y="664"/>
                      </a:lnTo>
                      <a:lnTo>
                        <a:pt x="1106" y="575"/>
                      </a:lnTo>
                      <a:lnTo>
                        <a:pt x="1283" y="465"/>
                      </a:lnTo>
                      <a:lnTo>
                        <a:pt x="1438" y="332"/>
                      </a:lnTo>
                      <a:lnTo>
                        <a:pt x="1593" y="199"/>
                      </a:lnTo>
                      <a:lnTo>
                        <a:pt x="1615" y="155"/>
                      </a:lnTo>
                      <a:lnTo>
                        <a:pt x="1615" y="111"/>
                      </a:lnTo>
                      <a:lnTo>
                        <a:pt x="1615" y="67"/>
                      </a:lnTo>
                      <a:lnTo>
                        <a:pt x="1593" y="22"/>
                      </a:lnTo>
                      <a:lnTo>
                        <a:pt x="1549" y="0"/>
                      </a:ln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8"/>
                <p:cNvSpPr/>
                <p:nvPr/>
              </p:nvSpPr>
              <p:spPr>
                <a:xfrm>
                  <a:off x="3045551" y="-1692538"/>
                  <a:ext cx="191702" cy="65983"/>
                </a:xfrm>
                <a:custGeom>
                  <a:rect b="b" l="l" r="r" t="t"/>
                  <a:pathLst>
                    <a:path extrusionOk="0" h="1637" w="4756">
                      <a:moveTo>
                        <a:pt x="111" y="0"/>
                      </a:moveTo>
                      <a:lnTo>
                        <a:pt x="1" y="45"/>
                      </a:lnTo>
                      <a:lnTo>
                        <a:pt x="156" y="244"/>
                      </a:lnTo>
                      <a:lnTo>
                        <a:pt x="333" y="465"/>
                      </a:lnTo>
                      <a:lnTo>
                        <a:pt x="510" y="642"/>
                      </a:lnTo>
                      <a:lnTo>
                        <a:pt x="686" y="819"/>
                      </a:lnTo>
                      <a:lnTo>
                        <a:pt x="885" y="996"/>
                      </a:lnTo>
                      <a:lnTo>
                        <a:pt x="1107" y="1128"/>
                      </a:lnTo>
                      <a:lnTo>
                        <a:pt x="1306" y="1261"/>
                      </a:lnTo>
                      <a:lnTo>
                        <a:pt x="1527" y="1372"/>
                      </a:lnTo>
                      <a:lnTo>
                        <a:pt x="1836" y="1482"/>
                      </a:lnTo>
                      <a:lnTo>
                        <a:pt x="2146" y="1571"/>
                      </a:lnTo>
                      <a:lnTo>
                        <a:pt x="2478" y="1615"/>
                      </a:lnTo>
                      <a:lnTo>
                        <a:pt x="2787" y="1637"/>
                      </a:lnTo>
                      <a:lnTo>
                        <a:pt x="3075" y="1637"/>
                      </a:lnTo>
                      <a:lnTo>
                        <a:pt x="3340" y="1593"/>
                      </a:lnTo>
                      <a:lnTo>
                        <a:pt x="3583" y="1526"/>
                      </a:lnTo>
                      <a:lnTo>
                        <a:pt x="3849" y="1438"/>
                      </a:lnTo>
                      <a:lnTo>
                        <a:pt x="3981" y="1372"/>
                      </a:lnTo>
                      <a:lnTo>
                        <a:pt x="4114" y="1283"/>
                      </a:lnTo>
                      <a:lnTo>
                        <a:pt x="4247" y="1172"/>
                      </a:lnTo>
                      <a:lnTo>
                        <a:pt x="4379" y="1062"/>
                      </a:lnTo>
                      <a:lnTo>
                        <a:pt x="4512" y="951"/>
                      </a:lnTo>
                      <a:lnTo>
                        <a:pt x="4600" y="797"/>
                      </a:lnTo>
                      <a:lnTo>
                        <a:pt x="4689" y="642"/>
                      </a:lnTo>
                      <a:lnTo>
                        <a:pt x="4755" y="487"/>
                      </a:lnTo>
                      <a:lnTo>
                        <a:pt x="4645" y="443"/>
                      </a:lnTo>
                      <a:lnTo>
                        <a:pt x="4600" y="598"/>
                      </a:lnTo>
                      <a:lnTo>
                        <a:pt x="4512" y="730"/>
                      </a:lnTo>
                      <a:lnTo>
                        <a:pt x="4424" y="863"/>
                      </a:lnTo>
                      <a:lnTo>
                        <a:pt x="4313" y="996"/>
                      </a:lnTo>
                      <a:lnTo>
                        <a:pt x="4180" y="1084"/>
                      </a:lnTo>
                      <a:lnTo>
                        <a:pt x="4048" y="1172"/>
                      </a:lnTo>
                      <a:lnTo>
                        <a:pt x="3804" y="1327"/>
                      </a:lnTo>
                      <a:lnTo>
                        <a:pt x="3539" y="1416"/>
                      </a:lnTo>
                      <a:lnTo>
                        <a:pt x="3274" y="1482"/>
                      </a:lnTo>
                      <a:lnTo>
                        <a:pt x="2986" y="1526"/>
                      </a:lnTo>
                      <a:lnTo>
                        <a:pt x="2699" y="1526"/>
                      </a:lnTo>
                      <a:lnTo>
                        <a:pt x="2433" y="1504"/>
                      </a:lnTo>
                      <a:lnTo>
                        <a:pt x="2146" y="1460"/>
                      </a:lnTo>
                      <a:lnTo>
                        <a:pt x="1858" y="1372"/>
                      </a:lnTo>
                      <a:lnTo>
                        <a:pt x="1571" y="1261"/>
                      </a:lnTo>
                      <a:lnTo>
                        <a:pt x="1372" y="1150"/>
                      </a:lnTo>
                      <a:lnTo>
                        <a:pt x="1173" y="1040"/>
                      </a:lnTo>
                      <a:lnTo>
                        <a:pt x="974" y="907"/>
                      </a:lnTo>
                      <a:lnTo>
                        <a:pt x="775" y="752"/>
                      </a:lnTo>
                      <a:lnTo>
                        <a:pt x="598" y="575"/>
                      </a:lnTo>
                      <a:lnTo>
                        <a:pt x="421" y="399"/>
                      </a:lnTo>
                      <a:lnTo>
                        <a:pt x="266" y="200"/>
                      </a:lnTo>
                      <a:lnTo>
                        <a:pt x="11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8"/>
                <p:cNvSpPr/>
                <p:nvPr/>
              </p:nvSpPr>
              <p:spPr>
                <a:xfrm>
                  <a:off x="2901168" y="-1602531"/>
                  <a:ext cx="140875" cy="178320"/>
                </a:xfrm>
                <a:custGeom>
                  <a:rect b="b" l="l" r="r" t="t"/>
                  <a:pathLst>
                    <a:path extrusionOk="0" h="4424" w="3495">
                      <a:moveTo>
                        <a:pt x="111" y="1"/>
                      </a:moveTo>
                      <a:lnTo>
                        <a:pt x="1" y="89"/>
                      </a:lnTo>
                      <a:lnTo>
                        <a:pt x="332" y="200"/>
                      </a:lnTo>
                      <a:lnTo>
                        <a:pt x="642" y="355"/>
                      </a:lnTo>
                      <a:lnTo>
                        <a:pt x="929" y="510"/>
                      </a:lnTo>
                      <a:lnTo>
                        <a:pt x="1217" y="686"/>
                      </a:lnTo>
                      <a:lnTo>
                        <a:pt x="1482" y="885"/>
                      </a:lnTo>
                      <a:lnTo>
                        <a:pt x="1747" y="1084"/>
                      </a:lnTo>
                      <a:lnTo>
                        <a:pt x="1991" y="1328"/>
                      </a:lnTo>
                      <a:lnTo>
                        <a:pt x="2212" y="1571"/>
                      </a:lnTo>
                      <a:lnTo>
                        <a:pt x="2455" y="1881"/>
                      </a:lnTo>
                      <a:lnTo>
                        <a:pt x="2654" y="2190"/>
                      </a:lnTo>
                      <a:lnTo>
                        <a:pt x="2853" y="2522"/>
                      </a:lnTo>
                      <a:lnTo>
                        <a:pt x="3008" y="2876"/>
                      </a:lnTo>
                      <a:lnTo>
                        <a:pt x="3141" y="3229"/>
                      </a:lnTo>
                      <a:lnTo>
                        <a:pt x="3251" y="3605"/>
                      </a:lnTo>
                      <a:lnTo>
                        <a:pt x="3340" y="3981"/>
                      </a:lnTo>
                      <a:lnTo>
                        <a:pt x="3384" y="4357"/>
                      </a:lnTo>
                      <a:lnTo>
                        <a:pt x="3406" y="4402"/>
                      </a:lnTo>
                      <a:lnTo>
                        <a:pt x="3428" y="4424"/>
                      </a:lnTo>
                      <a:lnTo>
                        <a:pt x="3450" y="4424"/>
                      </a:lnTo>
                      <a:lnTo>
                        <a:pt x="3472" y="4402"/>
                      </a:lnTo>
                      <a:lnTo>
                        <a:pt x="3494" y="4357"/>
                      </a:lnTo>
                      <a:lnTo>
                        <a:pt x="3450" y="3959"/>
                      </a:lnTo>
                      <a:lnTo>
                        <a:pt x="3362" y="3583"/>
                      </a:lnTo>
                      <a:lnTo>
                        <a:pt x="3251" y="3207"/>
                      </a:lnTo>
                      <a:lnTo>
                        <a:pt x="3119" y="2831"/>
                      </a:lnTo>
                      <a:lnTo>
                        <a:pt x="2964" y="2478"/>
                      </a:lnTo>
                      <a:lnTo>
                        <a:pt x="2765" y="2146"/>
                      </a:lnTo>
                      <a:lnTo>
                        <a:pt x="2544" y="1814"/>
                      </a:lnTo>
                      <a:lnTo>
                        <a:pt x="2300" y="1505"/>
                      </a:lnTo>
                      <a:lnTo>
                        <a:pt x="2079" y="1261"/>
                      </a:lnTo>
                      <a:lnTo>
                        <a:pt x="1836" y="1018"/>
                      </a:lnTo>
                      <a:lnTo>
                        <a:pt x="1571" y="797"/>
                      </a:lnTo>
                      <a:lnTo>
                        <a:pt x="1305" y="598"/>
                      </a:lnTo>
                      <a:lnTo>
                        <a:pt x="1018" y="421"/>
                      </a:lnTo>
                      <a:lnTo>
                        <a:pt x="730" y="266"/>
                      </a:lnTo>
                      <a:lnTo>
                        <a:pt x="421" y="134"/>
                      </a:lnTo>
                      <a:lnTo>
                        <a:pt x="11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8"/>
                <p:cNvSpPr/>
                <p:nvPr/>
              </p:nvSpPr>
              <p:spPr>
                <a:xfrm>
                  <a:off x="2951069" y="-1256689"/>
                  <a:ext cx="215766" cy="115038"/>
                </a:xfrm>
                <a:custGeom>
                  <a:rect b="b" l="l" r="r" t="t"/>
                  <a:pathLst>
                    <a:path extrusionOk="0" h="2854" w="5353">
                      <a:moveTo>
                        <a:pt x="67" y="1"/>
                      </a:moveTo>
                      <a:lnTo>
                        <a:pt x="23" y="23"/>
                      </a:lnTo>
                      <a:lnTo>
                        <a:pt x="1" y="45"/>
                      </a:lnTo>
                      <a:lnTo>
                        <a:pt x="23" y="89"/>
                      </a:lnTo>
                      <a:lnTo>
                        <a:pt x="67" y="112"/>
                      </a:lnTo>
                      <a:lnTo>
                        <a:pt x="333" y="134"/>
                      </a:lnTo>
                      <a:lnTo>
                        <a:pt x="576" y="178"/>
                      </a:lnTo>
                      <a:lnTo>
                        <a:pt x="1062" y="288"/>
                      </a:lnTo>
                      <a:lnTo>
                        <a:pt x="1505" y="421"/>
                      </a:lnTo>
                      <a:lnTo>
                        <a:pt x="1903" y="598"/>
                      </a:lnTo>
                      <a:lnTo>
                        <a:pt x="2256" y="797"/>
                      </a:lnTo>
                      <a:lnTo>
                        <a:pt x="2588" y="1018"/>
                      </a:lnTo>
                      <a:lnTo>
                        <a:pt x="2876" y="1261"/>
                      </a:lnTo>
                      <a:lnTo>
                        <a:pt x="3119" y="1483"/>
                      </a:lnTo>
                      <a:lnTo>
                        <a:pt x="3340" y="1726"/>
                      </a:lnTo>
                      <a:lnTo>
                        <a:pt x="3517" y="1947"/>
                      </a:lnTo>
                      <a:lnTo>
                        <a:pt x="3672" y="2146"/>
                      </a:lnTo>
                      <a:lnTo>
                        <a:pt x="3804" y="2345"/>
                      </a:lnTo>
                      <a:lnTo>
                        <a:pt x="3959" y="2610"/>
                      </a:lnTo>
                      <a:lnTo>
                        <a:pt x="4003" y="2721"/>
                      </a:lnTo>
                      <a:lnTo>
                        <a:pt x="4026" y="2765"/>
                      </a:lnTo>
                      <a:lnTo>
                        <a:pt x="4070" y="2765"/>
                      </a:lnTo>
                      <a:lnTo>
                        <a:pt x="5286" y="2854"/>
                      </a:lnTo>
                      <a:lnTo>
                        <a:pt x="5308" y="2854"/>
                      </a:lnTo>
                      <a:lnTo>
                        <a:pt x="5330" y="2831"/>
                      </a:lnTo>
                      <a:lnTo>
                        <a:pt x="5352" y="2787"/>
                      </a:lnTo>
                      <a:lnTo>
                        <a:pt x="5352" y="2765"/>
                      </a:lnTo>
                      <a:lnTo>
                        <a:pt x="5308" y="2743"/>
                      </a:lnTo>
                      <a:lnTo>
                        <a:pt x="4114" y="2655"/>
                      </a:lnTo>
                      <a:lnTo>
                        <a:pt x="4003" y="2456"/>
                      </a:lnTo>
                      <a:lnTo>
                        <a:pt x="3804" y="2146"/>
                      </a:lnTo>
                      <a:lnTo>
                        <a:pt x="3672" y="1947"/>
                      </a:lnTo>
                      <a:lnTo>
                        <a:pt x="3495" y="1726"/>
                      </a:lnTo>
                      <a:lnTo>
                        <a:pt x="3318" y="1505"/>
                      </a:lnTo>
                      <a:lnTo>
                        <a:pt x="3075" y="1284"/>
                      </a:lnTo>
                      <a:lnTo>
                        <a:pt x="2831" y="1062"/>
                      </a:lnTo>
                      <a:lnTo>
                        <a:pt x="2544" y="841"/>
                      </a:lnTo>
                      <a:lnTo>
                        <a:pt x="2212" y="642"/>
                      </a:lnTo>
                      <a:lnTo>
                        <a:pt x="1858" y="465"/>
                      </a:lnTo>
                      <a:lnTo>
                        <a:pt x="1460" y="288"/>
                      </a:lnTo>
                      <a:lnTo>
                        <a:pt x="1040" y="156"/>
                      </a:lnTo>
                      <a:lnTo>
                        <a:pt x="576" y="67"/>
                      </a:lnTo>
                      <a:lnTo>
                        <a:pt x="6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8"/>
                <p:cNvSpPr/>
                <p:nvPr/>
              </p:nvSpPr>
              <p:spPr>
                <a:xfrm>
                  <a:off x="3010806" y="-1312838"/>
                  <a:ext cx="23217" cy="73158"/>
                </a:xfrm>
                <a:custGeom>
                  <a:rect b="b" l="l" r="r" t="t"/>
                  <a:pathLst>
                    <a:path extrusionOk="0" h="1815" w="576">
                      <a:moveTo>
                        <a:pt x="531" y="1"/>
                      </a:moveTo>
                      <a:lnTo>
                        <a:pt x="487" y="23"/>
                      </a:lnTo>
                      <a:lnTo>
                        <a:pt x="465" y="45"/>
                      </a:lnTo>
                      <a:lnTo>
                        <a:pt x="399" y="487"/>
                      </a:lnTo>
                      <a:lnTo>
                        <a:pt x="310" y="907"/>
                      </a:lnTo>
                      <a:lnTo>
                        <a:pt x="177" y="1328"/>
                      </a:lnTo>
                      <a:lnTo>
                        <a:pt x="0" y="1726"/>
                      </a:lnTo>
                      <a:lnTo>
                        <a:pt x="0" y="1770"/>
                      </a:lnTo>
                      <a:lnTo>
                        <a:pt x="23" y="1814"/>
                      </a:lnTo>
                      <a:lnTo>
                        <a:pt x="89" y="1814"/>
                      </a:lnTo>
                      <a:lnTo>
                        <a:pt x="111" y="1792"/>
                      </a:lnTo>
                      <a:lnTo>
                        <a:pt x="288" y="1372"/>
                      </a:lnTo>
                      <a:lnTo>
                        <a:pt x="421" y="952"/>
                      </a:lnTo>
                      <a:lnTo>
                        <a:pt x="509" y="509"/>
                      </a:lnTo>
                      <a:lnTo>
                        <a:pt x="575" y="67"/>
                      </a:lnTo>
                      <a:lnTo>
                        <a:pt x="575" y="23"/>
                      </a:lnTo>
                      <a:lnTo>
                        <a:pt x="53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8"/>
                <p:cNvSpPr/>
                <p:nvPr/>
              </p:nvSpPr>
              <p:spPr>
                <a:xfrm>
                  <a:off x="2722886" y="-1140804"/>
                  <a:ext cx="114151" cy="154257"/>
                </a:xfrm>
                <a:custGeom>
                  <a:rect b="b" l="l" r="r" t="t"/>
                  <a:pathLst>
                    <a:path extrusionOk="0" h="3827" w="2832">
                      <a:moveTo>
                        <a:pt x="1" y="1"/>
                      </a:moveTo>
                      <a:lnTo>
                        <a:pt x="23" y="133"/>
                      </a:lnTo>
                      <a:lnTo>
                        <a:pt x="288" y="266"/>
                      </a:lnTo>
                      <a:lnTo>
                        <a:pt x="554" y="421"/>
                      </a:lnTo>
                      <a:lnTo>
                        <a:pt x="797" y="576"/>
                      </a:lnTo>
                      <a:lnTo>
                        <a:pt x="1018" y="753"/>
                      </a:lnTo>
                      <a:lnTo>
                        <a:pt x="1239" y="952"/>
                      </a:lnTo>
                      <a:lnTo>
                        <a:pt x="1460" y="1151"/>
                      </a:lnTo>
                      <a:lnTo>
                        <a:pt x="1659" y="1372"/>
                      </a:lnTo>
                      <a:lnTo>
                        <a:pt x="1836" y="1593"/>
                      </a:lnTo>
                      <a:lnTo>
                        <a:pt x="2013" y="1836"/>
                      </a:lnTo>
                      <a:lnTo>
                        <a:pt x="2168" y="2079"/>
                      </a:lnTo>
                      <a:lnTo>
                        <a:pt x="2301" y="2345"/>
                      </a:lnTo>
                      <a:lnTo>
                        <a:pt x="2411" y="2610"/>
                      </a:lnTo>
                      <a:lnTo>
                        <a:pt x="2522" y="2898"/>
                      </a:lnTo>
                      <a:lnTo>
                        <a:pt x="2610" y="3185"/>
                      </a:lnTo>
                      <a:lnTo>
                        <a:pt x="2677" y="3472"/>
                      </a:lnTo>
                      <a:lnTo>
                        <a:pt x="2721" y="3760"/>
                      </a:lnTo>
                      <a:lnTo>
                        <a:pt x="2831" y="3826"/>
                      </a:lnTo>
                      <a:lnTo>
                        <a:pt x="2787" y="3517"/>
                      </a:lnTo>
                      <a:lnTo>
                        <a:pt x="2721" y="3207"/>
                      </a:lnTo>
                      <a:lnTo>
                        <a:pt x="2654" y="2898"/>
                      </a:lnTo>
                      <a:lnTo>
                        <a:pt x="2544" y="2610"/>
                      </a:lnTo>
                      <a:lnTo>
                        <a:pt x="2411" y="2323"/>
                      </a:lnTo>
                      <a:lnTo>
                        <a:pt x="2279" y="2057"/>
                      </a:lnTo>
                      <a:lnTo>
                        <a:pt x="2102" y="1792"/>
                      </a:lnTo>
                      <a:lnTo>
                        <a:pt x="1925" y="1527"/>
                      </a:lnTo>
                      <a:lnTo>
                        <a:pt x="1748" y="1283"/>
                      </a:lnTo>
                      <a:lnTo>
                        <a:pt x="1527" y="1062"/>
                      </a:lnTo>
                      <a:lnTo>
                        <a:pt x="1306" y="841"/>
                      </a:lnTo>
                      <a:lnTo>
                        <a:pt x="1062" y="642"/>
                      </a:lnTo>
                      <a:lnTo>
                        <a:pt x="819" y="465"/>
                      </a:lnTo>
                      <a:lnTo>
                        <a:pt x="554" y="288"/>
                      </a:lnTo>
                      <a:lnTo>
                        <a:pt x="288" y="133"/>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8"/>
                <p:cNvSpPr/>
                <p:nvPr/>
              </p:nvSpPr>
              <p:spPr>
                <a:xfrm>
                  <a:off x="3078563" y="-1744253"/>
                  <a:ext cx="139061" cy="95448"/>
                </a:xfrm>
                <a:custGeom>
                  <a:rect b="b" l="l" r="r" t="t"/>
                  <a:pathLst>
                    <a:path extrusionOk="0" h="2368" w="3450">
                      <a:moveTo>
                        <a:pt x="0" y="1"/>
                      </a:moveTo>
                      <a:lnTo>
                        <a:pt x="0" y="1018"/>
                      </a:lnTo>
                      <a:lnTo>
                        <a:pt x="89" y="1173"/>
                      </a:lnTo>
                      <a:lnTo>
                        <a:pt x="221" y="1350"/>
                      </a:lnTo>
                      <a:lnTo>
                        <a:pt x="398" y="1549"/>
                      </a:lnTo>
                      <a:lnTo>
                        <a:pt x="641" y="1748"/>
                      </a:lnTo>
                      <a:lnTo>
                        <a:pt x="929" y="1969"/>
                      </a:lnTo>
                      <a:lnTo>
                        <a:pt x="1084" y="2057"/>
                      </a:lnTo>
                      <a:lnTo>
                        <a:pt x="1261" y="2146"/>
                      </a:lnTo>
                      <a:lnTo>
                        <a:pt x="1460" y="2234"/>
                      </a:lnTo>
                      <a:lnTo>
                        <a:pt x="1681" y="2301"/>
                      </a:lnTo>
                      <a:lnTo>
                        <a:pt x="1880" y="2345"/>
                      </a:lnTo>
                      <a:lnTo>
                        <a:pt x="2079" y="2367"/>
                      </a:lnTo>
                      <a:lnTo>
                        <a:pt x="2278" y="2345"/>
                      </a:lnTo>
                      <a:lnTo>
                        <a:pt x="2433" y="2323"/>
                      </a:lnTo>
                      <a:lnTo>
                        <a:pt x="2609" y="2301"/>
                      </a:lnTo>
                      <a:lnTo>
                        <a:pt x="2742" y="2234"/>
                      </a:lnTo>
                      <a:lnTo>
                        <a:pt x="2985" y="2124"/>
                      </a:lnTo>
                      <a:lnTo>
                        <a:pt x="3184" y="1969"/>
                      </a:lnTo>
                      <a:lnTo>
                        <a:pt x="3339" y="1836"/>
                      </a:lnTo>
                      <a:lnTo>
                        <a:pt x="3450" y="1704"/>
                      </a:lnTo>
                      <a:lnTo>
                        <a:pt x="3450" y="731"/>
                      </a:lnTo>
                      <a:lnTo>
                        <a:pt x="0" y="1"/>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8"/>
                <p:cNvSpPr/>
                <p:nvPr/>
              </p:nvSpPr>
              <p:spPr>
                <a:xfrm>
                  <a:off x="3130238" y="-1719262"/>
                  <a:ext cx="87387" cy="31238"/>
                </a:xfrm>
                <a:custGeom>
                  <a:rect b="b" l="l" r="r" t="t"/>
                  <a:pathLst>
                    <a:path extrusionOk="0" h="775" w="2168">
                      <a:moveTo>
                        <a:pt x="1" y="0"/>
                      </a:moveTo>
                      <a:lnTo>
                        <a:pt x="133" y="89"/>
                      </a:lnTo>
                      <a:lnTo>
                        <a:pt x="266" y="155"/>
                      </a:lnTo>
                      <a:lnTo>
                        <a:pt x="531" y="265"/>
                      </a:lnTo>
                      <a:lnTo>
                        <a:pt x="1350" y="553"/>
                      </a:lnTo>
                      <a:lnTo>
                        <a:pt x="2168" y="774"/>
                      </a:lnTo>
                      <a:lnTo>
                        <a:pt x="2168" y="332"/>
                      </a:lnTo>
                      <a:lnTo>
                        <a:pt x="1615" y="310"/>
                      </a:lnTo>
                      <a:lnTo>
                        <a:pt x="1084" y="243"/>
                      </a:lnTo>
                      <a:lnTo>
                        <a:pt x="531" y="133"/>
                      </a:lnTo>
                      <a:lnTo>
                        <a:pt x="1" y="0"/>
                      </a:lnTo>
                      <a:close/>
                    </a:path>
                  </a:pathLst>
                </a:custGeom>
                <a:solidFill>
                  <a:srgbClr val="4D2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8"/>
                <p:cNvSpPr/>
                <p:nvPr/>
              </p:nvSpPr>
              <p:spPr>
                <a:xfrm>
                  <a:off x="2820956" y="-2424328"/>
                  <a:ext cx="695264" cy="717554"/>
                </a:xfrm>
                <a:custGeom>
                  <a:rect b="b" l="l" r="r" t="t"/>
                  <a:pathLst>
                    <a:path extrusionOk="0" h="17802" w="17249">
                      <a:moveTo>
                        <a:pt x="12693" y="0"/>
                      </a:moveTo>
                      <a:lnTo>
                        <a:pt x="3362" y="10327"/>
                      </a:lnTo>
                      <a:lnTo>
                        <a:pt x="3207" y="10106"/>
                      </a:lnTo>
                      <a:lnTo>
                        <a:pt x="3008" y="9907"/>
                      </a:lnTo>
                      <a:lnTo>
                        <a:pt x="2787" y="9730"/>
                      </a:lnTo>
                      <a:lnTo>
                        <a:pt x="2543" y="9620"/>
                      </a:lnTo>
                      <a:lnTo>
                        <a:pt x="2278" y="9509"/>
                      </a:lnTo>
                      <a:lnTo>
                        <a:pt x="1991" y="9443"/>
                      </a:lnTo>
                      <a:lnTo>
                        <a:pt x="1703" y="9421"/>
                      </a:lnTo>
                      <a:lnTo>
                        <a:pt x="1438" y="9443"/>
                      </a:lnTo>
                      <a:lnTo>
                        <a:pt x="1150" y="9487"/>
                      </a:lnTo>
                      <a:lnTo>
                        <a:pt x="885" y="9598"/>
                      </a:lnTo>
                      <a:lnTo>
                        <a:pt x="664" y="9730"/>
                      </a:lnTo>
                      <a:lnTo>
                        <a:pt x="553" y="9819"/>
                      </a:lnTo>
                      <a:lnTo>
                        <a:pt x="443" y="9929"/>
                      </a:lnTo>
                      <a:lnTo>
                        <a:pt x="354" y="10018"/>
                      </a:lnTo>
                      <a:lnTo>
                        <a:pt x="266" y="10150"/>
                      </a:lnTo>
                      <a:lnTo>
                        <a:pt x="199" y="10283"/>
                      </a:lnTo>
                      <a:lnTo>
                        <a:pt x="133" y="10416"/>
                      </a:lnTo>
                      <a:lnTo>
                        <a:pt x="67" y="10571"/>
                      </a:lnTo>
                      <a:lnTo>
                        <a:pt x="45" y="10747"/>
                      </a:lnTo>
                      <a:lnTo>
                        <a:pt x="22" y="10924"/>
                      </a:lnTo>
                      <a:lnTo>
                        <a:pt x="0" y="11123"/>
                      </a:lnTo>
                      <a:lnTo>
                        <a:pt x="0" y="11322"/>
                      </a:lnTo>
                      <a:lnTo>
                        <a:pt x="22" y="11499"/>
                      </a:lnTo>
                      <a:lnTo>
                        <a:pt x="67" y="11676"/>
                      </a:lnTo>
                      <a:lnTo>
                        <a:pt x="111" y="11831"/>
                      </a:lnTo>
                      <a:lnTo>
                        <a:pt x="177" y="11964"/>
                      </a:lnTo>
                      <a:lnTo>
                        <a:pt x="244" y="12119"/>
                      </a:lnTo>
                      <a:lnTo>
                        <a:pt x="332" y="12229"/>
                      </a:lnTo>
                      <a:lnTo>
                        <a:pt x="420" y="12362"/>
                      </a:lnTo>
                      <a:lnTo>
                        <a:pt x="619" y="12561"/>
                      </a:lnTo>
                      <a:lnTo>
                        <a:pt x="863" y="12738"/>
                      </a:lnTo>
                      <a:lnTo>
                        <a:pt x="1106" y="12870"/>
                      </a:lnTo>
                      <a:lnTo>
                        <a:pt x="1371" y="12981"/>
                      </a:lnTo>
                      <a:lnTo>
                        <a:pt x="1637" y="13069"/>
                      </a:lnTo>
                      <a:lnTo>
                        <a:pt x="1880" y="13136"/>
                      </a:lnTo>
                      <a:lnTo>
                        <a:pt x="2322" y="13224"/>
                      </a:lnTo>
                      <a:lnTo>
                        <a:pt x="2632" y="13246"/>
                      </a:lnTo>
                      <a:lnTo>
                        <a:pt x="2764" y="13246"/>
                      </a:lnTo>
                      <a:lnTo>
                        <a:pt x="2764" y="13313"/>
                      </a:lnTo>
                      <a:lnTo>
                        <a:pt x="2831" y="13445"/>
                      </a:lnTo>
                      <a:lnTo>
                        <a:pt x="3030" y="13865"/>
                      </a:lnTo>
                      <a:lnTo>
                        <a:pt x="3384" y="14551"/>
                      </a:lnTo>
                      <a:lnTo>
                        <a:pt x="3605" y="14905"/>
                      </a:lnTo>
                      <a:lnTo>
                        <a:pt x="3870" y="15237"/>
                      </a:lnTo>
                      <a:lnTo>
                        <a:pt x="4180" y="15568"/>
                      </a:lnTo>
                      <a:lnTo>
                        <a:pt x="4489" y="15856"/>
                      </a:lnTo>
                      <a:lnTo>
                        <a:pt x="4843" y="16143"/>
                      </a:lnTo>
                      <a:lnTo>
                        <a:pt x="5197" y="16409"/>
                      </a:lnTo>
                      <a:lnTo>
                        <a:pt x="5551" y="16630"/>
                      </a:lnTo>
                      <a:lnTo>
                        <a:pt x="5927" y="16807"/>
                      </a:lnTo>
                      <a:lnTo>
                        <a:pt x="6369" y="17006"/>
                      </a:lnTo>
                      <a:lnTo>
                        <a:pt x="6833" y="17182"/>
                      </a:lnTo>
                      <a:lnTo>
                        <a:pt x="7276" y="17337"/>
                      </a:lnTo>
                      <a:lnTo>
                        <a:pt x="7740" y="17470"/>
                      </a:lnTo>
                      <a:lnTo>
                        <a:pt x="8182" y="17581"/>
                      </a:lnTo>
                      <a:lnTo>
                        <a:pt x="8647" y="17669"/>
                      </a:lnTo>
                      <a:lnTo>
                        <a:pt x="9133" y="17735"/>
                      </a:lnTo>
                      <a:lnTo>
                        <a:pt x="9598" y="17780"/>
                      </a:lnTo>
                      <a:lnTo>
                        <a:pt x="10062" y="17802"/>
                      </a:lnTo>
                      <a:lnTo>
                        <a:pt x="11013" y="17802"/>
                      </a:lnTo>
                      <a:lnTo>
                        <a:pt x="11477" y="17757"/>
                      </a:lnTo>
                      <a:lnTo>
                        <a:pt x="11964" y="17713"/>
                      </a:lnTo>
                      <a:lnTo>
                        <a:pt x="12428" y="17625"/>
                      </a:lnTo>
                      <a:lnTo>
                        <a:pt x="12915" y="17536"/>
                      </a:lnTo>
                      <a:lnTo>
                        <a:pt x="13379" y="17426"/>
                      </a:lnTo>
                      <a:lnTo>
                        <a:pt x="13666" y="17337"/>
                      </a:lnTo>
                      <a:lnTo>
                        <a:pt x="13954" y="17227"/>
                      </a:lnTo>
                      <a:lnTo>
                        <a:pt x="14241" y="17116"/>
                      </a:lnTo>
                      <a:lnTo>
                        <a:pt x="14507" y="16983"/>
                      </a:lnTo>
                      <a:lnTo>
                        <a:pt x="14794" y="16851"/>
                      </a:lnTo>
                      <a:lnTo>
                        <a:pt x="15037" y="16696"/>
                      </a:lnTo>
                      <a:lnTo>
                        <a:pt x="15281" y="16519"/>
                      </a:lnTo>
                      <a:lnTo>
                        <a:pt x="15524" y="16342"/>
                      </a:lnTo>
                      <a:lnTo>
                        <a:pt x="15767" y="16121"/>
                      </a:lnTo>
                      <a:lnTo>
                        <a:pt x="15988" y="15900"/>
                      </a:lnTo>
                      <a:lnTo>
                        <a:pt x="16187" y="15657"/>
                      </a:lnTo>
                      <a:lnTo>
                        <a:pt x="16386" y="15391"/>
                      </a:lnTo>
                      <a:lnTo>
                        <a:pt x="16475" y="15259"/>
                      </a:lnTo>
                      <a:lnTo>
                        <a:pt x="16608" y="15015"/>
                      </a:lnTo>
                      <a:lnTo>
                        <a:pt x="16740" y="14772"/>
                      </a:lnTo>
                      <a:lnTo>
                        <a:pt x="16851" y="14507"/>
                      </a:lnTo>
                      <a:lnTo>
                        <a:pt x="16939" y="14219"/>
                      </a:lnTo>
                      <a:lnTo>
                        <a:pt x="17050" y="13689"/>
                      </a:lnTo>
                      <a:lnTo>
                        <a:pt x="17160" y="13136"/>
                      </a:lnTo>
                      <a:lnTo>
                        <a:pt x="17205" y="12605"/>
                      </a:lnTo>
                      <a:lnTo>
                        <a:pt x="17249" y="12052"/>
                      </a:lnTo>
                      <a:lnTo>
                        <a:pt x="17249" y="11986"/>
                      </a:lnTo>
                      <a:lnTo>
                        <a:pt x="17249" y="11123"/>
                      </a:lnTo>
                      <a:lnTo>
                        <a:pt x="17227" y="10261"/>
                      </a:lnTo>
                      <a:lnTo>
                        <a:pt x="17205" y="9376"/>
                      </a:lnTo>
                      <a:lnTo>
                        <a:pt x="17182" y="8514"/>
                      </a:lnTo>
                      <a:lnTo>
                        <a:pt x="17182" y="8005"/>
                      </a:lnTo>
                      <a:lnTo>
                        <a:pt x="17138" y="7497"/>
                      </a:lnTo>
                      <a:lnTo>
                        <a:pt x="17094" y="7010"/>
                      </a:lnTo>
                      <a:lnTo>
                        <a:pt x="17006" y="6546"/>
                      </a:lnTo>
                      <a:lnTo>
                        <a:pt x="16917" y="6082"/>
                      </a:lnTo>
                      <a:lnTo>
                        <a:pt x="16784" y="5639"/>
                      </a:lnTo>
                      <a:lnTo>
                        <a:pt x="16652" y="5219"/>
                      </a:lnTo>
                      <a:lnTo>
                        <a:pt x="16497" y="4821"/>
                      </a:lnTo>
                      <a:lnTo>
                        <a:pt x="16342" y="4423"/>
                      </a:lnTo>
                      <a:lnTo>
                        <a:pt x="16165" y="4047"/>
                      </a:lnTo>
                      <a:lnTo>
                        <a:pt x="15988" y="3693"/>
                      </a:lnTo>
                      <a:lnTo>
                        <a:pt x="15789" y="3362"/>
                      </a:lnTo>
                      <a:lnTo>
                        <a:pt x="15590" y="3030"/>
                      </a:lnTo>
                      <a:lnTo>
                        <a:pt x="15369" y="2720"/>
                      </a:lnTo>
                      <a:lnTo>
                        <a:pt x="14949" y="2145"/>
                      </a:lnTo>
                      <a:lnTo>
                        <a:pt x="14529" y="1659"/>
                      </a:lnTo>
                      <a:lnTo>
                        <a:pt x="14131" y="1217"/>
                      </a:lnTo>
                      <a:lnTo>
                        <a:pt x="13755" y="841"/>
                      </a:lnTo>
                      <a:lnTo>
                        <a:pt x="13401" y="553"/>
                      </a:lnTo>
                      <a:lnTo>
                        <a:pt x="13114" y="310"/>
                      </a:lnTo>
                      <a:lnTo>
                        <a:pt x="12892" y="133"/>
                      </a:lnTo>
                      <a:lnTo>
                        <a:pt x="12693"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8"/>
                <p:cNvSpPr/>
                <p:nvPr/>
              </p:nvSpPr>
              <p:spPr>
                <a:xfrm>
                  <a:off x="3279982" y="-2450165"/>
                  <a:ext cx="263006" cy="487600"/>
                </a:xfrm>
                <a:custGeom>
                  <a:rect b="b" l="l" r="r" t="t"/>
                  <a:pathLst>
                    <a:path extrusionOk="0" h="12097" w="6525">
                      <a:moveTo>
                        <a:pt x="1" y="0"/>
                      </a:moveTo>
                      <a:lnTo>
                        <a:pt x="1726" y="2410"/>
                      </a:lnTo>
                      <a:lnTo>
                        <a:pt x="2102" y="2676"/>
                      </a:lnTo>
                      <a:lnTo>
                        <a:pt x="2477" y="2941"/>
                      </a:lnTo>
                      <a:lnTo>
                        <a:pt x="2809" y="3251"/>
                      </a:lnTo>
                      <a:lnTo>
                        <a:pt x="3119" y="3560"/>
                      </a:lnTo>
                      <a:lnTo>
                        <a:pt x="3406" y="3892"/>
                      </a:lnTo>
                      <a:lnTo>
                        <a:pt x="3694" y="4246"/>
                      </a:lnTo>
                      <a:lnTo>
                        <a:pt x="3937" y="4622"/>
                      </a:lnTo>
                      <a:lnTo>
                        <a:pt x="4158" y="4998"/>
                      </a:lnTo>
                      <a:lnTo>
                        <a:pt x="4379" y="5396"/>
                      </a:lnTo>
                      <a:lnTo>
                        <a:pt x="4578" y="5794"/>
                      </a:lnTo>
                      <a:lnTo>
                        <a:pt x="4755" y="6192"/>
                      </a:lnTo>
                      <a:lnTo>
                        <a:pt x="4910" y="6590"/>
                      </a:lnTo>
                      <a:lnTo>
                        <a:pt x="5043" y="7010"/>
                      </a:lnTo>
                      <a:lnTo>
                        <a:pt x="5175" y="7408"/>
                      </a:lnTo>
                      <a:lnTo>
                        <a:pt x="5396" y="8204"/>
                      </a:lnTo>
                      <a:lnTo>
                        <a:pt x="5551" y="8978"/>
                      </a:lnTo>
                      <a:lnTo>
                        <a:pt x="5684" y="9708"/>
                      </a:lnTo>
                      <a:lnTo>
                        <a:pt x="5772" y="10371"/>
                      </a:lnTo>
                      <a:lnTo>
                        <a:pt x="5817" y="10946"/>
                      </a:lnTo>
                      <a:lnTo>
                        <a:pt x="5861" y="11411"/>
                      </a:lnTo>
                      <a:lnTo>
                        <a:pt x="5861" y="11787"/>
                      </a:lnTo>
                      <a:lnTo>
                        <a:pt x="5883" y="12096"/>
                      </a:lnTo>
                      <a:lnTo>
                        <a:pt x="6016" y="11521"/>
                      </a:lnTo>
                      <a:lnTo>
                        <a:pt x="6170" y="10902"/>
                      </a:lnTo>
                      <a:lnTo>
                        <a:pt x="6325" y="10084"/>
                      </a:lnTo>
                      <a:lnTo>
                        <a:pt x="6392" y="9642"/>
                      </a:lnTo>
                      <a:lnTo>
                        <a:pt x="6458" y="9155"/>
                      </a:lnTo>
                      <a:lnTo>
                        <a:pt x="6502" y="8646"/>
                      </a:lnTo>
                      <a:lnTo>
                        <a:pt x="6524" y="8138"/>
                      </a:lnTo>
                      <a:lnTo>
                        <a:pt x="6524" y="7607"/>
                      </a:lnTo>
                      <a:lnTo>
                        <a:pt x="6502" y="7076"/>
                      </a:lnTo>
                      <a:lnTo>
                        <a:pt x="6458" y="6546"/>
                      </a:lnTo>
                      <a:lnTo>
                        <a:pt x="6392" y="6015"/>
                      </a:lnTo>
                      <a:lnTo>
                        <a:pt x="6325" y="5772"/>
                      </a:lnTo>
                      <a:lnTo>
                        <a:pt x="6259" y="5506"/>
                      </a:lnTo>
                      <a:lnTo>
                        <a:pt x="6170" y="5241"/>
                      </a:lnTo>
                      <a:lnTo>
                        <a:pt x="6060" y="4998"/>
                      </a:lnTo>
                      <a:lnTo>
                        <a:pt x="5817" y="4489"/>
                      </a:lnTo>
                      <a:lnTo>
                        <a:pt x="5529" y="3980"/>
                      </a:lnTo>
                      <a:lnTo>
                        <a:pt x="5197" y="3494"/>
                      </a:lnTo>
                      <a:lnTo>
                        <a:pt x="4821" y="3030"/>
                      </a:lnTo>
                      <a:lnTo>
                        <a:pt x="4468" y="2587"/>
                      </a:lnTo>
                      <a:lnTo>
                        <a:pt x="4092" y="2189"/>
                      </a:lnTo>
                      <a:lnTo>
                        <a:pt x="3716" y="1791"/>
                      </a:lnTo>
                      <a:lnTo>
                        <a:pt x="3362" y="1460"/>
                      </a:lnTo>
                      <a:lnTo>
                        <a:pt x="2743" y="885"/>
                      </a:lnTo>
                      <a:lnTo>
                        <a:pt x="2323" y="531"/>
                      </a:lnTo>
                      <a:lnTo>
                        <a:pt x="2168" y="398"/>
                      </a:lnTo>
                      <a:lnTo>
                        <a:pt x="1"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8"/>
                <p:cNvSpPr/>
                <p:nvPr/>
              </p:nvSpPr>
              <p:spPr>
                <a:xfrm>
                  <a:off x="3356647" y="-2441257"/>
                  <a:ext cx="223747" cy="313794"/>
                </a:xfrm>
                <a:custGeom>
                  <a:rect b="b" l="l" r="r" t="t"/>
                  <a:pathLst>
                    <a:path extrusionOk="0" h="7785" w="5551">
                      <a:moveTo>
                        <a:pt x="45" y="0"/>
                      </a:moveTo>
                      <a:lnTo>
                        <a:pt x="0" y="67"/>
                      </a:lnTo>
                      <a:lnTo>
                        <a:pt x="200" y="177"/>
                      </a:lnTo>
                      <a:lnTo>
                        <a:pt x="332" y="243"/>
                      </a:lnTo>
                      <a:lnTo>
                        <a:pt x="686" y="442"/>
                      </a:lnTo>
                      <a:lnTo>
                        <a:pt x="1018" y="664"/>
                      </a:lnTo>
                      <a:lnTo>
                        <a:pt x="1327" y="885"/>
                      </a:lnTo>
                      <a:lnTo>
                        <a:pt x="1659" y="1128"/>
                      </a:lnTo>
                      <a:lnTo>
                        <a:pt x="1946" y="1393"/>
                      </a:lnTo>
                      <a:lnTo>
                        <a:pt x="2256" y="1659"/>
                      </a:lnTo>
                      <a:lnTo>
                        <a:pt x="2544" y="1924"/>
                      </a:lnTo>
                      <a:lnTo>
                        <a:pt x="2809" y="2212"/>
                      </a:lnTo>
                      <a:lnTo>
                        <a:pt x="3074" y="2499"/>
                      </a:lnTo>
                      <a:lnTo>
                        <a:pt x="3340" y="2809"/>
                      </a:lnTo>
                      <a:lnTo>
                        <a:pt x="3583" y="3118"/>
                      </a:lnTo>
                      <a:lnTo>
                        <a:pt x="3804" y="3450"/>
                      </a:lnTo>
                      <a:lnTo>
                        <a:pt x="4025" y="3782"/>
                      </a:lnTo>
                      <a:lnTo>
                        <a:pt x="4224" y="4113"/>
                      </a:lnTo>
                      <a:lnTo>
                        <a:pt x="4423" y="4467"/>
                      </a:lnTo>
                      <a:lnTo>
                        <a:pt x="4600" y="4821"/>
                      </a:lnTo>
                      <a:lnTo>
                        <a:pt x="4777" y="5175"/>
                      </a:lnTo>
                      <a:lnTo>
                        <a:pt x="4932" y="5529"/>
                      </a:lnTo>
                      <a:lnTo>
                        <a:pt x="5064" y="5904"/>
                      </a:lnTo>
                      <a:lnTo>
                        <a:pt x="5197" y="6258"/>
                      </a:lnTo>
                      <a:lnTo>
                        <a:pt x="5308" y="6634"/>
                      </a:lnTo>
                      <a:lnTo>
                        <a:pt x="5396" y="7010"/>
                      </a:lnTo>
                      <a:lnTo>
                        <a:pt x="5485" y="7408"/>
                      </a:lnTo>
                      <a:lnTo>
                        <a:pt x="5551" y="7784"/>
                      </a:lnTo>
                      <a:lnTo>
                        <a:pt x="5529" y="7364"/>
                      </a:lnTo>
                      <a:lnTo>
                        <a:pt x="5374" y="6701"/>
                      </a:lnTo>
                      <a:lnTo>
                        <a:pt x="5175" y="6037"/>
                      </a:lnTo>
                      <a:lnTo>
                        <a:pt x="4932" y="5396"/>
                      </a:lnTo>
                      <a:lnTo>
                        <a:pt x="4666" y="4777"/>
                      </a:lnTo>
                      <a:lnTo>
                        <a:pt x="4467" y="4401"/>
                      </a:lnTo>
                      <a:lnTo>
                        <a:pt x="4268" y="4047"/>
                      </a:lnTo>
                      <a:lnTo>
                        <a:pt x="4047" y="3693"/>
                      </a:lnTo>
                      <a:lnTo>
                        <a:pt x="3804" y="3339"/>
                      </a:lnTo>
                      <a:lnTo>
                        <a:pt x="3561" y="2986"/>
                      </a:lnTo>
                      <a:lnTo>
                        <a:pt x="3295" y="2654"/>
                      </a:lnTo>
                      <a:lnTo>
                        <a:pt x="3008" y="2344"/>
                      </a:lnTo>
                      <a:lnTo>
                        <a:pt x="2720" y="2035"/>
                      </a:lnTo>
                      <a:lnTo>
                        <a:pt x="2433" y="1725"/>
                      </a:lnTo>
                      <a:lnTo>
                        <a:pt x="2123" y="1460"/>
                      </a:lnTo>
                      <a:lnTo>
                        <a:pt x="1792" y="1172"/>
                      </a:lnTo>
                      <a:lnTo>
                        <a:pt x="1460" y="907"/>
                      </a:lnTo>
                      <a:lnTo>
                        <a:pt x="1128" y="664"/>
                      </a:lnTo>
                      <a:lnTo>
                        <a:pt x="774" y="442"/>
                      </a:lnTo>
                      <a:lnTo>
                        <a:pt x="399" y="221"/>
                      </a:lnTo>
                      <a:lnTo>
                        <a:pt x="45"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8"/>
                <p:cNvSpPr/>
                <p:nvPr/>
              </p:nvSpPr>
              <p:spPr>
                <a:xfrm>
                  <a:off x="3329923" y="-2439483"/>
                  <a:ext cx="224634" cy="467970"/>
                </a:xfrm>
                <a:custGeom>
                  <a:rect b="b" l="l" r="r" t="t"/>
                  <a:pathLst>
                    <a:path extrusionOk="0" h="11610" w="5573">
                      <a:moveTo>
                        <a:pt x="22" y="0"/>
                      </a:moveTo>
                      <a:lnTo>
                        <a:pt x="0" y="45"/>
                      </a:lnTo>
                      <a:lnTo>
                        <a:pt x="509" y="398"/>
                      </a:lnTo>
                      <a:lnTo>
                        <a:pt x="973" y="774"/>
                      </a:lnTo>
                      <a:lnTo>
                        <a:pt x="1437" y="1150"/>
                      </a:lnTo>
                      <a:lnTo>
                        <a:pt x="1880" y="1570"/>
                      </a:lnTo>
                      <a:lnTo>
                        <a:pt x="2300" y="1991"/>
                      </a:lnTo>
                      <a:lnTo>
                        <a:pt x="2698" y="2433"/>
                      </a:lnTo>
                      <a:lnTo>
                        <a:pt x="3074" y="2897"/>
                      </a:lnTo>
                      <a:lnTo>
                        <a:pt x="3428" y="3362"/>
                      </a:lnTo>
                      <a:lnTo>
                        <a:pt x="3759" y="3848"/>
                      </a:lnTo>
                      <a:lnTo>
                        <a:pt x="4069" y="4357"/>
                      </a:lnTo>
                      <a:lnTo>
                        <a:pt x="4334" y="4865"/>
                      </a:lnTo>
                      <a:lnTo>
                        <a:pt x="4578" y="5374"/>
                      </a:lnTo>
                      <a:lnTo>
                        <a:pt x="4799" y="5905"/>
                      </a:lnTo>
                      <a:lnTo>
                        <a:pt x="4998" y="6458"/>
                      </a:lnTo>
                      <a:lnTo>
                        <a:pt x="5153" y="6988"/>
                      </a:lnTo>
                      <a:lnTo>
                        <a:pt x="5285" y="7541"/>
                      </a:lnTo>
                      <a:lnTo>
                        <a:pt x="5418" y="8182"/>
                      </a:lnTo>
                      <a:lnTo>
                        <a:pt x="5484" y="8824"/>
                      </a:lnTo>
                      <a:lnTo>
                        <a:pt x="5528" y="9509"/>
                      </a:lnTo>
                      <a:lnTo>
                        <a:pt x="5528" y="10195"/>
                      </a:lnTo>
                      <a:lnTo>
                        <a:pt x="5484" y="10902"/>
                      </a:lnTo>
                      <a:lnTo>
                        <a:pt x="5440" y="11610"/>
                      </a:lnTo>
                      <a:lnTo>
                        <a:pt x="5506" y="11433"/>
                      </a:lnTo>
                      <a:lnTo>
                        <a:pt x="5551" y="10770"/>
                      </a:lnTo>
                      <a:lnTo>
                        <a:pt x="5573" y="10128"/>
                      </a:lnTo>
                      <a:lnTo>
                        <a:pt x="5573" y="9465"/>
                      </a:lnTo>
                      <a:lnTo>
                        <a:pt x="5551" y="8824"/>
                      </a:lnTo>
                      <a:lnTo>
                        <a:pt x="5506" y="8426"/>
                      </a:lnTo>
                      <a:lnTo>
                        <a:pt x="5440" y="8050"/>
                      </a:lnTo>
                      <a:lnTo>
                        <a:pt x="5374" y="7652"/>
                      </a:lnTo>
                      <a:lnTo>
                        <a:pt x="5285" y="7276"/>
                      </a:lnTo>
                      <a:lnTo>
                        <a:pt x="5153" y="6745"/>
                      </a:lnTo>
                      <a:lnTo>
                        <a:pt x="4976" y="6214"/>
                      </a:lnTo>
                      <a:lnTo>
                        <a:pt x="4777" y="5706"/>
                      </a:lnTo>
                      <a:lnTo>
                        <a:pt x="4555" y="5175"/>
                      </a:lnTo>
                      <a:lnTo>
                        <a:pt x="4312" y="4688"/>
                      </a:lnTo>
                      <a:lnTo>
                        <a:pt x="4025" y="4180"/>
                      </a:lnTo>
                      <a:lnTo>
                        <a:pt x="3737" y="3693"/>
                      </a:lnTo>
                      <a:lnTo>
                        <a:pt x="3406" y="3229"/>
                      </a:lnTo>
                      <a:lnTo>
                        <a:pt x="3052" y="2765"/>
                      </a:lnTo>
                      <a:lnTo>
                        <a:pt x="2698" y="2322"/>
                      </a:lnTo>
                      <a:lnTo>
                        <a:pt x="2300" y="1902"/>
                      </a:lnTo>
                      <a:lnTo>
                        <a:pt x="1880" y="1482"/>
                      </a:lnTo>
                      <a:lnTo>
                        <a:pt x="1437" y="1084"/>
                      </a:lnTo>
                      <a:lnTo>
                        <a:pt x="995" y="708"/>
                      </a:lnTo>
                      <a:lnTo>
                        <a:pt x="509" y="332"/>
                      </a:lnTo>
                      <a:lnTo>
                        <a:pt x="22"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8"/>
                <p:cNvSpPr/>
                <p:nvPr/>
              </p:nvSpPr>
              <p:spPr>
                <a:xfrm>
                  <a:off x="3322789" y="-2406512"/>
                  <a:ext cx="199683" cy="494734"/>
                </a:xfrm>
                <a:custGeom>
                  <a:rect b="b" l="l" r="r" t="t"/>
                  <a:pathLst>
                    <a:path extrusionOk="0" h="12274" w="4954">
                      <a:moveTo>
                        <a:pt x="44" y="1"/>
                      </a:moveTo>
                      <a:lnTo>
                        <a:pt x="0" y="45"/>
                      </a:lnTo>
                      <a:lnTo>
                        <a:pt x="376" y="266"/>
                      </a:lnTo>
                      <a:lnTo>
                        <a:pt x="708" y="531"/>
                      </a:lnTo>
                      <a:lnTo>
                        <a:pt x="1062" y="797"/>
                      </a:lnTo>
                      <a:lnTo>
                        <a:pt x="1371" y="1084"/>
                      </a:lnTo>
                      <a:lnTo>
                        <a:pt x="1681" y="1394"/>
                      </a:lnTo>
                      <a:lnTo>
                        <a:pt x="1990" y="1725"/>
                      </a:lnTo>
                      <a:lnTo>
                        <a:pt x="2278" y="2057"/>
                      </a:lnTo>
                      <a:lnTo>
                        <a:pt x="2565" y="2411"/>
                      </a:lnTo>
                      <a:lnTo>
                        <a:pt x="2809" y="2787"/>
                      </a:lnTo>
                      <a:lnTo>
                        <a:pt x="3074" y="3163"/>
                      </a:lnTo>
                      <a:lnTo>
                        <a:pt x="3295" y="3539"/>
                      </a:lnTo>
                      <a:lnTo>
                        <a:pt x="3516" y="3959"/>
                      </a:lnTo>
                      <a:lnTo>
                        <a:pt x="3715" y="4379"/>
                      </a:lnTo>
                      <a:lnTo>
                        <a:pt x="3914" y="4799"/>
                      </a:lnTo>
                      <a:lnTo>
                        <a:pt x="4091" y="5242"/>
                      </a:lnTo>
                      <a:lnTo>
                        <a:pt x="4246" y="5684"/>
                      </a:lnTo>
                      <a:lnTo>
                        <a:pt x="4423" y="6281"/>
                      </a:lnTo>
                      <a:lnTo>
                        <a:pt x="4556" y="6878"/>
                      </a:lnTo>
                      <a:lnTo>
                        <a:pt x="4688" y="7475"/>
                      </a:lnTo>
                      <a:lnTo>
                        <a:pt x="4777" y="8094"/>
                      </a:lnTo>
                      <a:lnTo>
                        <a:pt x="4843" y="8735"/>
                      </a:lnTo>
                      <a:lnTo>
                        <a:pt x="4887" y="9399"/>
                      </a:lnTo>
                      <a:lnTo>
                        <a:pt x="4909" y="10040"/>
                      </a:lnTo>
                      <a:lnTo>
                        <a:pt x="4887" y="10726"/>
                      </a:lnTo>
                      <a:lnTo>
                        <a:pt x="4843" y="11477"/>
                      </a:lnTo>
                      <a:lnTo>
                        <a:pt x="4777" y="12274"/>
                      </a:lnTo>
                      <a:lnTo>
                        <a:pt x="4843" y="12163"/>
                      </a:lnTo>
                      <a:lnTo>
                        <a:pt x="4909" y="11301"/>
                      </a:lnTo>
                      <a:lnTo>
                        <a:pt x="4954" y="10460"/>
                      </a:lnTo>
                      <a:lnTo>
                        <a:pt x="4954" y="9841"/>
                      </a:lnTo>
                      <a:lnTo>
                        <a:pt x="4931" y="9200"/>
                      </a:lnTo>
                      <a:lnTo>
                        <a:pt x="4887" y="8581"/>
                      </a:lnTo>
                      <a:lnTo>
                        <a:pt x="4821" y="7984"/>
                      </a:lnTo>
                      <a:lnTo>
                        <a:pt x="4732" y="7387"/>
                      </a:lnTo>
                      <a:lnTo>
                        <a:pt x="4600" y="6812"/>
                      </a:lnTo>
                      <a:lnTo>
                        <a:pt x="4467" y="6237"/>
                      </a:lnTo>
                      <a:lnTo>
                        <a:pt x="4290" y="5684"/>
                      </a:lnTo>
                      <a:lnTo>
                        <a:pt x="4135" y="5219"/>
                      </a:lnTo>
                      <a:lnTo>
                        <a:pt x="3958" y="4777"/>
                      </a:lnTo>
                      <a:lnTo>
                        <a:pt x="3782" y="4357"/>
                      </a:lnTo>
                      <a:lnTo>
                        <a:pt x="3560" y="3937"/>
                      </a:lnTo>
                      <a:lnTo>
                        <a:pt x="3361" y="3517"/>
                      </a:lnTo>
                      <a:lnTo>
                        <a:pt x="3118" y="3119"/>
                      </a:lnTo>
                      <a:lnTo>
                        <a:pt x="2875" y="2743"/>
                      </a:lnTo>
                      <a:lnTo>
                        <a:pt x="2610" y="2367"/>
                      </a:lnTo>
                      <a:lnTo>
                        <a:pt x="2322" y="2013"/>
                      </a:lnTo>
                      <a:lnTo>
                        <a:pt x="2035" y="1681"/>
                      </a:lnTo>
                      <a:lnTo>
                        <a:pt x="1725" y="1350"/>
                      </a:lnTo>
                      <a:lnTo>
                        <a:pt x="1415" y="1062"/>
                      </a:lnTo>
                      <a:lnTo>
                        <a:pt x="1084" y="752"/>
                      </a:lnTo>
                      <a:lnTo>
                        <a:pt x="752" y="487"/>
                      </a:lnTo>
                      <a:lnTo>
                        <a:pt x="398" y="222"/>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8"/>
                <p:cNvSpPr/>
                <p:nvPr/>
              </p:nvSpPr>
              <p:spPr>
                <a:xfrm>
                  <a:off x="2860175" y="-1999160"/>
                  <a:ext cx="55302" cy="63323"/>
                </a:xfrm>
                <a:custGeom>
                  <a:rect b="b" l="l" r="r" t="t"/>
                  <a:pathLst>
                    <a:path extrusionOk="0" h="1571" w="1372">
                      <a:moveTo>
                        <a:pt x="67" y="0"/>
                      </a:moveTo>
                      <a:lnTo>
                        <a:pt x="22" y="23"/>
                      </a:lnTo>
                      <a:lnTo>
                        <a:pt x="0" y="67"/>
                      </a:lnTo>
                      <a:lnTo>
                        <a:pt x="0" y="111"/>
                      </a:lnTo>
                      <a:lnTo>
                        <a:pt x="0" y="155"/>
                      </a:lnTo>
                      <a:lnTo>
                        <a:pt x="22" y="199"/>
                      </a:lnTo>
                      <a:lnTo>
                        <a:pt x="67" y="222"/>
                      </a:lnTo>
                      <a:lnTo>
                        <a:pt x="111" y="222"/>
                      </a:lnTo>
                      <a:lnTo>
                        <a:pt x="332" y="266"/>
                      </a:lnTo>
                      <a:lnTo>
                        <a:pt x="553" y="332"/>
                      </a:lnTo>
                      <a:lnTo>
                        <a:pt x="730" y="443"/>
                      </a:lnTo>
                      <a:lnTo>
                        <a:pt x="907" y="598"/>
                      </a:lnTo>
                      <a:lnTo>
                        <a:pt x="1018" y="797"/>
                      </a:lnTo>
                      <a:lnTo>
                        <a:pt x="1106" y="996"/>
                      </a:lnTo>
                      <a:lnTo>
                        <a:pt x="1128" y="1217"/>
                      </a:lnTo>
                      <a:lnTo>
                        <a:pt x="1128" y="1438"/>
                      </a:lnTo>
                      <a:lnTo>
                        <a:pt x="1128" y="1482"/>
                      </a:lnTo>
                      <a:lnTo>
                        <a:pt x="1150" y="1526"/>
                      </a:lnTo>
                      <a:lnTo>
                        <a:pt x="1172" y="1571"/>
                      </a:lnTo>
                      <a:lnTo>
                        <a:pt x="1283" y="1571"/>
                      </a:lnTo>
                      <a:lnTo>
                        <a:pt x="1305" y="1548"/>
                      </a:lnTo>
                      <a:lnTo>
                        <a:pt x="1349" y="1526"/>
                      </a:lnTo>
                      <a:lnTo>
                        <a:pt x="1349" y="1482"/>
                      </a:lnTo>
                      <a:lnTo>
                        <a:pt x="1371" y="1349"/>
                      </a:lnTo>
                      <a:lnTo>
                        <a:pt x="1371" y="1217"/>
                      </a:lnTo>
                      <a:lnTo>
                        <a:pt x="1349" y="1062"/>
                      </a:lnTo>
                      <a:lnTo>
                        <a:pt x="1327" y="929"/>
                      </a:lnTo>
                      <a:lnTo>
                        <a:pt x="1283" y="819"/>
                      </a:lnTo>
                      <a:lnTo>
                        <a:pt x="1217" y="686"/>
                      </a:lnTo>
                      <a:lnTo>
                        <a:pt x="1150" y="575"/>
                      </a:lnTo>
                      <a:lnTo>
                        <a:pt x="1084" y="465"/>
                      </a:lnTo>
                      <a:lnTo>
                        <a:pt x="973" y="354"/>
                      </a:lnTo>
                      <a:lnTo>
                        <a:pt x="885" y="266"/>
                      </a:lnTo>
                      <a:lnTo>
                        <a:pt x="774" y="177"/>
                      </a:lnTo>
                      <a:lnTo>
                        <a:pt x="642" y="133"/>
                      </a:lnTo>
                      <a:lnTo>
                        <a:pt x="509" y="67"/>
                      </a:lnTo>
                      <a:lnTo>
                        <a:pt x="376" y="23"/>
                      </a:lnTo>
                      <a:lnTo>
                        <a:pt x="24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8"/>
                <p:cNvSpPr/>
                <p:nvPr/>
              </p:nvSpPr>
              <p:spPr>
                <a:xfrm>
                  <a:off x="2874444" y="-1987592"/>
                  <a:ext cx="24104" cy="46394"/>
                </a:xfrm>
                <a:custGeom>
                  <a:rect b="b" l="l" r="r" t="t"/>
                  <a:pathLst>
                    <a:path extrusionOk="0" h="1151" w="598">
                      <a:moveTo>
                        <a:pt x="442" y="1"/>
                      </a:moveTo>
                      <a:lnTo>
                        <a:pt x="398" y="45"/>
                      </a:lnTo>
                      <a:lnTo>
                        <a:pt x="310" y="134"/>
                      </a:lnTo>
                      <a:lnTo>
                        <a:pt x="221" y="244"/>
                      </a:lnTo>
                      <a:lnTo>
                        <a:pt x="155" y="355"/>
                      </a:lnTo>
                      <a:lnTo>
                        <a:pt x="111" y="465"/>
                      </a:lnTo>
                      <a:lnTo>
                        <a:pt x="22" y="731"/>
                      </a:lnTo>
                      <a:lnTo>
                        <a:pt x="0" y="1040"/>
                      </a:lnTo>
                      <a:lnTo>
                        <a:pt x="0" y="1084"/>
                      </a:lnTo>
                      <a:lnTo>
                        <a:pt x="22" y="1107"/>
                      </a:lnTo>
                      <a:lnTo>
                        <a:pt x="66" y="1129"/>
                      </a:lnTo>
                      <a:lnTo>
                        <a:pt x="111" y="1151"/>
                      </a:lnTo>
                      <a:lnTo>
                        <a:pt x="155" y="1151"/>
                      </a:lnTo>
                      <a:lnTo>
                        <a:pt x="199" y="1107"/>
                      </a:lnTo>
                      <a:lnTo>
                        <a:pt x="221" y="1084"/>
                      </a:lnTo>
                      <a:lnTo>
                        <a:pt x="221" y="1040"/>
                      </a:lnTo>
                      <a:lnTo>
                        <a:pt x="243" y="797"/>
                      </a:lnTo>
                      <a:lnTo>
                        <a:pt x="310" y="576"/>
                      </a:lnTo>
                      <a:lnTo>
                        <a:pt x="420" y="377"/>
                      </a:lnTo>
                      <a:lnTo>
                        <a:pt x="553" y="200"/>
                      </a:lnTo>
                      <a:lnTo>
                        <a:pt x="597" y="156"/>
                      </a:lnTo>
                      <a:lnTo>
                        <a:pt x="597" y="112"/>
                      </a:lnTo>
                      <a:lnTo>
                        <a:pt x="597" y="67"/>
                      </a:lnTo>
                      <a:lnTo>
                        <a:pt x="553" y="45"/>
                      </a:lnTo>
                      <a:lnTo>
                        <a:pt x="531" y="23"/>
                      </a:lnTo>
                      <a:lnTo>
                        <a:pt x="48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8"/>
                <p:cNvSpPr/>
                <p:nvPr/>
              </p:nvSpPr>
              <p:spPr>
                <a:xfrm>
                  <a:off x="3270187" y="-1907339"/>
                  <a:ext cx="71344" cy="33899"/>
                </a:xfrm>
                <a:custGeom>
                  <a:rect b="b" l="l" r="r" t="t"/>
                  <a:pathLst>
                    <a:path extrusionOk="0" h="841" w="1770">
                      <a:moveTo>
                        <a:pt x="553" y="0"/>
                      </a:moveTo>
                      <a:lnTo>
                        <a:pt x="443" y="22"/>
                      </a:lnTo>
                      <a:lnTo>
                        <a:pt x="332" y="44"/>
                      </a:lnTo>
                      <a:lnTo>
                        <a:pt x="244" y="89"/>
                      </a:lnTo>
                      <a:lnTo>
                        <a:pt x="155" y="155"/>
                      </a:lnTo>
                      <a:lnTo>
                        <a:pt x="67" y="243"/>
                      </a:lnTo>
                      <a:lnTo>
                        <a:pt x="23" y="354"/>
                      </a:lnTo>
                      <a:lnTo>
                        <a:pt x="0" y="487"/>
                      </a:lnTo>
                      <a:lnTo>
                        <a:pt x="23" y="531"/>
                      </a:lnTo>
                      <a:lnTo>
                        <a:pt x="45" y="575"/>
                      </a:lnTo>
                      <a:lnTo>
                        <a:pt x="111" y="641"/>
                      </a:lnTo>
                      <a:lnTo>
                        <a:pt x="222" y="664"/>
                      </a:lnTo>
                      <a:lnTo>
                        <a:pt x="310" y="664"/>
                      </a:lnTo>
                      <a:lnTo>
                        <a:pt x="421" y="619"/>
                      </a:lnTo>
                      <a:lnTo>
                        <a:pt x="465" y="597"/>
                      </a:lnTo>
                      <a:lnTo>
                        <a:pt x="509" y="575"/>
                      </a:lnTo>
                      <a:lnTo>
                        <a:pt x="553" y="597"/>
                      </a:lnTo>
                      <a:lnTo>
                        <a:pt x="598" y="641"/>
                      </a:lnTo>
                      <a:lnTo>
                        <a:pt x="664" y="730"/>
                      </a:lnTo>
                      <a:lnTo>
                        <a:pt x="730" y="774"/>
                      </a:lnTo>
                      <a:lnTo>
                        <a:pt x="819" y="796"/>
                      </a:lnTo>
                      <a:lnTo>
                        <a:pt x="929" y="818"/>
                      </a:lnTo>
                      <a:lnTo>
                        <a:pt x="1018" y="840"/>
                      </a:lnTo>
                      <a:lnTo>
                        <a:pt x="1128" y="818"/>
                      </a:lnTo>
                      <a:lnTo>
                        <a:pt x="1217" y="796"/>
                      </a:lnTo>
                      <a:lnTo>
                        <a:pt x="1305" y="752"/>
                      </a:lnTo>
                      <a:lnTo>
                        <a:pt x="1438" y="664"/>
                      </a:lnTo>
                      <a:lnTo>
                        <a:pt x="1571" y="531"/>
                      </a:lnTo>
                      <a:lnTo>
                        <a:pt x="1681" y="398"/>
                      </a:lnTo>
                      <a:lnTo>
                        <a:pt x="1770" y="243"/>
                      </a:lnTo>
                      <a:lnTo>
                        <a:pt x="1770" y="133"/>
                      </a:lnTo>
                      <a:lnTo>
                        <a:pt x="1770" y="66"/>
                      </a:lnTo>
                      <a:lnTo>
                        <a:pt x="1725" y="22"/>
                      </a:lnTo>
                      <a:lnTo>
                        <a:pt x="1659" y="0"/>
                      </a:lnTo>
                      <a:lnTo>
                        <a:pt x="1593" y="0"/>
                      </a:lnTo>
                      <a:lnTo>
                        <a:pt x="1526" y="22"/>
                      </a:lnTo>
                      <a:lnTo>
                        <a:pt x="1438" y="44"/>
                      </a:lnTo>
                      <a:lnTo>
                        <a:pt x="1372" y="89"/>
                      </a:lnTo>
                      <a:lnTo>
                        <a:pt x="1283" y="155"/>
                      </a:lnTo>
                      <a:lnTo>
                        <a:pt x="1217" y="199"/>
                      </a:lnTo>
                      <a:lnTo>
                        <a:pt x="1106" y="199"/>
                      </a:lnTo>
                      <a:lnTo>
                        <a:pt x="1062" y="177"/>
                      </a:lnTo>
                      <a:lnTo>
                        <a:pt x="951" y="111"/>
                      </a:lnTo>
                      <a:lnTo>
                        <a:pt x="863" y="66"/>
                      </a:lnTo>
                      <a:lnTo>
                        <a:pt x="752" y="22"/>
                      </a:lnTo>
                      <a:lnTo>
                        <a:pt x="64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8"/>
                <p:cNvSpPr/>
                <p:nvPr/>
              </p:nvSpPr>
              <p:spPr>
                <a:xfrm>
                  <a:off x="3320088" y="-1950146"/>
                  <a:ext cx="29465" cy="76705"/>
                </a:xfrm>
                <a:custGeom>
                  <a:rect b="b" l="l" r="r" t="t"/>
                  <a:pathLst>
                    <a:path extrusionOk="0" h="1903" w="731">
                      <a:moveTo>
                        <a:pt x="310" y="1"/>
                      </a:moveTo>
                      <a:lnTo>
                        <a:pt x="266" y="23"/>
                      </a:lnTo>
                      <a:lnTo>
                        <a:pt x="244" y="45"/>
                      </a:lnTo>
                      <a:lnTo>
                        <a:pt x="222" y="89"/>
                      </a:lnTo>
                      <a:lnTo>
                        <a:pt x="222" y="111"/>
                      </a:lnTo>
                      <a:lnTo>
                        <a:pt x="244" y="155"/>
                      </a:lnTo>
                      <a:lnTo>
                        <a:pt x="355" y="332"/>
                      </a:lnTo>
                      <a:lnTo>
                        <a:pt x="443" y="531"/>
                      </a:lnTo>
                      <a:lnTo>
                        <a:pt x="509" y="775"/>
                      </a:lnTo>
                      <a:lnTo>
                        <a:pt x="532" y="885"/>
                      </a:lnTo>
                      <a:lnTo>
                        <a:pt x="532" y="1018"/>
                      </a:lnTo>
                      <a:lnTo>
                        <a:pt x="509" y="1128"/>
                      </a:lnTo>
                      <a:lnTo>
                        <a:pt x="487" y="1261"/>
                      </a:lnTo>
                      <a:lnTo>
                        <a:pt x="443" y="1350"/>
                      </a:lnTo>
                      <a:lnTo>
                        <a:pt x="377" y="1460"/>
                      </a:lnTo>
                      <a:lnTo>
                        <a:pt x="310" y="1527"/>
                      </a:lnTo>
                      <a:lnTo>
                        <a:pt x="244" y="1615"/>
                      </a:lnTo>
                      <a:lnTo>
                        <a:pt x="156" y="1659"/>
                      </a:lnTo>
                      <a:lnTo>
                        <a:pt x="67" y="1703"/>
                      </a:lnTo>
                      <a:lnTo>
                        <a:pt x="23" y="1726"/>
                      </a:lnTo>
                      <a:lnTo>
                        <a:pt x="1" y="1748"/>
                      </a:lnTo>
                      <a:lnTo>
                        <a:pt x="1" y="1792"/>
                      </a:lnTo>
                      <a:lnTo>
                        <a:pt x="1" y="1836"/>
                      </a:lnTo>
                      <a:lnTo>
                        <a:pt x="23" y="1880"/>
                      </a:lnTo>
                      <a:lnTo>
                        <a:pt x="89" y="1902"/>
                      </a:lnTo>
                      <a:lnTo>
                        <a:pt x="111" y="1880"/>
                      </a:lnTo>
                      <a:lnTo>
                        <a:pt x="244" y="1836"/>
                      </a:lnTo>
                      <a:lnTo>
                        <a:pt x="355" y="1770"/>
                      </a:lnTo>
                      <a:lnTo>
                        <a:pt x="443" y="1681"/>
                      </a:lnTo>
                      <a:lnTo>
                        <a:pt x="532" y="1571"/>
                      </a:lnTo>
                      <a:lnTo>
                        <a:pt x="598" y="1438"/>
                      </a:lnTo>
                      <a:lnTo>
                        <a:pt x="664" y="1328"/>
                      </a:lnTo>
                      <a:lnTo>
                        <a:pt x="708" y="1173"/>
                      </a:lnTo>
                      <a:lnTo>
                        <a:pt x="731" y="1040"/>
                      </a:lnTo>
                      <a:lnTo>
                        <a:pt x="708" y="797"/>
                      </a:lnTo>
                      <a:lnTo>
                        <a:pt x="664" y="554"/>
                      </a:lnTo>
                      <a:lnTo>
                        <a:pt x="554" y="288"/>
                      </a:lnTo>
                      <a:lnTo>
                        <a:pt x="399" y="45"/>
                      </a:lnTo>
                      <a:lnTo>
                        <a:pt x="377" y="23"/>
                      </a:lnTo>
                      <a:lnTo>
                        <a:pt x="33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8"/>
                <p:cNvSpPr/>
                <p:nvPr/>
              </p:nvSpPr>
              <p:spPr>
                <a:xfrm>
                  <a:off x="3264826" y="-1895771"/>
                  <a:ext cx="33939" cy="22330"/>
                </a:xfrm>
                <a:custGeom>
                  <a:rect b="b" l="l" r="r" t="t"/>
                  <a:pathLst>
                    <a:path extrusionOk="0" h="554" w="842">
                      <a:moveTo>
                        <a:pt x="67" y="1"/>
                      </a:moveTo>
                      <a:lnTo>
                        <a:pt x="45" y="23"/>
                      </a:lnTo>
                      <a:lnTo>
                        <a:pt x="23" y="45"/>
                      </a:lnTo>
                      <a:lnTo>
                        <a:pt x="1" y="89"/>
                      </a:lnTo>
                      <a:lnTo>
                        <a:pt x="23" y="178"/>
                      </a:lnTo>
                      <a:lnTo>
                        <a:pt x="45" y="288"/>
                      </a:lnTo>
                      <a:lnTo>
                        <a:pt x="89" y="377"/>
                      </a:lnTo>
                      <a:lnTo>
                        <a:pt x="200" y="465"/>
                      </a:lnTo>
                      <a:lnTo>
                        <a:pt x="310" y="487"/>
                      </a:lnTo>
                      <a:lnTo>
                        <a:pt x="421" y="487"/>
                      </a:lnTo>
                      <a:lnTo>
                        <a:pt x="532" y="465"/>
                      </a:lnTo>
                      <a:lnTo>
                        <a:pt x="620" y="421"/>
                      </a:lnTo>
                      <a:lnTo>
                        <a:pt x="664" y="509"/>
                      </a:lnTo>
                      <a:lnTo>
                        <a:pt x="708" y="531"/>
                      </a:lnTo>
                      <a:lnTo>
                        <a:pt x="753" y="553"/>
                      </a:lnTo>
                      <a:lnTo>
                        <a:pt x="797" y="531"/>
                      </a:lnTo>
                      <a:lnTo>
                        <a:pt x="819" y="509"/>
                      </a:lnTo>
                      <a:lnTo>
                        <a:pt x="841" y="487"/>
                      </a:lnTo>
                      <a:lnTo>
                        <a:pt x="841" y="443"/>
                      </a:lnTo>
                      <a:lnTo>
                        <a:pt x="841" y="399"/>
                      </a:lnTo>
                      <a:lnTo>
                        <a:pt x="731" y="222"/>
                      </a:lnTo>
                      <a:lnTo>
                        <a:pt x="708" y="200"/>
                      </a:lnTo>
                      <a:lnTo>
                        <a:pt x="664" y="178"/>
                      </a:lnTo>
                      <a:lnTo>
                        <a:pt x="620" y="178"/>
                      </a:lnTo>
                      <a:lnTo>
                        <a:pt x="598" y="200"/>
                      </a:lnTo>
                      <a:lnTo>
                        <a:pt x="465" y="266"/>
                      </a:lnTo>
                      <a:lnTo>
                        <a:pt x="377" y="288"/>
                      </a:lnTo>
                      <a:lnTo>
                        <a:pt x="288" y="288"/>
                      </a:lnTo>
                      <a:lnTo>
                        <a:pt x="244" y="244"/>
                      </a:lnTo>
                      <a:lnTo>
                        <a:pt x="222" y="178"/>
                      </a:lnTo>
                      <a:lnTo>
                        <a:pt x="200" y="111"/>
                      </a:lnTo>
                      <a:lnTo>
                        <a:pt x="200" y="67"/>
                      </a:lnTo>
                      <a:lnTo>
                        <a:pt x="178" y="45"/>
                      </a:lnTo>
                      <a:lnTo>
                        <a:pt x="15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8"/>
                <p:cNvSpPr/>
                <p:nvPr/>
              </p:nvSpPr>
              <p:spPr>
                <a:xfrm>
                  <a:off x="3253257" y="-1874367"/>
                  <a:ext cx="55302" cy="32125"/>
                </a:xfrm>
                <a:custGeom>
                  <a:rect b="b" l="l" r="r" t="t"/>
                  <a:pathLst>
                    <a:path extrusionOk="0" h="797" w="1372">
                      <a:moveTo>
                        <a:pt x="67" y="0"/>
                      </a:moveTo>
                      <a:lnTo>
                        <a:pt x="22" y="45"/>
                      </a:lnTo>
                      <a:lnTo>
                        <a:pt x="0" y="67"/>
                      </a:lnTo>
                      <a:lnTo>
                        <a:pt x="0" y="111"/>
                      </a:lnTo>
                      <a:lnTo>
                        <a:pt x="22" y="221"/>
                      </a:lnTo>
                      <a:lnTo>
                        <a:pt x="67" y="332"/>
                      </a:lnTo>
                      <a:lnTo>
                        <a:pt x="133" y="420"/>
                      </a:lnTo>
                      <a:lnTo>
                        <a:pt x="177" y="509"/>
                      </a:lnTo>
                      <a:lnTo>
                        <a:pt x="266" y="575"/>
                      </a:lnTo>
                      <a:lnTo>
                        <a:pt x="354" y="642"/>
                      </a:lnTo>
                      <a:lnTo>
                        <a:pt x="443" y="708"/>
                      </a:lnTo>
                      <a:lnTo>
                        <a:pt x="531" y="752"/>
                      </a:lnTo>
                      <a:lnTo>
                        <a:pt x="664" y="774"/>
                      </a:lnTo>
                      <a:lnTo>
                        <a:pt x="796" y="796"/>
                      </a:lnTo>
                      <a:lnTo>
                        <a:pt x="951" y="774"/>
                      </a:lnTo>
                      <a:lnTo>
                        <a:pt x="1084" y="752"/>
                      </a:lnTo>
                      <a:lnTo>
                        <a:pt x="1217" y="686"/>
                      </a:lnTo>
                      <a:lnTo>
                        <a:pt x="1349" y="597"/>
                      </a:lnTo>
                      <a:lnTo>
                        <a:pt x="1371" y="553"/>
                      </a:lnTo>
                      <a:lnTo>
                        <a:pt x="1371" y="509"/>
                      </a:lnTo>
                      <a:lnTo>
                        <a:pt x="1371" y="465"/>
                      </a:lnTo>
                      <a:lnTo>
                        <a:pt x="1349" y="443"/>
                      </a:lnTo>
                      <a:lnTo>
                        <a:pt x="1327" y="398"/>
                      </a:lnTo>
                      <a:lnTo>
                        <a:pt x="1239" y="398"/>
                      </a:lnTo>
                      <a:lnTo>
                        <a:pt x="1194" y="420"/>
                      </a:lnTo>
                      <a:lnTo>
                        <a:pt x="1062" y="509"/>
                      </a:lnTo>
                      <a:lnTo>
                        <a:pt x="929" y="553"/>
                      </a:lnTo>
                      <a:lnTo>
                        <a:pt x="752" y="575"/>
                      </a:lnTo>
                      <a:lnTo>
                        <a:pt x="620" y="531"/>
                      </a:lnTo>
                      <a:lnTo>
                        <a:pt x="465" y="465"/>
                      </a:lnTo>
                      <a:lnTo>
                        <a:pt x="354" y="354"/>
                      </a:lnTo>
                      <a:lnTo>
                        <a:pt x="266" y="221"/>
                      </a:lnTo>
                      <a:lnTo>
                        <a:pt x="221" y="89"/>
                      </a:lnTo>
                      <a:lnTo>
                        <a:pt x="199" y="45"/>
                      </a:lnTo>
                      <a:lnTo>
                        <a:pt x="1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8"/>
                <p:cNvSpPr/>
                <p:nvPr/>
              </p:nvSpPr>
              <p:spPr>
                <a:xfrm>
                  <a:off x="3393206" y="-1946558"/>
                  <a:ext cx="123018" cy="178280"/>
                </a:xfrm>
                <a:custGeom>
                  <a:rect b="b" l="l" r="r" t="t"/>
                  <a:pathLst>
                    <a:path extrusionOk="0" h="4423" w="3052">
                      <a:moveTo>
                        <a:pt x="2300" y="0"/>
                      </a:moveTo>
                      <a:lnTo>
                        <a:pt x="2079" y="22"/>
                      </a:lnTo>
                      <a:lnTo>
                        <a:pt x="1836" y="66"/>
                      </a:lnTo>
                      <a:lnTo>
                        <a:pt x="1614" y="111"/>
                      </a:lnTo>
                      <a:lnTo>
                        <a:pt x="1415" y="199"/>
                      </a:lnTo>
                      <a:lnTo>
                        <a:pt x="1216" y="288"/>
                      </a:lnTo>
                      <a:lnTo>
                        <a:pt x="1017" y="398"/>
                      </a:lnTo>
                      <a:lnTo>
                        <a:pt x="840" y="531"/>
                      </a:lnTo>
                      <a:lnTo>
                        <a:pt x="686" y="686"/>
                      </a:lnTo>
                      <a:lnTo>
                        <a:pt x="531" y="840"/>
                      </a:lnTo>
                      <a:lnTo>
                        <a:pt x="398" y="1017"/>
                      </a:lnTo>
                      <a:lnTo>
                        <a:pt x="288" y="1216"/>
                      </a:lnTo>
                      <a:lnTo>
                        <a:pt x="177" y="1415"/>
                      </a:lnTo>
                      <a:lnTo>
                        <a:pt x="111" y="1637"/>
                      </a:lnTo>
                      <a:lnTo>
                        <a:pt x="44" y="1858"/>
                      </a:lnTo>
                      <a:lnTo>
                        <a:pt x="22" y="2079"/>
                      </a:lnTo>
                      <a:lnTo>
                        <a:pt x="0" y="2322"/>
                      </a:lnTo>
                      <a:lnTo>
                        <a:pt x="22" y="2654"/>
                      </a:lnTo>
                      <a:lnTo>
                        <a:pt x="111" y="2985"/>
                      </a:lnTo>
                      <a:lnTo>
                        <a:pt x="221" y="3295"/>
                      </a:lnTo>
                      <a:lnTo>
                        <a:pt x="376" y="3583"/>
                      </a:lnTo>
                      <a:lnTo>
                        <a:pt x="575" y="3848"/>
                      </a:lnTo>
                      <a:lnTo>
                        <a:pt x="818" y="4069"/>
                      </a:lnTo>
                      <a:lnTo>
                        <a:pt x="1084" y="4268"/>
                      </a:lnTo>
                      <a:lnTo>
                        <a:pt x="1371" y="4423"/>
                      </a:lnTo>
                      <a:lnTo>
                        <a:pt x="1592" y="4224"/>
                      </a:lnTo>
                      <a:lnTo>
                        <a:pt x="1813" y="4003"/>
                      </a:lnTo>
                      <a:lnTo>
                        <a:pt x="2012" y="3782"/>
                      </a:lnTo>
                      <a:lnTo>
                        <a:pt x="2189" y="3538"/>
                      </a:lnTo>
                      <a:lnTo>
                        <a:pt x="2278" y="3406"/>
                      </a:lnTo>
                      <a:lnTo>
                        <a:pt x="2411" y="3162"/>
                      </a:lnTo>
                      <a:lnTo>
                        <a:pt x="2543" y="2919"/>
                      </a:lnTo>
                      <a:lnTo>
                        <a:pt x="2654" y="2654"/>
                      </a:lnTo>
                      <a:lnTo>
                        <a:pt x="2742" y="2366"/>
                      </a:lnTo>
                      <a:lnTo>
                        <a:pt x="2853" y="1836"/>
                      </a:lnTo>
                      <a:lnTo>
                        <a:pt x="2963" y="1283"/>
                      </a:lnTo>
                      <a:lnTo>
                        <a:pt x="3008" y="752"/>
                      </a:lnTo>
                      <a:lnTo>
                        <a:pt x="3052" y="199"/>
                      </a:lnTo>
                      <a:lnTo>
                        <a:pt x="3052" y="133"/>
                      </a:lnTo>
                      <a:lnTo>
                        <a:pt x="2875" y="89"/>
                      </a:lnTo>
                      <a:lnTo>
                        <a:pt x="2698" y="44"/>
                      </a:lnTo>
                      <a:lnTo>
                        <a:pt x="2499" y="22"/>
                      </a:lnTo>
                      <a:lnTo>
                        <a:pt x="23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8"/>
                <p:cNvSpPr/>
                <p:nvPr/>
              </p:nvSpPr>
              <p:spPr>
                <a:xfrm>
                  <a:off x="2988515" y="-1946558"/>
                  <a:ext cx="185455" cy="186301"/>
                </a:xfrm>
                <a:custGeom>
                  <a:rect b="b" l="l" r="r" t="t"/>
                  <a:pathLst>
                    <a:path extrusionOk="0" h="4622" w="4601">
                      <a:moveTo>
                        <a:pt x="2300" y="0"/>
                      </a:moveTo>
                      <a:lnTo>
                        <a:pt x="2057" y="22"/>
                      </a:lnTo>
                      <a:lnTo>
                        <a:pt x="1836" y="66"/>
                      </a:lnTo>
                      <a:lnTo>
                        <a:pt x="1615" y="111"/>
                      </a:lnTo>
                      <a:lnTo>
                        <a:pt x="1394" y="199"/>
                      </a:lnTo>
                      <a:lnTo>
                        <a:pt x="1195" y="288"/>
                      </a:lnTo>
                      <a:lnTo>
                        <a:pt x="1018" y="398"/>
                      </a:lnTo>
                      <a:lnTo>
                        <a:pt x="841" y="531"/>
                      </a:lnTo>
                      <a:lnTo>
                        <a:pt x="664" y="686"/>
                      </a:lnTo>
                      <a:lnTo>
                        <a:pt x="531" y="840"/>
                      </a:lnTo>
                      <a:lnTo>
                        <a:pt x="399" y="1017"/>
                      </a:lnTo>
                      <a:lnTo>
                        <a:pt x="266" y="1216"/>
                      </a:lnTo>
                      <a:lnTo>
                        <a:pt x="178" y="1415"/>
                      </a:lnTo>
                      <a:lnTo>
                        <a:pt x="89" y="1637"/>
                      </a:lnTo>
                      <a:lnTo>
                        <a:pt x="45" y="1858"/>
                      </a:lnTo>
                      <a:lnTo>
                        <a:pt x="1" y="2079"/>
                      </a:lnTo>
                      <a:lnTo>
                        <a:pt x="1" y="2322"/>
                      </a:lnTo>
                      <a:lnTo>
                        <a:pt x="1" y="2543"/>
                      </a:lnTo>
                      <a:lnTo>
                        <a:pt x="45" y="2786"/>
                      </a:lnTo>
                      <a:lnTo>
                        <a:pt x="89" y="3008"/>
                      </a:lnTo>
                      <a:lnTo>
                        <a:pt x="178" y="3207"/>
                      </a:lnTo>
                      <a:lnTo>
                        <a:pt x="266" y="3406"/>
                      </a:lnTo>
                      <a:lnTo>
                        <a:pt x="399" y="3605"/>
                      </a:lnTo>
                      <a:lnTo>
                        <a:pt x="531" y="3782"/>
                      </a:lnTo>
                      <a:lnTo>
                        <a:pt x="664" y="3936"/>
                      </a:lnTo>
                      <a:lnTo>
                        <a:pt x="841" y="4091"/>
                      </a:lnTo>
                      <a:lnTo>
                        <a:pt x="1018" y="4224"/>
                      </a:lnTo>
                      <a:lnTo>
                        <a:pt x="1195" y="4334"/>
                      </a:lnTo>
                      <a:lnTo>
                        <a:pt x="1394" y="4445"/>
                      </a:lnTo>
                      <a:lnTo>
                        <a:pt x="1615" y="4511"/>
                      </a:lnTo>
                      <a:lnTo>
                        <a:pt x="1836" y="4578"/>
                      </a:lnTo>
                      <a:lnTo>
                        <a:pt x="2057" y="4600"/>
                      </a:lnTo>
                      <a:lnTo>
                        <a:pt x="2300" y="4622"/>
                      </a:lnTo>
                      <a:lnTo>
                        <a:pt x="2544" y="4600"/>
                      </a:lnTo>
                      <a:lnTo>
                        <a:pt x="2765" y="4578"/>
                      </a:lnTo>
                      <a:lnTo>
                        <a:pt x="2986" y="4511"/>
                      </a:lnTo>
                      <a:lnTo>
                        <a:pt x="3207" y="4445"/>
                      </a:lnTo>
                      <a:lnTo>
                        <a:pt x="3406" y="4334"/>
                      </a:lnTo>
                      <a:lnTo>
                        <a:pt x="3583" y="4224"/>
                      </a:lnTo>
                      <a:lnTo>
                        <a:pt x="3760" y="4091"/>
                      </a:lnTo>
                      <a:lnTo>
                        <a:pt x="3937" y="3936"/>
                      </a:lnTo>
                      <a:lnTo>
                        <a:pt x="4070" y="3782"/>
                      </a:lnTo>
                      <a:lnTo>
                        <a:pt x="4202" y="3605"/>
                      </a:lnTo>
                      <a:lnTo>
                        <a:pt x="4335" y="3406"/>
                      </a:lnTo>
                      <a:lnTo>
                        <a:pt x="4423" y="3207"/>
                      </a:lnTo>
                      <a:lnTo>
                        <a:pt x="4512" y="3008"/>
                      </a:lnTo>
                      <a:lnTo>
                        <a:pt x="4556" y="2786"/>
                      </a:lnTo>
                      <a:lnTo>
                        <a:pt x="4600" y="2543"/>
                      </a:lnTo>
                      <a:lnTo>
                        <a:pt x="4600" y="2322"/>
                      </a:lnTo>
                      <a:lnTo>
                        <a:pt x="4600" y="2079"/>
                      </a:lnTo>
                      <a:lnTo>
                        <a:pt x="4556" y="1858"/>
                      </a:lnTo>
                      <a:lnTo>
                        <a:pt x="4512" y="1637"/>
                      </a:lnTo>
                      <a:lnTo>
                        <a:pt x="4423" y="1415"/>
                      </a:lnTo>
                      <a:lnTo>
                        <a:pt x="4335" y="1216"/>
                      </a:lnTo>
                      <a:lnTo>
                        <a:pt x="4202" y="1017"/>
                      </a:lnTo>
                      <a:lnTo>
                        <a:pt x="4070" y="840"/>
                      </a:lnTo>
                      <a:lnTo>
                        <a:pt x="3937" y="686"/>
                      </a:lnTo>
                      <a:lnTo>
                        <a:pt x="3760" y="531"/>
                      </a:lnTo>
                      <a:lnTo>
                        <a:pt x="3583" y="398"/>
                      </a:lnTo>
                      <a:lnTo>
                        <a:pt x="3406" y="288"/>
                      </a:lnTo>
                      <a:lnTo>
                        <a:pt x="3207" y="199"/>
                      </a:lnTo>
                      <a:lnTo>
                        <a:pt x="2986" y="111"/>
                      </a:lnTo>
                      <a:lnTo>
                        <a:pt x="2765" y="66"/>
                      </a:lnTo>
                      <a:lnTo>
                        <a:pt x="2544" y="22"/>
                      </a:lnTo>
                      <a:lnTo>
                        <a:pt x="23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8"/>
                <p:cNvSpPr/>
                <p:nvPr/>
              </p:nvSpPr>
              <p:spPr>
                <a:xfrm>
                  <a:off x="3396753" y="-2048175"/>
                  <a:ext cx="61550" cy="34785"/>
                </a:xfrm>
                <a:custGeom>
                  <a:rect b="b" l="l" r="r" t="t"/>
                  <a:pathLst>
                    <a:path extrusionOk="0" h="863" w="1527">
                      <a:moveTo>
                        <a:pt x="730" y="0"/>
                      </a:moveTo>
                      <a:lnTo>
                        <a:pt x="576" y="22"/>
                      </a:lnTo>
                      <a:lnTo>
                        <a:pt x="465" y="67"/>
                      </a:lnTo>
                      <a:lnTo>
                        <a:pt x="332" y="111"/>
                      </a:lnTo>
                      <a:lnTo>
                        <a:pt x="222" y="177"/>
                      </a:lnTo>
                      <a:lnTo>
                        <a:pt x="133" y="266"/>
                      </a:lnTo>
                      <a:lnTo>
                        <a:pt x="45" y="376"/>
                      </a:lnTo>
                      <a:lnTo>
                        <a:pt x="1" y="509"/>
                      </a:lnTo>
                      <a:lnTo>
                        <a:pt x="1" y="553"/>
                      </a:lnTo>
                      <a:lnTo>
                        <a:pt x="23" y="597"/>
                      </a:lnTo>
                      <a:lnTo>
                        <a:pt x="67" y="642"/>
                      </a:lnTo>
                      <a:lnTo>
                        <a:pt x="111" y="664"/>
                      </a:lnTo>
                      <a:lnTo>
                        <a:pt x="509" y="664"/>
                      </a:lnTo>
                      <a:lnTo>
                        <a:pt x="752" y="686"/>
                      </a:lnTo>
                      <a:lnTo>
                        <a:pt x="1018" y="730"/>
                      </a:lnTo>
                      <a:lnTo>
                        <a:pt x="1327" y="841"/>
                      </a:lnTo>
                      <a:lnTo>
                        <a:pt x="1350" y="841"/>
                      </a:lnTo>
                      <a:lnTo>
                        <a:pt x="1416" y="863"/>
                      </a:lnTo>
                      <a:lnTo>
                        <a:pt x="1460" y="841"/>
                      </a:lnTo>
                      <a:lnTo>
                        <a:pt x="1504" y="818"/>
                      </a:lnTo>
                      <a:lnTo>
                        <a:pt x="1526" y="774"/>
                      </a:lnTo>
                      <a:lnTo>
                        <a:pt x="1526" y="730"/>
                      </a:lnTo>
                      <a:lnTo>
                        <a:pt x="1526" y="597"/>
                      </a:lnTo>
                      <a:lnTo>
                        <a:pt x="1482" y="465"/>
                      </a:lnTo>
                      <a:lnTo>
                        <a:pt x="1416" y="354"/>
                      </a:lnTo>
                      <a:lnTo>
                        <a:pt x="1327" y="266"/>
                      </a:lnTo>
                      <a:lnTo>
                        <a:pt x="1239" y="177"/>
                      </a:lnTo>
                      <a:lnTo>
                        <a:pt x="1128" y="111"/>
                      </a:lnTo>
                      <a:lnTo>
                        <a:pt x="996" y="44"/>
                      </a:lnTo>
                      <a:lnTo>
                        <a:pt x="863" y="22"/>
                      </a:lnTo>
                      <a:lnTo>
                        <a:pt x="73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8"/>
                <p:cNvSpPr/>
                <p:nvPr/>
              </p:nvSpPr>
              <p:spPr>
                <a:xfrm>
                  <a:off x="3116856" y="-2042854"/>
                  <a:ext cx="61550" cy="32125"/>
                </a:xfrm>
                <a:custGeom>
                  <a:rect b="b" l="l" r="r" t="t"/>
                  <a:pathLst>
                    <a:path extrusionOk="0" h="797" w="1527">
                      <a:moveTo>
                        <a:pt x="731" y="1"/>
                      </a:moveTo>
                      <a:lnTo>
                        <a:pt x="576" y="23"/>
                      </a:lnTo>
                      <a:lnTo>
                        <a:pt x="443" y="45"/>
                      </a:lnTo>
                      <a:lnTo>
                        <a:pt x="333" y="111"/>
                      </a:lnTo>
                      <a:lnTo>
                        <a:pt x="222" y="200"/>
                      </a:lnTo>
                      <a:lnTo>
                        <a:pt x="134" y="288"/>
                      </a:lnTo>
                      <a:lnTo>
                        <a:pt x="67" y="399"/>
                      </a:lnTo>
                      <a:lnTo>
                        <a:pt x="1" y="532"/>
                      </a:lnTo>
                      <a:lnTo>
                        <a:pt x="1" y="664"/>
                      </a:lnTo>
                      <a:lnTo>
                        <a:pt x="1" y="709"/>
                      </a:lnTo>
                      <a:lnTo>
                        <a:pt x="45" y="753"/>
                      </a:lnTo>
                      <a:lnTo>
                        <a:pt x="89" y="775"/>
                      </a:lnTo>
                      <a:lnTo>
                        <a:pt x="134" y="797"/>
                      </a:lnTo>
                      <a:lnTo>
                        <a:pt x="178" y="797"/>
                      </a:lnTo>
                      <a:lnTo>
                        <a:pt x="200" y="775"/>
                      </a:lnTo>
                      <a:lnTo>
                        <a:pt x="532" y="709"/>
                      </a:lnTo>
                      <a:lnTo>
                        <a:pt x="775" y="664"/>
                      </a:lnTo>
                      <a:lnTo>
                        <a:pt x="1173" y="664"/>
                      </a:lnTo>
                      <a:lnTo>
                        <a:pt x="1372" y="686"/>
                      </a:lnTo>
                      <a:lnTo>
                        <a:pt x="1394" y="709"/>
                      </a:lnTo>
                      <a:lnTo>
                        <a:pt x="1438" y="686"/>
                      </a:lnTo>
                      <a:lnTo>
                        <a:pt x="1483" y="686"/>
                      </a:lnTo>
                      <a:lnTo>
                        <a:pt x="1527" y="642"/>
                      </a:lnTo>
                      <a:lnTo>
                        <a:pt x="1527" y="598"/>
                      </a:lnTo>
                      <a:lnTo>
                        <a:pt x="1527" y="532"/>
                      </a:lnTo>
                      <a:lnTo>
                        <a:pt x="1505" y="421"/>
                      </a:lnTo>
                      <a:lnTo>
                        <a:pt x="1438" y="310"/>
                      </a:lnTo>
                      <a:lnTo>
                        <a:pt x="1350" y="222"/>
                      </a:lnTo>
                      <a:lnTo>
                        <a:pt x="1239" y="134"/>
                      </a:lnTo>
                      <a:lnTo>
                        <a:pt x="1129" y="67"/>
                      </a:lnTo>
                      <a:lnTo>
                        <a:pt x="996" y="23"/>
                      </a:lnTo>
                      <a:lnTo>
                        <a:pt x="86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8"/>
                <p:cNvSpPr/>
                <p:nvPr/>
              </p:nvSpPr>
              <p:spPr>
                <a:xfrm>
                  <a:off x="3390506" y="-1969735"/>
                  <a:ext cx="54415" cy="55302"/>
                </a:xfrm>
                <a:custGeom>
                  <a:rect b="b" l="l" r="r" t="t"/>
                  <a:pathLst>
                    <a:path extrusionOk="0" h="1372" w="1350">
                      <a:moveTo>
                        <a:pt x="708" y="0"/>
                      </a:moveTo>
                      <a:lnTo>
                        <a:pt x="598" y="22"/>
                      </a:lnTo>
                      <a:lnTo>
                        <a:pt x="465" y="44"/>
                      </a:lnTo>
                      <a:lnTo>
                        <a:pt x="333" y="89"/>
                      </a:lnTo>
                      <a:lnTo>
                        <a:pt x="222" y="177"/>
                      </a:lnTo>
                      <a:lnTo>
                        <a:pt x="133" y="266"/>
                      </a:lnTo>
                      <a:lnTo>
                        <a:pt x="67" y="376"/>
                      </a:lnTo>
                      <a:lnTo>
                        <a:pt x="23" y="509"/>
                      </a:lnTo>
                      <a:lnTo>
                        <a:pt x="1" y="641"/>
                      </a:lnTo>
                      <a:lnTo>
                        <a:pt x="1" y="774"/>
                      </a:lnTo>
                      <a:lnTo>
                        <a:pt x="23" y="907"/>
                      </a:lnTo>
                      <a:lnTo>
                        <a:pt x="67" y="1017"/>
                      </a:lnTo>
                      <a:lnTo>
                        <a:pt x="156" y="1128"/>
                      </a:lnTo>
                      <a:lnTo>
                        <a:pt x="244" y="1216"/>
                      </a:lnTo>
                      <a:lnTo>
                        <a:pt x="355" y="1305"/>
                      </a:lnTo>
                      <a:lnTo>
                        <a:pt x="487" y="1349"/>
                      </a:lnTo>
                      <a:lnTo>
                        <a:pt x="620" y="1371"/>
                      </a:lnTo>
                      <a:lnTo>
                        <a:pt x="753" y="1371"/>
                      </a:lnTo>
                      <a:lnTo>
                        <a:pt x="885" y="1327"/>
                      </a:lnTo>
                      <a:lnTo>
                        <a:pt x="996" y="1283"/>
                      </a:lnTo>
                      <a:lnTo>
                        <a:pt x="1106" y="1216"/>
                      </a:lnTo>
                      <a:lnTo>
                        <a:pt x="1195" y="1106"/>
                      </a:lnTo>
                      <a:lnTo>
                        <a:pt x="1283" y="995"/>
                      </a:lnTo>
                      <a:lnTo>
                        <a:pt x="1328" y="863"/>
                      </a:lnTo>
                      <a:lnTo>
                        <a:pt x="1350" y="730"/>
                      </a:lnTo>
                      <a:lnTo>
                        <a:pt x="1350" y="597"/>
                      </a:lnTo>
                      <a:lnTo>
                        <a:pt x="1305" y="487"/>
                      </a:lnTo>
                      <a:lnTo>
                        <a:pt x="1261" y="354"/>
                      </a:lnTo>
                      <a:lnTo>
                        <a:pt x="1195" y="243"/>
                      </a:lnTo>
                      <a:lnTo>
                        <a:pt x="1084" y="155"/>
                      </a:lnTo>
                      <a:lnTo>
                        <a:pt x="974" y="89"/>
                      </a:lnTo>
                      <a:lnTo>
                        <a:pt x="841" y="22"/>
                      </a:lnTo>
                      <a:lnTo>
                        <a:pt x="7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8"/>
                <p:cNvSpPr/>
                <p:nvPr/>
              </p:nvSpPr>
              <p:spPr>
                <a:xfrm>
                  <a:off x="3131125" y="-1970622"/>
                  <a:ext cx="53528" cy="52601"/>
                </a:xfrm>
                <a:custGeom>
                  <a:rect b="b" l="l" r="r" t="t"/>
                  <a:pathLst>
                    <a:path extrusionOk="0" h="1305" w="1328">
                      <a:moveTo>
                        <a:pt x="532" y="0"/>
                      </a:moveTo>
                      <a:lnTo>
                        <a:pt x="421" y="44"/>
                      </a:lnTo>
                      <a:lnTo>
                        <a:pt x="310" y="111"/>
                      </a:lnTo>
                      <a:lnTo>
                        <a:pt x="200" y="199"/>
                      </a:lnTo>
                      <a:lnTo>
                        <a:pt x="111" y="288"/>
                      </a:lnTo>
                      <a:lnTo>
                        <a:pt x="67" y="398"/>
                      </a:lnTo>
                      <a:lnTo>
                        <a:pt x="23" y="531"/>
                      </a:lnTo>
                      <a:lnTo>
                        <a:pt x="1" y="663"/>
                      </a:lnTo>
                      <a:lnTo>
                        <a:pt x="23" y="796"/>
                      </a:lnTo>
                      <a:lnTo>
                        <a:pt x="67" y="907"/>
                      </a:lnTo>
                      <a:lnTo>
                        <a:pt x="111" y="1017"/>
                      </a:lnTo>
                      <a:lnTo>
                        <a:pt x="200" y="1128"/>
                      </a:lnTo>
                      <a:lnTo>
                        <a:pt x="310" y="1194"/>
                      </a:lnTo>
                      <a:lnTo>
                        <a:pt x="421" y="1261"/>
                      </a:lnTo>
                      <a:lnTo>
                        <a:pt x="532" y="1305"/>
                      </a:lnTo>
                      <a:lnTo>
                        <a:pt x="797" y="1305"/>
                      </a:lnTo>
                      <a:lnTo>
                        <a:pt x="930" y="1261"/>
                      </a:lnTo>
                      <a:lnTo>
                        <a:pt x="1040" y="1194"/>
                      </a:lnTo>
                      <a:lnTo>
                        <a:pt x="1129" y="1128"/>
                      </a:lnTo>
                      <a:lnTo>
                        <a:pt x="1217" y="1017"/>
                      </a:lnTo>
                      <a:lnTo>
                        <a:pt x="1283" y="907"/>
                      </a:lnTo>
                      <a:lnTo>
                        <a:pt x="1305" y="796"/>
                      </a:lnTo>
                      <a:lnTo>
                        <a:pt x="1328" y="663"/>
                      </a:lnTo>
                      <a:lnTo>
                        <a:pt x="1305" y="531"/>
                      </a:lnTo>
                      <a:lnTo>
                        <a:pt x="1283" y="398"/>
                      </a:lnTo>
                      <a:lnTo>
                        <a:pt x="1217" y="288"/>
                      </a:lnTo>
                      <a:lnTo>
                        <a:pt x="1129" y="199"/>
                      </a:lnTo>
                      <a:lnTo>
                        <a:pt x="1040" y="111"/>
                      </a:lnTo>
                      <a:lnTo>
                        <a:pt x="930" y="44"/>
                      </a:lnTo>
                      <a:lnTo>
                        <a:pt x="79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8"/>
                <p:cNvSpPr/>
                <p:nvPr/>
              </p:nvSpPr>
              <p:spPr>
                <a:xfrm>
                  <a:off x="2853927" y="-2482250"/>
                  <a:ext cx="495621" cy="484899"/>
                </a:xfrm>
                <a:custGeom>
                  <a:rect b="b" l="l" r="r" t="t"/>
                  <a:pathLst>
                    <a:path extrusionOk="0" h="12030" w="12296">
                      <a:moveTo>
                        <a:pt x="8182" y="0"/>
                      </a:moveTo>
                      <a:lnTo>
                        <a:pt x="7718" y="22"/>
                      </a:lnTo>
                      <a:lnTo>
                        <a:pt x="7652" y="22"/>
                      </a:lnTo>
                      <a:lnTo>
                        <a:pt x="6944" y="111"/>
                      </a:lnTo>
                      <a:lnTo>
                        <a:pt x="6259" y="221"/>
                      </a:lnTo>
                      <a:lnTo>
                        <a:pt x="5595" y="354"/>
                      </a:lnTo>
                      <a:lnTo>
                        <a:pt x="4976" y="531"/>
                      </a:lnTo>
                      <a:lnTo>
                        <a:pt x="4379" y="730"/>
                      </a:lnTo>
                      <a:lnTo>
                        <a:pt x="3826" y="951"/>
                      </a:lnTo>
                      <a:lnTo>
                        <a:pt x="3295" y="1172"/>
                      </a:lnTo>
                      <a:lnTo>
                        <a:pt x="2787" y="1415"/>
                      </a:lnTo>
                      <a:lnTo>
                        <a:pt x="2345" y="1659"/>
                      </a:lnTo>
                      <a:lnTo>
                        <a:pt x="1924" y="1902"/>
                      </a:lnTo>
                      <a:lnTo>
                        <a:pt x="1526" y="2145"/>
                      </a:lnTo>
                      <a:lnTo>
                        <a:pt x="1195" y="2366"/>
                      </a:lnTo>
                      <a:lnTo>
                        <a:pt x="620" y="2764"/>
                      </a:lnTo>
                      <a:lnTo>
                        <a:pt x="244" y="3074"/>
                      </a:lnTo>
                      <a:lnTo>
                        <a:pt x="222" y="3096"/>
                      </a:lnTo>
                      <a:lnTo>
                        <a:pt x="200" y="3096"/>
                      </a:lnTo>
                      <a:lnTo>
                        <a:pt x="177" y="3140"/>
                      </a:lnTo>
                      <a:lnTo>
                        <a:pt x="155" y="3140"/>
                      </a:lnTo>
                      <a:lnTo>
                        <a:pt x="0" y="3273"/>
                      </a:lnTo>
                      <a:lnTo>
                        <a:pt x="0" y="3737"/>
                      </a:lnTo>
                      <a:lnTo>
                        <a:pt x="0" y="4179"/>
                      </a:lnTo>
                      <a:lnTo>
                        <a:pt x="0" y="4246"/>
                      </a:lnTo>
                      <a:lnTo>
                        <a:pt x="45" y="4776"/>
                      </a:lnTo>
                      <a:lnTo>
                        <a:pt x="89" y="5285"/>
                      </a:lnTo>
                      <a:lnTo>
                        <a:pt x="177" y="5794"/>
                      </a:lnTo>
                      <a:lnTo>
                        <a:pt x="288" y="6302"/>
                      </a:lnTo>
                      <a:lnTo>
                        <a:pt x="310" y="6391"/>
                      </a:lnTo>
                      <a:lnTo>
                        <a:pt x="421" y="6833"/>
                      </a:lnTo>
                      <a:lnTo>
                        <a:pt x="531" y="7253"/>
                      </a:lnTo>
                      <a:lnTo>
                        <a:pt x="819" y="8071"/>
                      </a:lnTo>
                      <a:lnTo>
                        <a:pt x="841" y="8160"/>
                      </a:lnTo>
                      <a:lnTo>
                        <a:pt x="1128" y="8912"/>
                      </a:lnTo>
                      <a:lnTo>
                        <a:pt x="1416" y="9597"/>
                      </a:lnTo>
                      <a:lnTo>
                        <a:pt x="1438" y="9664"/>
                      </a:lnTo>
                      <a:lnTo>
                        <a:pt x="1770" y="10327"/>
                      </a:lnTo>
                      <a:lnTo>
                        <a:pt x="2057" y="10902"/>
                      </a:lnTo>
                      <a:lnTo>
                        <a:pt x="2079" y="10968"/>
                      </a:lnTo>
                      <a:lnTo>
                        <a:pt x="2521" y="11742"/>
                      </a:lnTo>
                      <a:lnTo>
                        <a:pt x="2698" y="12030"/>
                      </a:lnTo>
                      <a:lnTo>
                        <a:pt x="2942" y="11941"/>
                      </a:lnTo>
                      <a:lnTo>
                        <a:pt x="3251" y="11831"/>
                      </a:lnTo>
                      <a:lnTo>
                        <a:pt x="3693" y="11632"/>
                      </a:lnTo>
                      <a:lnTo>
                        <a:pt x="4291" y="11344"/>
                      </a:lnTo>
                      <a:lnTo>
                        <a:pt x="5020" y="10968"/>
                      </a:lnTo>
                      <a:lnTo>
                        <a:pt x="5905" y="10460"/>
                      </a:lnTo>
                      <a:lnTo>
                        <a:pt x="6944" y="9840"/>
                      </a:lnTo>
                      <a:lnTo>
                        <a:pt x="7143" y="9708"/>
                      </a:lnTo>
                      <a:lnTo>
                        <a:pt x="7320" y="9597"/>
                      </a:lnTo>
                      <a:lnTo>
                        <a:pt x="7718" y="9354"/>
                      </a:lnTo>
                      <a:lnTo>
                        <a:pt x="8028" y="9133"/>
                      </a:lnTo>
                      <a:lnTo>
                        <a:pt x="8337" y="8912"/>
                      </a:lnTo>
                      <a:lnTo>
                        <a:pt x="8647" y="8668"/>
                      </a:lnTo>
                      <a:lnTo>
                        <a:pt x="8912" y="8425"/>
                      </a:lnTo>
                      <a:lnTo>
                        <a:pt x="9443" y="7939"/>
                      </a:lnTo>
                      <a:lnTo>
                        <a:pt x="9907" y="7430"/>
                      </a:lnTo>
                      <a:lnTo>
                        <a:pt x="10350" y="6921"/>
                      </a:lnTo>
                      <a:lnTo>
                        <a:pt x="10703" y="6413"/>
                      </a:lnTo>
                      <a:lnTo>
                        <a:pt x="11035" y="5904"/>
                      </a:lnTo>
                      <a:lnTo>
                        <a:pt x="11323" y="5418"/>
                      </a:lnTo>
                      <a:lnTo>
                        <a:pt x="11566" y="4976"/>
                      </a:lnTo>
                      <a:lnTo>
                        <a:pt x="11765" y="4555"/>
                      </a:lnTo>
                      <a:lnTo>
                        <a:pt x="11942" y="4179"/>
                      </a:lnTo>
                      <a:lnTo>
                        <a:pt x="12074" y="3848"/>
                      </a:lnTo>
                      <a:lnTo>
                        <a:pt x="12229" y="3383"/>
                      </a:lnTo>
                      <a:lnTo>
                        <a:pt x="12296" y="3206"/>
                      </a:lnTo>
                      <a:lnTo>
                        <a:pt x="12207" y="2786"/>
                      </a:lnTo>
                      <a:lnTo>
                        <a:pt x="12185" y="2676"/>
                      </a:lnTo>
                      <a:lnTo>
                        <a:pt x="12008" y="1769"/>
                      </a:lnTo>
                      <a:lnTo>
                        <a:pt x="11986" y="1659"/>
                      </a:lnTo>
                      <a:lnTo>
                        <a:pt x="11765" y="442"/>
                      </a:lnTo>
                      <a:lnTo>
                        <a:pt x="11654" y="398"/>
                      </a:lnTo>
                      <a:lnTo>
                        <a:pt x="11610" y="398"/>
                      </a:lnTo>
                      <a:lnTo>
                        <a:pt x="11124" y="265"/>
                      </a:lnTo>
                      <a:lnTo>
                        <a:pt x="10659" y="177"/>
                      </a:lnTo>
                      <a:lnTo>
                        <a:pt x="10615" y="177"/>
                      </a:lnTo>
                      <a:lnTo>
                        <a:pt x="10151" y="88"/>
                      </a:lnTo>
                      <a:lnTo>
                        <a:pt x="9686" y="44"/>
                      </a:lnTo>
                      <a:lnTo>
                        <a:pt x="9620" y="44"/>
                      </a:lnTo>
                      <a:lnTo>
                        <a:pt x="9133"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8"/>
                <p:cNvSpPr/>
                <p:nvPr/>
              </p:nvSpPr>
              <p:spPr>
                <a:xfrm>
                  <a:off x="3133825" y="-2374426"/>
                  <a:ext cx="212179" cy="288844"/>
                </a:xfrm>
                <a:custGeom>
                  <a:rect b="b" l="l" r="r" t="t"/>
                  <a:pathLst>
                    <a:path extrusionOk="0" h="7166" w="5264">
                      <a:moveTo>
                        <a:pt x="5241" y="1"/>
                      </a:moveTo>
                      <a:lnTo>
                        <a:pt x="4931" y="775"/>
                      </a:lnTo>
                      <a:lnTo>
                        <a:pt x="4578" y="1527"/>
                      </a:lnTo>
                      <a:lnTo>
                        <a:pt x="4180" y="2256"/>
                      </a:lnTo>
                      <a:lnTo>
                        <a:pt x="3759" y="2964"/>
                      </a:lnTo>
                      <a:lnTo>
                        <a:pt x="3295" y="3672"/>
                      </a:lnTo>
                      <a:lnTo>
                        <a:pt x="2809" y="4335"/>
                      </a:lnTo>
                      <a:lnTo>
                        <a:pt x="2278" y="4976"/>
                      </a:lnTo>
                      <a:lnTo>
                        <a:pt x="1703" y="5595"/>
                      </a:lnTo>
                      <a:lnTo>
                        <a:pt x="1349" y="5971"/>
                      </a:lnTo>
                      <a:lnTo>
                        <a:pt x="973" y="6325"/>
                      </a:lnTo>
                      <a:lnTo>
                        <a:pt x="575" y="6679"/>
                      </a:lnTo>
                      <a:lnTo>
                        <a:pt x="177" y="7011"/>
                      </a:lnTo>
                      <a:lnTo>
                        <a:pt x="0" y="7165"/>
                      </a:lnTo>
                      <a:lnTo>
                        <a:pt x="199" y="7033"/>
                      </a:lnTo>
                      <a:lnTo>
                        <a:pt x="376" y="6922"/>
                      </a:lnTo>
                      <a:lnTo>
                        <a:pt x="730" y="6613"/>
                      </a:lnTo>
                      <a:lnTo>
                        <a:pt x="1084" y="6303"/>
                      </a:lnTo>
                      <a:lnTo>
                        <a:pt x="1415" y="5971"/>
                      </a:lnTo>
                      <a:lnTo>
                        <a:pt x="1747" y="5640"/>
                      </a:lnTo>
                      <a:lnTo>
                        <a:pt x="2300" y="5020"/>
                      </a:lnTo>
                      <a:lnTo>
                        <a:pt x="2831" y="4379"/>
                      </a:lnTo>
                      <a:lnTo>
                        <a:pt x="3317" y="3716"/>
                      </a:lnTo>
                      <a:lnTo>
                        <a:pt x="3782" y="3030"/>
                      </a:lnTo>
                      <a:lnTo>
                        <a:pt x="4202" y="2323"/>
                      </a:lnTo>
                      <a:lnTo>
                        <a:pt x="4600" y="1615"/>
                      </a:lnTo>
                      <a:lnTo>
                        <a:pt x="4954" y="863"/>
                      </a:lnTo>
                      <a:lnTo>
                        <a:pt x="5263" y="111"/>
                      </a:lnTo>
                      <a:lnTo>
                        <a:pt x="5241"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8"/>
                <p:cNvSpPr/>
                <p:nvPr/>
              </p:nvSpPr>
              <p:spPr>
                <a:xfrm>
                  <a:off x="2927006" y="-2415420"/>
                  <a:ext cx="410975" cy="380624"/>
                </a:xfrm>
                <a:custGeom>
                  <a:rect b="b" l="l" r="r" t="t"/>
                  <a:pathLst>
                    <a:path extrusionOk="0" h="9443" w="10196">
                      <a:moveTo>
                        <a:pt x="10173" y="1"/>
                      </a:moveTo>
                      <a:lnTo>
                        <a:pt x="9930" y="642"/>
                      </a:lnTo>
                      <a:lnTo>
                        <a:pt x="9642" y="1283"/>
                      </a:lnTo>
                      <a:lnTo>
                        <a:pt x="9355" y="1880"/>
                      </a:lnTo>
                      <a:lnTo>
                        <a:pt x="9023" y="2455"/>
                      </a:lnTo>
                      <a:lnTo>
                        <a:pt x="8691" y="3008"/>
                      </a:lnTo>
                      <a:lnTo>
                        <a:pt x="8315" y="3539"/>
                      </a:lnTo>
                      <a:lnTo>
                        <a:pt x="7917" y="4047"/>
                      </a:lnTo>
                      <a:lnTo>
                        <a:pt x="7497" y="4512"/>
                      </a:lnTo>
                      <a:lnTo>
                        <a:pt x="7143" y="4888"/>
                      </a:lnTo>
                      <a:lnTo>
                        <a:pt x="6745" y="5241"/>
                      </a:lnTo>
                      <a:lnTo>
                        <a:pt x="6347" y="5595"/>
                      </a:lnTo>
                      <a:lnTo>
                        <a:pt x="5949" y="5905"/>
                      </a:lnTo>
                      <a:lnTo>
                        <a:pt x="5529" y="6214"/>
                      </a:lnTo>
                      <a:lnTo>
                        <a:pt x="5109" y="6524"/>
                      </a:lnTo>
                      <a:lnTo>
                        <a:pt x="4667" y="6789"/>
                      </a:lnTo>
                      <a:lnTo>
                        <a:pt x="4247" y="7055"/>
                      </a:lnTo>
                      <a:lnTo>
                        <a:pt x="3738" y="7364"/>
                      </a:lnTo>
                      <a:lnTo>
                        <a:pt x="3229" y="7630"/>
                      </a:lnTo>
                      <a:lnTo>
                        <a:pt x="2234" y="8160"/>
                      </a:lnTo>
                      <a:lnTo>
                        <a:pt x="1991" y="8271"/>
                      </a:lnTo>
                      <a:lnTo>
                        <a:pt x="1106" y="8735"/>
                      </a:lnTo>
                      <a:lnTo>
                        <a:pt x="664" y="8979"/>
                      </a:lnTo>
                      <a:lnTo>
                        <a:pt x="244" y="9244"/>
                      </a:lnTo>
                      <a:lnTo>
                        <a:pt x="1" y="9421"/>
                      </a:lnTo>
                      <a:lnTo>
                        <a:pt x="45" y="9443"/>
                      </a:lnTo>
                      <a:lnTo>
                        <a:pt x="266" y="9310"/>
                      </a:lnTo>
                      <a:lnTo>
                        <a:pt x="686" y="9023"/>
                      </a:lnTo>
                      <a:lnTo>
                        <a:pt x="1129" y="8780"/>
                      </a:lnTo>
                      <a:lnTo>
                        <a:pt x="2013" y="8337"/>
                      </a:lnTo>
                      <a:lnTo>
                        <a:pt x="2278" y="8205"/>
                      </a:lnTo>
                      <a:lnTo>
                        <a:pt x="3274" y="7674"/>
                      </a:lnTo>
                      <a:lnTo>
                        <a:pt x="3782" y="7408"/>
                      </a:lnTo>
                      <a:lnTo>
                        <a:pt x="4291" y="7099"/>
                      </a:lnTo>
                      <a:lnTo>
                        <a:pt x="4711" y="6834"/>
                      </a:lnTo>
                      <a:lnTo>
                        <a:pt x="5153" y="6568"/>
                      </a:lnTo>
                      <a:lnTo>
                        <a:pt x="5573" y="6259"/>
                      </a:lnTo>
                      <a:lnTo>
                        <a:pt x="5994" y="5949"/>
                      </a:lnTo>
                      <a:lnTo>
                        <a:pt x="6392" y="5639"/>
                      </a:lnTo>
                      <a:lnTo>
                        <a:pt x="6790" y="5286"/>
                      </a:lnTo>
                      <a:lnTo>
                        <a:pt x="7188" y="4932"/>
                      </a:lnTo>
                      <a:lnTo>
                        <a:pt x="7541" y="4556"/>
                      </a:lnTo>
                      <a:lnTo>
                        <a:pt x="7962" y="4091"/>
                      </a:lnTo>
                      <a:lnTo>
                        <a:pt x="8338" y="3583"/>
                      </a:lnTo>
                      <a:lnTo>
                        <a:pt x="8714" y="3074"/>
                      </a:lnTo>
                      <a:lnTo>
                        <a:pt x="9045" y="2521"/>
                      </a:lnTo>
                      <a:lnTo>
                        <a:pt x="9377" y="1969"/>
                      </a:lnTo>
                      <a:lnTo>
                        <a:pt x="9687" y="1372"/>
                      </a:lnTo>
                      <a:lnTo>
                        <a:pt x="9952" y="752"/>
                      </a:lnTo>
                      <a:lnTo>
                        <a:pt x="10195" y="111"/>
                      </a:lnTo>
                      <a:lnTo>
                        <a:pt x="10173"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8"/>
                <p:cNvSpPr/>
                <p:nvPr/>
              </p:nvSpPr>
              <p:spPr>
                <a:xfrm>
                  <a:off x="2851267" y="-2466207"/>
                  <a:ext cx="472444" cy="429638"/>
                </a:xfrm>
                <a:custGeom>
                  <a:rect b="b" l="l" r="r" t="t"/>
                  <a:pathLst>
                    <a:path extrusionOk="0" h="10659" w="11721">
                      <a:moveTo>
                        <a:pt x="11676" y="0"/>
                      </a:moveTo>
                      <a:lnTo>
                        <a:pt x="11499" y="553"/>
                      </a:lnTo>
                      <a:lnTo>
                        <a:pt x="11300" y="1106"/>
                      </a:lnTo>
                      <a:lnTo>
                        <a:pt x="11057" y="1636"/>
                      </a:lnTo>
                      <a:lnTo>
                        <a:pt x="10769" y="2167"/>
                      </a:lnTo>
                      <a:lnTo>
                        <a:pt x="10438" y="2698"/>
                      </a:lnTo>
                      <a:lnTo>
                        <a:pt x="10062" y="3206"/>
                      </a:lnTo>
                      <a:lnTo>
                        <a:pt x="9664" y="3715"/>
                      </a:lnTo>
                      <a:lnTo>
                        <a:pt x="9221" y="4179"/>
                      </a:lnTo>
                      <a:lnTo>
                        <a:pt x="8801" y="4600"/>
                      </a:lnTo>
                      <a:lnTo>
                        <a:pt x="8337" y="4998"/>
                      </a:lnTo>
                      <a:lnTo>
                        <a:pt x="7873" y="5396"/>
                      </a:lnTo>
                      <a:lnTo>
                        <a:pt x="7364" y="5772"/>
                      </a:lnTo>
                      <a:lnTo>
                        <a:pt x="6811" y="6148"/>
                      </a:lnTo>
                      <a:lnTo>
                        <a:pt x="6236" y="6501"/>
                      </a:lnTo>
                      <a:lnTo>
                        <a:pt x="5617" y="6877"/>
                      </a:lnTo>
                      <a:lnTo>
                        <a:pt x="4954" y="7231"/>
                      </a:lnTo>
                      <a:lnTo>
                        <a:pt x="4113" y="7673"/>
                      </a:lnTo>
                      <a:lnTo>
                        <a:pt x="3494" y="7983"/>
                      </a:lnTo>
                      <a:lnTo>
                        <a:pt x="2853" y="8337"/>
                      </a:lnTo>
                      <a:lnTo>
                        <a:pt x="2234" y="8691"/>
                      </a:lnTo>
                      <a:lnTo>
                        <a:pt x="1637" y="9089"/>
                      </a:lnTo>
                      <a:lnTo>
                        <a:pt x="1482" y="9199"/>
                      </a:lnTo>
                      <a:lnTo>
                        <a:pt x="1062" y="9553"/>
                      </a:lnTo>
                      <a:lnTo>
                        <a:pt x="664" y="9907"/>
                      </a:lnTo>
                      <a:lnTo>
                        <a:pt x="310" y="10283"/>
                      </a:lnTo>
                      <a:lnTo>
                        <a:pt x="0" y="10659"/>
                      </a:lnTo>
                      <a:lnTo>
                        <a:pt x="133" y="10614"/>
                      </a:lnTo>
                      <a:lnTo>
                        <a:pt x="420" y="10261"/>
                      </a:lnTo>
                      <a:lnTo>
                        <a:pt x="752" y="9907"/>
                      </a:lnTo>
                      <a:lnTo>
                        <a:pt x="1106" y="9575"/>
                      </a:lnTo>
                      <a:lnTo>
                        <a:pt x="1504" y="9266"/>
                      </a:lnTo>
                      <a:lnTo>
                        <a:pt x="1681" y="9133"/>
                      </a:lnTo>
                      <a:lnTo>
                        <a:pt x="2278" y="8735"/>
                      </a:lnTo>
                      <a:lnTo>
                        <a:pt x="2875" y="8381"/>
                      </a:lnTo>
                      <a:lnTo>
                        <a:pt x="3516" y="8049"/>
                      </a:lnTo>
                      <a:lnTo>
                        <a:pt x="4135" y="7718"/>
                      </a:lnTo>
                      <a:lnTo>
                        <a:pt x="4976" y="7275"/>
                      </a:lnTo>
                      <a:lnTo>
                        <a:pt x="4998" y="7275"/>
                      </a:lnTo>
                      <a:lnTo>
                        <a:pt x="5661" y="6922"/>
                      </a:lnTo>
                      <a:lnTo>
                        <a:pt x="6280" y="6546"/>
                      </a:lnTo>
                      <a:lnTo>
                        <a:pt x="6855" y="6192"/>
                      </a:lnTo>
                      <a:lnTo>
                        <a:pt x="7408" y="5816"/>
                      </a:lnTo>
                      <a:lnTo>
                        <a:pt x="7917" y="5440"/>
                      </a:lnTo>
                      <a:lnTo>
                        <a:pt x="8381" y="5042"/>
                      </a:lnTo>
                      <a:lnTo>
                        <a:pt x="8823" y="4644"/>
                      </a:lnTo>
                      <a:lnTo>
                        <a:pt x="9244" y="4224"/>
                      </a:lnTo>
                      <a:lnTo>
                        <a:pt x="9708" y="3737"/>
                      </a:lnTo>
                      <a:lnTo>
                        <a:pt x="10106" y="3251"/>
                      </a:lnTo>
                      <a:lnTo>
                        <a:pt x="10482" y="2720"/>
                      </a:lnTo>
                      <a:lnTo>
                        <a:pt x="10814" y="2211"/>
                      </a:lnTo>
                      <a:lnTo>
                        <a:pt x="11101" y="1659"/>
                      </a:lnTo>
                      <a:lnTo>
                        <a:pt x="11366" y="1128"/>
                      </a:lnTo>
                      <a:lnTo>
                        <a:pt x="11566" y="575"/>
                      </a:lnTo>
                      <a:lnTo>
                        <a:pt x="11720"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8"/>
                <p:cNvSpPr/>
                <p:nvPr/>
              </p:nvSpPr>
              <p:spPr>
                <a:xfrm>
                  <a:off x="2795118" y="-2475156"/>
                  <a:ext cx="488487" cy="507230"/>
                </a:xfrm>
                <a:custGeom>
                  <a:rect b="b" l="l" r="r" t="t"/>
                  <a:pathLst>
                    <a:path extrusionOk="0" h="12584" w="12119">
                      <a:moveTo>
                        <a:pt x="12074" y="1"/>
                      </a:moveTo>
                      <a:lnTo>
                        <a:pt x="11986" y="288"/>
                      </a:lnTo>
                      <a:lnTo>
                        <a:pt x="11853" y="598"/>
                      </a:lnTo>
                      <a:lnTo>
                        <a:pt x="11698" y="885"/>
                      </a:lnTo>
                      <a:lnTo>
                        <a:pt x="11499" y="1195"/>
                      </a:lnTo>
                      <a:lnTo>
                        <a:pt x="11278" y="1483"/>
                      </a:lnTo>
                      <a:lnTo>
                        <a:pt x="11013" y="1792"/>
                      </a:lnTo>
                      <a:lnTo>
                        <a:pt x="10703" y="2080"/>
                      </a:lnTo>
                      <a:lnTo>
                        <a:pt x="10371" y="2389"/>
                      </a:lnTo>
                      <a:lnTo>
                        <a:pt x="9796" y="2831"/>
                      </a:lnTo>
                      <a:lnTo>
                        <a:pt x="9199" y="3274"/>
                      </a:lnTo>
                      <a:lnTo>
                        <a:pt x="8580" y="3650"/>
                      </a:lnTo>
                      <a:lnTo>
                        <a:pt x="7939" y="4003"/>
                      </a:lnTo>
                      <a:lnTo>
                        <a:pt x="7320" y="4269"/>
                      </a:lnTo>
                      <a:lnTo>
                        <a:pt x="6700" y="4534"/>
                      </a:lnTo>
                      <a:lnTo>
                        <a:pt x="6214" y="4755"/>
                      </a:lnTo>
                      <a:lnTo>
                        <a:pt x="5705" y="4976"/>
                      </a:lnTo>
                      <a:lnTo>
                        <a:pt x="5219" y="5220"/>
                      </a:lnTo>
                      <a:lnTo>
                        <a:pt x="4732" y="5485"/>
                      </a:lnTo>
                      <a:lnTo>
                        <a:pt x="4467" y="5662"/>
                      </a:lnTo>
                      <a:lnTo>
                        <a:pt x="4157" y="5883"/>
                      </a:lnTo>
                      <a:lnTo>
                        <a:pt x="3848" y="6126"/>
                      </a:lnTo>
                      <a:lnTo>
                        <a:pt x="3560" y="6392"/>
                      </a:lnTo>
                      <a:lnTo>
                        <a:pt x="3273" y="6657"/>
                      </a:lnTo>
                      <a:lnTo>
                        <a:pt x="3007" y="6945"/>
                      </a:lnTo>
                      <a:lnTo>
                        <a:pt x="2764" y="7254"/>
                      </a:lnTo>
                      <a:lnTo>
                        <a:pt x="2499" y="7564"/>
                      </a:lnTo>
                      <a:lnTo>
                        <a:pt x="2278" y="7895"/>
                      </a:lnTo>
                      <a:lnTo>
                        <a:pt x="1990" y="8338"/>
                      </a:lnTo>
                      <a:lnTo>
                        <a:pt x="1747" y="8802"/>
                      </a:lnTo>
                      <a:lnTo>
                        <a:pt x="1504" y="9266"/>
                      </a:lnTo>
                      <a:lnTo>
                        <a:pt x="1283" y="9753"/>
                      </a:lnTo>
                      <a:lnTo>
                        <a:pt x="1039" y="10438"/>
                      </a:lnTo>
                      <a:lnTo>
                        <a:pt x="840" y="10947"/>
                      </a:lnTo>
                      <a:lnTo>
                        <a:pt x="641" y="11456"/>
                      </a:lnTo>
                      <a:lnTo>
                        <a:pt x="509" y="11699"/>
                      </a:lnTo>
                      <a:lnTo>
                        <a:pt x="398" y="11920"/>
                      </a:lnTo>
                      <a:lnTo>
                        <a:pt x="243" y="12163"/>
                      </a:lnTo>
                      <a:lnTo>
                        <a:pt x="88" y="12384"/>
                      </a:lnTo>
                      <a:lnTo>
                        <a:pt x="44" y="12451"/>
                      </a:lnTo>
                      <a:lnTo>
                        <a:pt x="0" y="12583"/>
                      </a:lnTo>
                      <a:lnTo>
                        <a:pt x="133" y="12407"/>
                      </a:lnTo>
                      <a:lnTo>
                        <a:pt x="287" y="12185"/>
                      </a:lnTo>
                      <a:lnTo>
                        <a:pt x="442" y="11964"/>
                      </a:lnTo>
                      <a:lnTo>
                        <a:pt x="575" y="11721"/>
                      </a:lnTo>
                      <a:lnTo>
                        <a:pt x="686" y="11478"/>
                      </a:lnTo>
                      <a:lnTo>
                        <a:pt x="907" y="10969"/>
                      </a:lnTo>
                      <a:lnTo>
                        <a:pt x="1084" y="10461"/>
                      </a:lnTo>
                      <a:lnTo>
                        <a:pt x="1349" y="9775"/>
                      </a:lnTo>
                      <a:lnTo>
                        <a:pt x="1548" y="9311"/>
                      </a:lnTo>
                      <a:lnTo>
                        <a:pt x="1769" y="8846"/>
                      </a:lnTo>
                      <a:lnTo>
                        <a:pt x="2034" y="8404"/>
                      </a:lnTo>
                      <a:lnTo>
                        <a:pt x="2300" y="7984"/>
                      </a:lnTo>
                      <a:lnTo>
                        <a:pt x="2521" y="7630"/>
                      </a:lnTo>
                      <a:lnTo>
                        <a:pt x="2786" y="7320"/>
                      </a:lnTo>
                      <a:lnTo>
                        <a:pt x="3052" y="7011"/>
                      </a:lnTo>
                      <a:lnTo>
                        <a:pt x="3317" y="6701"/>
                      </a:lnTo>
                      <a:lnTo>
                        <a:pt x="3605" y="6436"/>
                      </a:lnTo>
                      <a:lnTo>
                        <a:pt x="3892" y="6171"/>
                      </a:lnTo>
                      <a:lnTo>
                        <a:pt x="4202" y="5927"/>
                      </a:lnTo>
                      <a:lnTo>
                        <a:pt x="4511" y="5706"/>
                      </a:lnTo>
                      <a:lnTo>
                        <a:pt x="4777" y="5529"/>
                      </a:lnTo>
                      <a:lnTo>
                        <a:pt x="5241" y="5264"/>
                      </a:lnTo>
                      <a:lnTo>
                        <a:pt x="5727" y="5021"/>
                      </a:lnTo>
                      <a:lnTo>
                        <a:pt x="6236" y="4800"/>
                      </a:lnTo>
                      <a:lnTo>
                        <a:pt x="6723" y="4600"/>
                      </a:lnTo>
                      <a:lnTo>
                        <a:pt x="7342" y="4335"/>
                      </a:lnTo>
                      <a:lnTo>
                        <a:pt x="7961" y="4048"/>
                      </a:lnTo>
                      <a:lnTo>
                        <a:pt x="8602" y="3694"/>
                      </a:lnTo>
                      <a:lnTo>
                        <a:pt x="9243" y="3318"/>
                      </a:lnTo>
                      <a:lnTo>
                        <a:pt x="9841" y="2898"/>
                      </a:lnTo>
                      <a:lnTo>
                        <a:pt x="10415" y="2433"/>
                      </a:lnTo>
                      <a:lnTo>
                        <a:pt x="10747" y="2124"/>
                      </a:lnTo>
                      <a:lnTo>
                        <a:pt x="11057" y="1814"/>
                      </a:lnTo>
                      <a:lnTo>
                        <a:pt x="11322" y="1527"/>
                      </a:lnTo>
                      <a:lnTo>
                        <a:pt x="11543" y="1217"/>
                      </a:lnTo>
                      <a:lnTo>
                        <a:pt x="11742" y="930"/>
                      </a:lnTo>
                      <a:lnTo>
                        <a:pt x="11897" y="620"/>
                      </a:lnTo>
                      <a:lnTo>
                        <a:pt x="12030" y="310"/>
                      </a:lnTo>
                      <a:lnTo>
                        <a:pt x="12118"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8"/>
                <p:cNvSpPr/>
                <p:nvPr/>
              </p:nvSpPr>
              <p:spPr>
                <a:xfrm>
                  <a:off x="2789757" y="-2480476"/>
                  <a:ext cx="454628" cy="427864"/>
                </a:xfrm>
                <a:custGeom>
                  <a:rect b="b" l="l" r="r" t="t"/>
                  <a:pathLst>
                    <a:path extrusionOk="0" h="10615" w="11279">
                      <a:moveTo>
                        <a:pt x="11212" y="0"/>
                      </a:moveTo>
                      <a:lnTo>
                        <a:pt x="11101" y="177"/>
                      </a:lnTo>
                      <a:lnTo>
                        <a:pt x="10969" y="376"/>
                      </a:lnTo>
                      <a:lnTo>
                        <a:pt x="10836" y="531"/>
                      </a:lnTo>
                      <a:lnTo>
                        <a:pt x="10681" y="686"/>
                      </a:lnTo>
                      <a:lnTo>
                        <a:pt x="10349" y="973"/>
                      </a:lnTo>
                      <a:lnTo>
                        <a:pt x="10040" y="1216"/>
                      </a:lnTo>
                      <a:lnTo>
                        <a:pt x="9443" y="1615"/>
                      </a:lnTo>
                      <a:lnTo>
                        <a:pt x="8846" y="1990"/>
                      </a:lnTo>
                      <a:lnTo>
                        <a:pt x="8204" y="2322"/>
                      </a:lnTo>
                      <a:lnTo>
                        <a:pt x="7563" y="2610"/>
                      </a:lnTo>
                      <a:lnTo>
                        <a:pt x="6900" y="2875"/>
                      </a:lnTo>
                      <a:lnTo>
                        <a:pt x="6236" y="3118"/>
                      </a:lnTo>
                      <a:lnTo>
                        <a:pt x="5462" y="3384"/>
                      </a:lnTo>
                      <a:lnTo>
                        <a:pt x="5064" y="3538"/>
                      </a:lnTo>
                      <a:lnTo>
                        <a:pt x="4666" y="3715"/>
                      </a:lnTo>
                      <a:lnTo>
                        <a:pt x="4290" y="3892"/>
                      </a:lnTo>
                      <a:lnTo>
                        <a:pt x="3914" y="4091"/>
                      </a:lnTo>
                      <a:lnTo>
                        <a:pt x="3583" y="4290"/>
                      </a:lnTo>
                      <a:lnTo>
                        <a:pt x="3295" y="4511"/>
                      </a:lnTo>
                      <a:lnTo>
                        <a:pt x="2986" y="4755"/>
                      </a:lnTo>
                      <a:lnTo>
                        <a:pt x="2698" y="5020"/>
                      </a:lnTo>
                      <a:lnTo>
                        <a:pt x="2455" y="5285"/>
                      </a:lnTo>
                      <a:lnTo>
                        <a:pt x="2256" y="5573"/>
                      </a:lnTo>
                      <a:lnTo>
                        <a:pt x="2057" y="5905"/>
                      </a:lnTo>
                      <a:lnTo>
                        <a:pt x="1880" y="6258"/>
                      </a:lnTo>
                      <a:lnTo>
                        <a:pt x="1725" y="6634"/>
                      </a:lnTo>
                      <a:lnTo>
                        <a:pt x="1592" y="7010"/>
                      </a:lnTo>
                      <a:lnTo>
                        <a:pt x="1371" y="7784"/>
                      </a:lnTo>
                      <a:lnTo>
                        <a:pt x="1172" y="8470"/>
                      </a:lnTo>
                      <a:lnTo>
                        <a:pt x="1062" y="8823"/>
                      </a:lnTo>
                      <a:lnTo>
                        <a:pt x="951" y="9155"/>
                      </a:lnTo>
                      <a:lnTo>
                        <a:pt x="796" y="9465"/>
                      </a:lnTo>
                      <a:lnTo>
                        <a:pt x="642" y="9774"/>
                      </a:lnTo>
                      <a:lnTo>
                        <a:pt x="443" y="10062"/>
                      </a:lnTo>
                      <a:lnTo>
                        <a:pt x="221" y="10349"/>
                      </a:lnTo>
                      <a:lnTo>
                        <a:pt x="0" y="10548"/>
                      </a:lnTo>
                      <a:lnTo>
                        <a:pt x="22" y="10615"/>
                      </a:lnTo>
                      <a:lnTo>
                        <a:pt x="266" y="10371"/>
                      </a:lnTo>
                      <a:lnTo>
                        <a:pt x="487" y="10106"/>
                      </a:lnTo>
                      <a:lnTo>
                        <a:pt x="686" y="9796"/>
                      </a:lnTo>
                      <a:lnTo>
                        <a:pt x="863" y="9487"/>
                      </a:lnTo>
                      <a:lnTo>
                        <a:pt x="995" y="9177"/>
                      </a:lnTo>
                      <a:lnTo>
                        <a:pt x="1128" y="8846"/>
                      </a:lnTo>
                      <a:lnTo>
                        <a:pt x="1239" y="8492"/>
                      </a:lnTo>
                      <a:lnTo>
                        <a:pt x="1438" y="7806"/>
                      </a:lnTo>
                      <a:lnTo>
                        <a:pt x="1637" y="7077"/>
                      </a:lnTo>
                      <a:lnTo>
                        <a:pt x="1769" y="6701"/>
                      </a:lnTo>
                      <a:lnTo>
                        <a:pt x="1902" y="6347"/>
                      </a:lnTo>
                      <a:lnTo>
                        <a:pt x="2079" y="5971"/>
                      </a:lnTo>
                      <a:lnTo>
                        <a:pt x="2300" y="5595"/>
                      </a:lnTo>
                      <a:lnTo>
                        <a:pt x="2499" y="5307"/>
                      </a:lnTo>
                      <a:lnTo>
                        <a:pt x="2742" y="5042"/>
                      </a:lnTo>
                      <a:lnTo>
                        <a:pt x="3030" y="4799"/>
                      </a:lnTo>
                      <a:lnTo>
                        <a:pt x="3317" y="4556"/>
                      </a:lnTo>
                      <a:lnTo>
                        <a:pt x="3627" y="4334"/>
                      </a:lnTo>
                      <a:lnTo>
                        <a:pt x="3959" y="4135"/>
                      </a:lnTo>
                      <a:lnTo>
                        <a:pt x="4312" y="3936"/>
                      </a:lnTo>
                      <a:lnTo>
                        <a:pt x="4688" y="3760"/>
                      </a:lnTo>
                      <a:lnTo>
                        <a:pt x="5462" y="3450"/>
                      </a:lnTo>
                      <a:lnTo>
                        <a:pt x="6258" y="3162"/>
                      </a:lnTo>
                      <a:lnTo>
                        <a:pt x="6922" y="2919"/>
                      </a:lnTo>
                      <a:lnTo>
                        <a:pt x="7585" y="2676"/>
                      </a:lnTo>
                      <a:lnTo>
                        <a:pt x="8227" y="2366"/>
                      </a:lnTo>
                      <a:lnTo>
                        <a:pt x="8868" y="2035"/>
                      </a:lnTo>
                      <a:lnTo>
                        <a:pt x="9487" y="1659"/>
                      </a:lnTo>
                      <a:lnTo>
                        <a:pt x="10084" y="1261"/>
                      </a:lnTo>
                      <a:lnTo>
                        <a:pt x="10394" y="1017"/>
                      </a:lnTo>
                      <a:lnTo>
                        <a:pt x="10725" y="730"/>
                      </a:lnTo>
                      <a:lnTo>
                        <a:pt x="10880" y="553"/>
                      </a:lnTo>
                      <a:lnTo>
                        <a:pt x="11035" y="398"/>
                      </a:lnTo>
                      <a:lnTo>
                        <a:pt x="11168" y="199"/>
                      </a:lnTo>
                      <a:lnTo>
                        <a:pt x="11278"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8"/>
                <p:cNvSpPr/>
                <p:nvPr/>
              </p:nvSpPr>
              <p:spPr>
                <a:xfrm>
                  <a:off x="2778149" y="-2481363"/>
                  <a:ext cx="386912" cy="270101"/>
                </a:xfrm>
                <a:custGeom>
                  <a:rect b="b" l="l" r="r" t="t"/>
                  <a:pathLst>
                    <a:path extrusionOk="0" h="6701" w="9599">
                      <a:moveTo>
                        <a:pt x="9532" y="0"/>
                      </a:moveTo>
                      <a:lnTo>
                        <a:pt x="9311" y="243"/>
                      </a:lnTo>
                      <a:lnTo>
                        <a:pt x="9089" y="464"/>
                      </a:lnTo>
                      <a:lnTo>
                        <a:pt x="8802" y="686"/>
                      </a:lnTo>
                      <a:lnTo>
                        <a:pt x="8470" y="929"/>
                      </a:lnTo>
                      <a:lnTo>
                        <a:pt x="8116" y="1128"/>
                      </a:lnTo>
                      <a:lnTo>
                        <a:pt x="7763" y="1327"/>
                      </a:lnTo>
                      <a:lnTo>
                        <a:pt x="7033" y="1681"/>
                      </a:lnTo>
                      <a:lnTo>
                        <a:pt x="6281" y="1990"/>
                      </a:lnTo>
                      <a:lnTo>
                        <a:pt x="5529" y="2278"/>
                      </a:lnTo>
                      <a:lnTo>
                        <a:pt x="4799" y="2565"/>
                      </a:lnTo>
                      <a:lnTo>
                        <a:pt x="4070" y="2875"/>
                      </a:lnTo>
                      <a:lnTo>
                        <a:pt x="3340" y="3229"/>
                      </a:lnTo>
                      <a:lnTo>
                        <a:pt x="2986" y="3406"/>
                      </a:lnTo>
                      <a:lnTo>
                        <a:pt x="2654" y="3605"/>
                      </a:lnTo>
                      <a:lnTo>
                        <a:pt x="2345" y="3804"/>
                      </a:lnTo>
                      <a:lnTo>
                        <a:pt x="2035" y="4025"/>
                      </a:lnTo>
                      <a:lnTo>
                        <a:pt x="1880" y="4157"/>
                      </a:lnTo>
                      <a:lnTo>
                        <a:pt x="1593" y="4401"/>
                      </a:lnTo>
                      <a:lnTo>
                        <a:pt x="1328" y="4666"/>
                      </a:lnTo>
                      <a:lnTo>
                        <a:pt x="1062" y="4931"/>
                      </a:lnTo>
                      <a:lnTo>
                        <a:pt x="841" y="5219"/>
                      </a:lnTo>
                      <a:lnTo>
                        <a:pt x="598" y="5506"/>
                      </a:lnTo>
                      <a:lnTo>
                        <a:pt x="399" y="5816"/>
                      </a:lnTo>
                      <a:lnTo>
                        <a:pt x="200" y="6148"/>
                      </a:lnTo>
                      <a:lnTo>
                        <a:pt x="45" y="6479"/>
                      </a:lnTo>
                      <a:lnTo>
                        <a:pt x="23" y="6479"/>
                      </a:lnTo>
                      <a:lnTo>
                        <a:pt x="1" y="6700"/>
                      </a:lnTo>
                      <a:lnTo>
                        <a:pt x="156" y="6347"/>
                      </a:lnTo>
                      <a:lnTo>
                        <a:pt x="355" y="5993"/>
                      </a:lnTo>
                      <a:lnTo>
                        <a:pt x="576" y="5661"/>
                      </a:lnTo>
                      <a:lnTo>
                        <a:pt x="797" y="5352"/>
                      </a:lnTo>
                      <a:lnTo>
                        <a:pt x="1040" y="5042"/>
                      </a:lnTo>
                      <a:lnTo>
                        <a:pt x="1306" y="4754"/>
                      </a:lnTo>
                      <a:lnTo>
                        <a:pt x="1593" y="4489"/>
                      </a:lnTo>
                      <a:lnTo>
                        <a:pt x="1880" y="4224"/>
                      </a:lnTo>
                      <a:lnTo>
                        <a:pt x="2080" y="4069"/>
                      </a:lnTo>
                      <a:lnTo>
                        <a:pt x="2389" y="3848"/>
                      </a:lnTo>
                      <a:lnTo>
                        <a:pt x="2699" y="3649"/>
                      </a:lnTo>
                      <a:lnTo>
                        <a:pt x="3030" y="3450"/>
                      </a:lnTo>
                      <a:lnTo>
                        <a:pt x="3384" y="3273"/>
                      </a:lnTo>
                      <a:lnTo>
                        <a:pt x="4092" y="2919"/>
                      </a:lnTo>
                      <a:lnTo>
                        <a:pt x="4822" y="2632"/>
                      </a:lnTo>
                      <a:lnTo>
                        <a:pt x="5551" y="2344"/>
                      </a:lnTo>
                      <a:lnTo>
                        <a:pt x="6303" y="2035"/>
                      </a:lnTo>
                      <a:lnTo>
                        <a:pt x="7055" y="1725"/>
                      </a:lnTo>
                      <a:lnTo>
                        <a:pt x="7785" y="1371"/>
                      </a:lnTo>
                      <a:lnTo>
                        <a:pt x="8139" y="1172"/>
                      </a:lnTo>
                      <a:lnTo>
                        <a:pt x="8492" y="973"/>
                      </a:lnTo>
                      <a:lnTo>
                        <a:pt x="8846" y="730"/>
                      </a:lnTo>
                      <a:lnTo>
                        <a:pt x="9134" y="487"/>
                      </a:lnTo>
                      <a:lnTo>
                        <a:pt x="9399" y="243"/>
                      </a:lnTo>
                      <a:lnTo>
                        <a:pt x="9598"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75" name="Google Shape;1875;p38"/>
            <p:cNvSpPr/>
            <p:nvPr/>
          </p:nvSpPr>
          <p:spPr>
            <a:xfrm>
              <a:off x="6435125" y="897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he Story That Cannot Be Told by J. Kasper Kramer&#10;&#10;A powerful middle grade debut that weaves together folklore and history to tell the story of a girl finding her voice and the strength to use it during the final months of the Communist regime in Romania in 1989.&#10;&#10;Available everywhere books are sold October 8, 2019.&#10;&#10;PRE-ORDER NOW!&#10;https://www.amazon.com/Story-That-Cannot-Be-Told/dp/1534430687/ref=sr_1_1?crid=2C8DVEV68J8S8&amp;keywords=the+story+that+cannot+be+told+by+j.+kasper+kramer&amp;qid=1565552487&amp;s=gateway&amp;sprefix=the+story+that+cannot+be+told%2Caps%2C150&amp;sr=8-1&#10;&#10;Website&#10;http://www.jkasperkramer.com&#10;&#10;Twitter&#10;http://www.twitter.com/jkasperkramer" id="1876" name="Google Shape;1876;p38" title="The Story That Cannot Be Told | Teaser Trailer">
            <a:hlinkClick r:id="rId3"/>
          </p:cNvPr>
          <p:cNvPicPr preferRelativeResize="0"/>
          <p:nvPr/>
        </p:nvPicPr>
        <p:blipFill>
          <a:blip r:embed="rId4">
            <a:alphaModFix/>
          </a:blip>
          <a:stretch>
            <a:fillRect/>
          </a:stretch>
        </p:blipFill>
        <p:spPr>
          <a:xfrm>
            <a:off x="5746750" y="3058575"/>
            <a:ext cx="3048000" cy="1714500"/>
          </a:xfrm>
          <a:prstGeom prst="rect">
            <a:avLst/>
          </a:prstGeom>
          <a:noFill/>
          <a:ln>
            <a:noFill/>
          </a:ln>
        </p:spPr>
      </p:pic>
      <p:pic>
        <p:nvPicPr>
          <p:cNvPr id="1877" name="Google Shape;1877;p38"/>
          <p:cNvPicPr preferRelativeResize="0"/>
          <p:nvPr/>
        </p:nvPicPr>
        <p:blipFill>
          <a:blip r:embed="rId5">
            <a:alphaModFix/>
          </a:blip>
          <a:stretch>
            <a:fillRect/>
          </a:stretch>
        </p:blipFill>
        <p:spPr>
          <a:xfrm>
            <a:off x="5802999" y="539750"/>
            <a:ext cx="1362000" cy="205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6"/>
                                        </p:tgtEl>
                                        <p:attrNameLst>
                                          <p:attrName>style.visibility</p:attrName>
                                        </p:attrNameLst>
                                      </p:cBhvr>
                                      <p:to>
                                        <p:strVal val="visible"/>
                                      </p:to>
                                    </p:set>
                                    <p:animEffect filter="fade" transition="in">
                                      <p:cBhvr>
                                        <p:cTn dur="1000"/>
                                        <p:tgtEl>
                                          <p:spTgt spid="18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1" name="Shape 1881"/>
        <p:cNvGrpSpPr/>
        <p:nvPr/>
      </p:nvGrpSpPr>
      <p:grpSpPr>
        <a:xfrm>
          <a:off x="0" y="0"/>
          <a:ext cx="0" cy="0"/>
          <a:chOff x="0" y="0"/>
          <a:chExt cx="0" cy="0"/>
        </a:xfrm>
      </p:grpSpPr>
      <p:sp>
        <p:nvSpPr>
          <p:cNvPr id="1882" name="Google Shape;1882;p39"/>
          <p:cNvSpPr txBox="1"/>
          <p:nvPr>
            <p:ph type="title"/>
          </p:nvPr>
        </p:nvSpPr>
        <p:spPr>
          <a:xfrm>
            <a:off x="3986650" y="92975"/>
            <a:ext cx="4870500" cy="152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Tales of a Seventh-Grade Lizard Boy </a:t>
            </a:r>
            <a:r>
              <a:rPr lang="en">
                <a:solidFill>
                  <a:schemeClr val="accent5"/>
                </a:solidFill>
              </a:rPr>
              <a:t>by Jonathan Hill</a:t>
            </a:r>
            <a:endParaRPr>
              <a:solidFill>
                <a:schemeClr val="accent5"/>
              </a:solidFill>
            </a:endParaRPr>
          </a:p>
        </p:txBody>
      </p:sp>
      <p:sp>
        <p:nvSpPr>
          <p:cNvPr id="1883" name="Google Shape;1883;p39"/>
          <p:cNvSpPr txBox="1"/>
          <p:nvPr/>
        </p:nvSpPr>
        <p:spPr>
          <a:xfrm>
            <a:off x="4021450" y="1613375"/>
            <a:ext cx="4800900" cy="82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chemeClr val="lt1"/>
                </a:solidFill>
                <a:latin typeface="Nunito"/>
                <a:ea typeface="Nunito"/>
                <a:cs typeface="Nunito"/>
                <a:sym typeface="Nunito"/>
              </a:rPr>
              <a:t>Threatened with diminishing resources, Booger Lizk’t and his family flee their lizard community deep below Earth’s crust to survive above among humans. The Lizk’t family of Elberon now passes as the Tomkins family of Eagle Valley. “Tommy Tomkins” wears a human face to school but can’t seem to fit in no matter how he looks. The basketball team becomes a pipe dream when bullies label him a bug eater, and only Dung Tran, an immigrant from Vietnam and fellow outsider, sees Tommy for who he is inside, which is nothing like the outer-space lizard invaders on TV’s hottest series. Can their friendship survive the truth? In his first solo middle-grade book, award-winning creator Jonathan Hill perfectly captures the sometimes dystopian drama of middle school while reminding readers of the universal need for belonging.</a:t>
            </a:r>
            <a:endParaRPr sz="1300">
              <a:solidFill>
                <a:schemeClr val="lt1"/>
              </a:solidFill>
              <a:latin typeface="Nunito"/>
              <a:ea typeface="Nunito"/>
              <a:cs typeface="Nunito"/>
              <a:sym typeface="Nunito"/>
            </a:endParaRPr>
          </a:p>
        </p:txBody>
      </p:sp>
      <p:pic>
        <p:nvPicPr>
          <p:cNvPr id="1884" name="Google Shape;1884;p39" title="Tales of a Seventh-Grade Lizard Boy by Jonathon Hill (graphic novel)">
            <a:hlinkClick r:id="rId3"/>
          </p:cNvPr>
          <p:cNvPicPr preferRelativeResize="0"/>
          <p:nvPr/>
        </p:nvPicPr>
        <p:blipFill>
          <a:blip r:embed="rId4">
            <a:alphaModFix/>
          </a:blip>
          <a:stretch>
            <a:fillRect/>
          </a:stretch>
        </p:blipFill>
        <p:spPr>
          <a:xfrm>
            <a:off x="713300" y="212525"/>
            <a:ext cx="3048000" cy="1714500"/>
          </a:xfrm>
          <a:prstGeom prst="rect">
            <a:avLst/>
          </a:prstGeom>
          <a:noFill/>
          <a:ln>
            <a:noFill/>
          </a:ln>
        </p:spPr>
      </p:pic>
      <p:pic>
        <p:nvPicPr>
          <p:cNvPr id="1885" name="Google Shape;1885;p39"/>
          <p:cNvPicPr preferRelativeResize="0"/>
          <p:nvPr/>
        </p:nvPicPr>
        <p:blipFill>
          <a:blip r:embed="rId5">
            <a:alphaModFix/>
          </a:blip>
          <a:stretch>
            <a:fillRect/>
          </a:stretch>
        </p:blipFill>
        <p:spPr>
          <a:xfrm>
            <a:off x="1293275" y="2133175"/>
            <a:ext cx="1977700" cy="2809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4"/>
                                        </p:tgtEl>
                                        <p:attrNameLst>
                                          <p:attrName>style.visibility</p:attrName>
                                        </p:attrNameLst>
                                      </p:cBhvr>
                                      <p:to>
                                        <p:strVal val="visible"/>
                                      </p:to>
                                    </p:set>
                                    <p:animEffect filter="fade" transition="in">
                                      <p:cBhvr>
                                        <p:cTn dur="1000"/>
                                        <p:tgtEl>
                                          <p:spTgt spid="18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22"/>
          <p:cNvSpPr txBox="1"/>
          <p:nvPr>
            <p:ph type="title"/>
          </p:nvPr>
        </p:nvSpPr>
        <p:spPr>
          <a:xfrm>
            <a:off x="653325" y="1592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What is OBOB?</a:t>
            </a:r>
            <a:endParaRPr sz="4800"/>
          </a:p>
        </p:txBody>
      </p:sp>
      <p:sp>
        <p:nvSpPr>
          <p:cNvPr id="895" name="Google Shape;895;p22"/>
          <p:cNvSpPr txBox="1"/>
          <p:nvPr>
            <p:ph idx="1" type="body"/>
          </p:nvPr>
        </p:nvSpPr>
        <p:spPr>
          <a:xfrm>
            <a:off x="3055825" y="1059925"/>
            <a:ext cx="5490000" cy="3376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accent3"/>
                </a:solidFill>
                <a:latin typeface="Coiny"/>
                <a:ea typeface="Coiny"/>
                <a:cs typeface="Coiny"/>
                <a:sym typeface="Coiny"/>
              </a:rPr>
              <a:t>OBOB stands for Oregon Battle of the Books!</a:t>
            </a:r>
            <a:endParaRPr sz="2500">
              <a:solidFill>
                <a:schemeClr val="accent3"/>
              </a:solidFill>
              <a:latin typeface="Coiny"/>
              <a:ea typeface="Coiny"/>
              <a:cs typeface="Coiny"/>
              <a:sym typeface="Coiny"/>
            </a:endParaRPr>
          </a:p>
          <a:p>
            <a:pPr indent="0" lvl="0" marL="0" rtl="0" algn="ctr">
              <a:spcBef>
                <a:spcPts val="0"/>
              </a:spcBef>
              <a:spcAft>
                <a:spcPts val="0"/>
              </a:spcAft>
              <a:buNone/>
            </a:pPr>
            <a:r>
              <a:t/>
            </a:r>
            <a:endParaRPr sz="1400">
              <a:latin typeface="DM Sans"/>
              <a:ea typeface="DM Sans"/>
              <a:cs typeface="DM Sans"/>
              <a:sym typeface="DM Sans"/>
            </a:endParaRPr>
          </a:p>
          <a:p>
            <a:pPr indent="0" lvl="0" marL="0" rtl="0" algn="ctr">
              <a:spcBef>
                <a:spcPts val="0"/>
              </a:spcBef>
              <a:spcAft>
                <a:spcPts val="0"/>
              </a:spcAft>
              <a:buNone/>
            </a:pPr>
            <a:r>
              <a:rPr lang="en" sz="1400">
                <a:latin typeface="DM Sans"/>
                <a:ea typeface="DM Sans"/>
                <a:cs typeface="DM Sans"/>
                <a:sym typeface="DM Sans"/>
              </a:rPr>
              <a:t>The Battle of the Books is a friendly reading competition. You will get into teams of 4-5 students and read a list of 16 books. You do NOT have to read all 16 unless you want to! I suggest reading about 4 or 5 of the books. To battle, your team will compete against one other team answering questions about the books from the list.</a:t>
            </a:r>
            <a:endParaRPr sz="1400">
              <a:latin typeface="DM Sans"/>
              <a:ea typeface="DM Sans"/>
              <a:cs typeface="DM Sans"/>
              <a:sym typeface="DM Sans"/>
            </a:endParaRPr>
          </a:p>
          <a:p>
            <a:pPr indent="0" lvl="0" marL="0" rtl="0" algn="ctr">
              <a:spcBef>
                <a:spcPts val="0"/>
              </a:spcBef>
              <a:spcAft>
                <a:spcPts val="0"/>
              </a:spcAft>
              <a:buNone/>
            </a:pPr>
            <a:r>
              <a:t/>
            </a:r>
            <a:endParaRPr sz="1400">
              <a:latin typeface="DM Sans"/>
              <a:ea typeface="DM Sans"/>
              <a:cs typeface="DM Sans"/>
              <a:sym typeface="DM Sans"/>
            </a:endParaRPr>
          </a:p>
          <a:p>
            <a:pPr indent="0" lvl="0" marL="0" rtl="0" algn="ctr">
              <a:spcBef>
                <a:spcPts val="0"/>
              </a:spcBef>
              <a:spcAft>
                <a:spcPts val="0"/>
              </a:spcAft>
              <a:buNone/>
            </a:pPr>
            <a:r>
              <a:rPr lang="en" sz="1600">
                <a:solidFill>
                  <a:srgbClr val="00C3B1"/>
                </a:solidFill>
                <a:latin typeface="Coiny"/>
                <a:ea typeface="Coiny"/>
                <a:cs typeface="Coiny"/>
                <a:sym typeface="Coiny"/>
              </a:rPr>
              <a:t>Team sign up will begin in October, and ACCESS OBOB battles will be sometime in February!</a:t>
            </a:r>
            <a:endParaRPr sz="1600">
              <a:solidFill>
                <a:srgbClr val="00C3B1"/>
              </a:solidFill>
              <a:latin typeface="Coiny"/>
              <a:ea typeface="Coiny"/>
              <a:cs typeface="Coiny"/>
              <a:sym typeface="Coiny"/>
            </a:endParaRPr>
          </a:p>
          <a:p>
            <a:pPr indent="0" lvl="0" marL="0" rtl="0" algn="ctr">
              <a:spcBef>
                <a:spcPts val="0"/>
              </a:spcBef>
              <a:spcAft>
                <a:spcPts val="0"/>
              </a:spcAft>
              <a:buNone/>
            </a:pPr>
            <a:r>
              <a:t/>
            </a:r>
            <a:endParaRPr sz="1400">
              <a:latin typeface="DM Sans"/>
              <a:ea typeface="DM Sans"/>
              <a:cs typeface="DM Sans"/>
              <a:sym typeface="DM Sans"/>
            </a:endParaRPr>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p:txBody>
      </p:sp>
      <p:cxnSp>
        <p:nvCxnSpPr>
          <p:cNvPr id="896" name="Google Shape;896;p22"/>
          <p:cNvCxnSpPr/>
          <p:nvPr/>
        </p:nvCxnSpPr>
        <p:spPr>
          <a:xfrm>
            <a:off x="4227450" y="1100175"/>
            <a:ext cx="689100" cy="0"/>
          </a:xfrm>
          <a:prstGeom prst="straightConnector1">
            <a:avLst/>
          </a:prstGeom>
          <a:noFill/>
          <a:ln cap="flat" cmpd="sng" w="28575">
            <a:solidFill>
              <a:schemeClr val="accent2"/>
            </a:solidFill>
            <a:prstDash val="solid"/>
            <a:round/>
            <a:headEnd len="med" w="med" type="none"/>
            <a:tailEnd len="med" w="med" type="none"/>
          </a:ln>
        </p:spPr>
      </p:cxnSp>
      <p:grpSp>
        <p:nvGrpSpPr>
          <p:cNvPr id="897" name="Google Shape;897;p22"/>
          <p:cNvGrpSpPr/>
          <p:nvPr/>
        </p:nvGrpSpPr>
        <p:grpSpPr>
          <a:xfrm>
            <a:off x="653325" y="1059918"/>
            <a:ext cx="2402506" cy="2770213"/>
            <a:chOff x="1302400" y="1186643"/>
            <a:chExt cx="2402506" cy="2770213"/>
          </a:xfrm>
        </p:grpSpPr>
        <p:sp>
          <p:nvSpPr>
            <p:cNvPr id="898" name="Google Shape;898;p22"/>
            <p:cNvSpPr/>
            <p:nvPr/>
          </p:nvSpPr>
          <p:spPr>
            <a:xfrm flipH="1">
              <a:off x="1453723" y="3426519"/>
              <a:ext cx="2251184" cy="530338"/>
            </a:xfrm>
            <a:custGeom>
              <a:rect b="b" l="l" r="r" t="t"/>
              <a:pathLst>
                <a:path extrusionOk="0" h="10747" w="45619">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76" y="2447"/>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2"/>
            <p:cNvSpPr/>
            <p:nvPr/>
          </p:nvSpPr>
          <p:spPr>
            <a:xfrm flipH="1">
              <a:off x="1453723" y="3426519"/>
              <a:ext cx="2251184" cy="530338"/>
            </a:xfrm>
            <a:custGeom>
              <a:rect b="b" l="l" r="r" t="t"/>
              <a:pathLst>
                <a:path extrusionOk="0" fill="none" h="10747" w="45619">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95" y="2598"/>
                  </a:lnTo>
                  <a:lnTo>
                    <a:pt x="22376" y="2447"/>
                  </a:lnTo>
                  <a:lnTo>
                    <a:pt x="22376" y="2447"/>
                  </a:lnTo>
                  <a:lnTo>
                    <a:pt x="22376" y="2447"/>
                  </a:lnTo>
                  <a:lnTo>
                    <a:pt x="22339" y="2428"/>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2809" y="10746"/>
                  </a:lnTo>
                  <a:lnTo>
                    <a:pt x="22809"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2"/>
            <p:cNvSpPr/>
            <p:nvPr/>
          </p:nvSpPr>
          <p:spPr>
            <a:xfrm flipH="1">
              <a:off x="3359379" y="3407965"/>
              <a:ext cx="172815" cy="266575"/>
            </a:xfrm>
            <a:custGeom>
              <a:rect b="b" l="l" r="r" t="t"/>
              <a:pathLst>
                <a:path extrusionOk="0" h="5402" w="3502">
                  <a:moveTo>
                    <a:pt x="1" y="0"/>
                  </a:moveTo>
                  <a:lnTo>
                    <a:pt x="95" y="847"/>
                  </a:lnTo>
                  <a:lnTo>
                    <a:pt x="208" y="1694"/>
                  </a:lnTo>
                  <a:lnTo>
                    <a:pt x="358" y="2691"/>
                  </a:lnTo>
                  <a:lnTo>
                    <a:pt x="528" y="3670"/>
                  </a:lnTo>
                  <a:lnTo>
                    <a:pt x="622" y="4140"/>
                  </a:lnTo>
                  <a:lnTo>
                    <a:pt x="735" y="4536"/>
                  </a:lnTo>
                  <a:lnTo>
                    <a:pt x="848" y="4893"/>
                  </a:lnTo>
                  <a:lnTo>
                    <a:pt x="961" y="5157"/>
                  </a:lnTo>
                  <a:lnTo>
                    <a:pt x="1017" y="5269"/>
                  </a:lnTo>
                  <a:lnTo>
                    <a:pt x="1092" y="5345"/>
                  </a:lnTo>
                  <a:lnTo>
                    <a:pt x="1149" y="5382"/>
                  </a:lnTo>
                  <a:lnTo>
                    <a:pt x="1205" y="5401"/>
                  </a:lnTo>
                  <a:lnTo>
                    <a:pt x="1281" y="5401"/>
                  </a:lnTo>
                  <a:lnTo>
                    <a:pt x="1356" y="5364"/>
                  </a:lnTo>
                  <a:lnTo>
                    <a:pt x="1431" y="5288"/>
                  </a:lnTo>
                  <a:lnTo>
                    <a:pt x="1506" y="5194"/>
                  </a:lnTo>
                  <a:lnTo>
                    <a:pt x="1676" y="4931"/>
                  </a:lnTo>
                  <a:lnTo>
                    <a:pt x="1864" y="4592"/>
                  </a:lnTo>
                  <a:lnTo>
                    <a:pt x="2052" y="4178"/>
                  </a:lnTo>
                  <a:lnTo>
                    <a:pt x="2240" y="3726"/>
                  </a:lnTo>
                  <a:lnTo>
                    <a:pt x="2617" y="2729"/>
                  </a:lnTo>
                  <a:lnTo>
                    <a:pt x="2955" y="1731"/>
                  </a:lnTo>
                  <a:lnTo>
                    <a:pt x="3238" y="847"/>
                  </a:lnTo>
                  <a:lnTo>
                    <a:pt x="3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2"/>
            <p:cNvSpPr/>
            <p:nvPr/>
          </p:nvSpPr>
          <p:spPr>
            <a:xfrm flipH="1">
              <a:off x="2461375" y="3494321"/>
              <a:ext cx="172815" cy="266575"/>
            </a:xfrm>
            <a:custGeom>
              <a:rect b="b" l="l" r="r" t="t"/>
              <a:pathLst>
                <a:path extrusionOk="0" h="5402" w="3502">
                  <a:moveTo>
                    <a:pt x="1" y="0"/>
                  </a:moveTo>
                  <a:lnTo>
                    <a:pt x="95" y="828"/>
                  </a:lnTo>
                  <a:lnTo>
                    <a:pt x="208" y="1694"/>
                  </a:lnTo>
                  <a:lnTo>
                    <a:pt x="358" y="2673"/>
                  </a:lnTo>
                  <a:lnTo>
                    <a:pt x="528" y="3670"/>
                  </a:lnTo>
                  <a:lnTo>
                    <a:pt x="622" y="4122"/>
                  </a:lnTo>
                  <a:lnTo>
                    <a:pt x="735" y="4536"/>
                  </a:lnTo>
                  <a:lnTo>
                    <a:pt x="848" y="4874"/>
                  </a:lnTo>
                  <a:lnTo>
                    <a:pt x="961" y="5157"/>
                  </a:lnTo>
                  <a:lnTo>
                    <a:pt x="1036" y="5251"/>
                  </a:lnTo>
                  <a:lnTo>
                    <a:pt x="1092" y="5326"/>
                  </a:lnTo>
                  <a:lnTo>
                    <a:pt x="1149" y="5383"/>
                  </a:lnTo>
                  <a:lnTo>
                    <a:pt x="1224" y="5401"/>
                  </a:lnTo>
                  <a:lnTo>
                    <a:pt x="1281" y="5383"/>
                  </a:lnTo>
                  <a:lnTo>
                    <a:pt x="1356" y="5345"/>
                  </a:lnTo>
                  <a:lnTo>
                    <a:pt x="1431" y="5288"/>
                  </a:lnTo>
                  <a:lnTo>
                    <a:pt x="1506" y="5176"/>
                  </a:lnTo>
                  <a:lnTo>
                    <a:pt x="1676" y="4931"/>
                  </a:lnTo>
                  <a:lnTo>
                    <a:pt x="1864" y="4573"/>
                  </a:lnTo>
                  <a:lnTo>
                    <a:pt x="2052" y="4178"/>
                  </a:lnTo>
                  <a:lnTo>
                    <a:pt x="2240" y="3708"/>
                  </a:lnTo>
                  <a:lnTo>
                    <a:pt x="2617" y="2710"/>
                  </a:lnTo>
                  <a:lnTo>
                    <a:pt x="2974" y="1713"/>
                  </a:lnTo>
                  <a:lnTo>
                    <a:pt x="3257" y="847"/>
                  </a:lnTo>
                  <a:lnTo>
                    <a:pt x="3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2"/>
            <p:cNvSpPr/>
            <p:nvPr/>
          </p:nvSpPr>
          <p:spPr>
            <a:xfrm flipH="1">
              <a:off x="1567071" y="3322497"/>
              <a:ext cx="172815" cy="266575"/>
            </a:xfrm>
            <a:custGeom>
              <a:rect b="b" l="l" r="r" t="t"/>
              <a:pathLst>
                <a:path extrusionOk="0" h="5402" w="3502">
                  <a:moveTo>
                    <a:pt x="1" y="1"/>
                  </a:moveTo>
                  <a:lnTo>
                    <a:pt x="264" y="848"/>
                  </a:lnTo>
                  <a:lnTo>
                    <a:pt x="547" y="1713"/>
                  </a:lnTo>
                  <a:lnTo>
                    <a:pt x="885" y="2711"/>
                  </a:lnTo>
                  <a:lnTo>
                    <a:pt x="1262" y="3708"/>
                  </a:lnTo>
                  <a:lnTo>
                    <a:pt x="1450" y="4179"/>
                  </a:lnTo>
                  <a:lnTo>
                    <a:pt x="1638" y="4574"/>
                  </a:lnTo>
                  <a:lnTo>
                    <a:pt x="1826" y="4931"/>
                  </a:lnTo>
                  <a:lnTo>
                    <a:pt x="1996" y="5176"/>
                  </a:lnTo>
                  <a:lnTo>
                    <a:pt x="2071" y="5289"/>
                  </a:lnTo>
                  <a:lnTo>
                    <a:pt x="2165" y="5345"/>
                  </a:lnTo>
                  <a:lnTo>
                    <a:pt x="2221" y="5383"/>
                  </a:lnTo>
                  <a:lnTo>
                    <a:pt x="2297" y="5402"/>
                  </a:lnTo>
                  <a:lnTo>
                    <a:pt x="2353" y="5383"/>
                  </a:lnTo>
                  <a:lnTo>
                    <a:pt x="2428" y="5327"/>
                  </a:lnTo>
                  <a:lnTo>
                    <a:pt x="2485" y="5251"/>
                  </a:lnTo>
                  <a:lnTo>
                    <a:pt x="2541" y="5157"/>
                  </a:lnTo>
                  <a:lnTo>
                    <a:pt x="2654" y="4875"/>
                  </a:lnTo>
                  <a:lnTo>
                    <a:pt x="2767" y="4536"/>
                  </a:lnTo>
                  <a:lnTo>
                    <a:pt x="2880" y="4122"/>
                  </a:lnTo>
                  <a:lnTo>
                    <a:pt x="2974" y="3671"/>
                  </a:lnTo>
                  <a:lnTo>
                    <a:pt x="3162" y="2673"/>
                  </a:lnTo>
                  <a:lnTo>
                    <a:pt x="3313" y="1695"/>
                  </a:lnTo>
                  <a:lnTo>
                    <a:pt x="3407" y="829"/>
                  </a:lnTo>
                  <a:lnTo>
                    <a:pt x="3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2"/>
            <p:cNvSpPr/>
            <p:nvPr/>
          </p:nvSpPr>
          <p:spPr>
            <a:xfrm flipH="1">
              <a:off x="1584692" y="1227502"/>
              <a:ext cx="2078418" cy="2327277"/>
            </a:xfrm>
            <a:custGeom>
              <a:rect b="b" l="l" r="r" t="t"/>
              <a:pathLst>
                <a:path extrusionOk="0" h="47161" w="42118">
                  <a:moveTo>
                    <a:pt x="33592" y="0"/>
                  </a:moveTo>
                  <a:lnTo>
                    <a:pt x="32746" y="19"/>
                  </a:lnTo>
                  <a:lnTo>
                    <a:pt x="32313" y="57"/>
                  </a:lnTo>
                  <a:lnTo>
                    <a:pt x="31880" y="94"/>
                  </a:lnTo>
                  <a:lnTo>
                    <a:pt x="31428" y="151"/>
                  </a:lnTo>
                  <a:lnTo>
                    <a:pt x="30977" y="207"/>
                  </a:lnTo>
                  <a:lnTo>
                    <a:pt x="30186" y="358"/>
                  </a:lnTo>
                  <a:lnTo>
                    <a:pt x="29396" y="565"/>
                  </a:lnTo>
                  <a:lnTo>
                    <a:pt x="29001" y="678"/>
                  </a:lnTo>
                  <a:lnTo>
                    <a:pt x="28605" y="810"/>
                  </a:lnTo>
                  <a:lnTo>
                    <a:pt x="28191" y="941"/>
                  </a:lnTo>
                  <a:lnTo>
                    <a:pt x="27796" y="1092"/>
                  </a:lnTo>
                  <a:lnTo>
                    <a:pt x="27382" y="1261"/>
                  </a:lnTo>
                  <a:lnTo>
                    <a:pt x="26968" y="1449"/>
                  </a:lnTo>
                  <a:lnTo>
                    <a:pt x="26573" y="1638"/>
                  </a:lnTo>
                  <a:lnTo>
                    <a:pt x="26159" y="1845"/>
                  </a:lnTo>
                  <a:lnTo>
                    <a:pt x="25764" y="2070"/>
                  </a:lnTo>
                  <a:lnTo>
                    <a:pt x="25350" y="2315"/>
                  </a:lnTo>
                  <a:lnTo>
                    <a:pt x="24954" y="2579"/>
                  </a:lnTo>
                  <a:lnTo>
                    <a:pt x="24540" y="2842"/>
                  </a:lnTo>
                  <a:lnTo>
                    <a:pt x="24390" y="2767"/>
                  </a:lnTo>
                  <a:lnTo>
                    <a:pt x="23901" y="2541"/>
                  </a:lnTo>
                  <a:lnTo>
                    <a:pt x="23581" y="2409"/>
                  </a:lnTo>
                  <a:lnTo>
                    <a:pt x="23185" y="2277"/>
                  </a:lnTo>
                  <a:lnTo>
                    <a:pt x="22753" y="2146"/>
                  </a:lnTo>
                  <a:lnTo>
                    <a:pt x="22263" y="2033"/>
                  </a:lnTo>
                  <a:lnTo>
                    <a:pt x="21755" y="1939"/>
                  </a:lnTo>
                  <a:lnTo>
                    <a:pt x="21492" y="1920"/>
                  </a:lnTo>
                  <a:lnTo>
                    <a:pt x="21228" y="1901"/>
                  </a:lnTo>
                  <a:lnTo>
                    <a:pt x="20683" y="1901"/>
                  </a:lnTo>
                  <a:lnTo>
                    <a:pt x="20400" y="1939"/>
                  </a:lnTo>
                  <a:lnTo>
                    <a:pt x="20118" y="1976"/>
                  </a:lnTo>
                  <a:lnTo>
                    <a:pt x="19836" y="2033"/>
                  </a:lnTo>
                  <a:lnTo>
                    <a:pt x="19553" y="2108"/>
                  </a:lnTo>
                  <a:lnTo>
                    <a:pt x="19290" y="2202"/>
                  </a:lnTo>
                  <a:lnTo>
                    <a:pt x="19008" y="2334"/>
                  </a:lnTo>
                  <a:lnTo>
                    <a:pt x="18744" y="2466"/>
                  </a:lnTo>
                  <a:lnTo>
                    <a:pt x="18481" y="2635"/>
                  </a:lnTo>
                  <a:lnTo>
                    <a:pt x="18217" y="2823"/>
                  </a:lnTo>
                  <a:lnTo>
                    <a:pt x="17954" y="3030"/>
                  </a:lnTo>
                  <a:lnTo>
                    <a:pt x="17709" y="3275"/>
                  </a:lnTo>
                  <a:lnTo>
                    <a:pt x="17483" y="3557"/>
                  </a:lnTo>
                  <a:lnTo>
                    <a:pt x="17239" y="3858"/>
                  </a:lnTo>
                  <a:lnTo>
                    <a:pt x="17032" y="4197"/>
                  </a:lnTo>
                  <a:lnTo>
                    <a:pt x="16806" y="4573"/>
                  </a:lnTo>
                  <a:lnTo>
                    <a:pt x="16618" y="4969"/>
                  </a:lnTo>
                  <a:lnTo>
                    <a:pt x="16467" y="5364"/>
                  </a:lnTo>
                  <a:lnTo>
                    <a:pt x="16335" y="5759"/>
                  </a:lnTo>
                  <a:lnTo>
                    <a:pt x="16222" y="6135"/>
                  </a:lnTo>
                  <a:lnTo>
                    <a:pt x="16147" y="6512"/>
                  </a:lnTo>
                  <a:lnTo>
                    <a:pt x="16091" y="6907"/>
                  </a:lnTo>
                  <a:lnTo>
                    <a:pt x="16053" y="7264"/>
                  </a:lnTo>
                  <a:lnTo>
                    <a:pt x="16034" y="7641"/>
                  </a:lnTo>
                  <a:lnTo>
                    <a:pt x="16034" y="7998"/>
                  </a:lnTo>
                  <a:lnTo>
                    <a:pt x="16053" y="8356"/>
                  </a:lnTo>
                  <a:lnTo>
                    <a:pt x="16091" y="8713"/>
                  </a:lnTo>
                  <a:lnTo>
                    <a:pt x="16128" y="9052"/>
                  </a:lnTo>
                  <a:lnTo>
                    <a:pt x="16204" y="9391"/>
                  </a:lnTo>
                  <a:lnTo>
                    <a:pt x="16354" y="10031"/>
                  </a:lnTo>
                  <a:lnTo>
                    <a:pt x="16524" y="10633"/>
                  </a:lnTo>
                  <a:lnTo>
                    <a:pt x="16712" y="11198"/>
                  </a:lnTo>
                  <a:lnTo>
                    <a:pt x="16919" y="11706"/>
                  </a:lnTo>
                  <a:lnTo>
                    <a:pt x="17107" y="12157"/>
                  </a:lnTo>
                  <a:lnTo>
                    <a:pt x="17276" y="12553"/>
                  </a:lnTo>
                  <a:lnTo>
                    <a:pt x="17408" y="12891"/>
                  </a:lnTo>
                  <a:lnTo>
                    <a:pt x="17483" y="13174"/>
                  </a:lnTo>
                  <a:lnTo>
                    <a:pt x="17502" y="13286"/>
                  </a:lnTo>
                  <a:lnTo>
                    <a:pt x="17502" y="13362"/>
                  </a:lnTo>
                  <a:lnTo>
                    <a:pt x="17370" y="14585"/>
                  </a:lnTo>
                  <a:lnTo>
                    <a:pt x="17163" y="16429"/>
                  </a:lnTo>
                  <a:lnTo>
                    <a:pt x="16862" y="18838"/>
                  </a:lnTo>
                  <a:lnTo>
                    <a:pt x="16411" y="18800"/>
                  </a:lnTo>
                  <a:lnTo>
                    <a:pt x="15187" y="18725"/>
                  </a:lnTo>
                  <a:lnTo>
                    <a:pt x="14340" y="18706"/>
                  </a:lnTo>
                  <a:lnTo>
                    <a:pt x="13362" y="18669"/>
                  </a:lnTo>
                  <a:lnTo>
                    <a:pt x="11160" y="18669"/>
                  </a:lnTo>
                  <a:lnTo>
                    <a:pt x="9974" y="18688"/>
                  </a:lnTo>
                  <a:lnTo>
                    <a:pt x="8751" y="18744"/>
                  </a:lnTo>
                  <a:lnTo>
                    <a:pt x="7528" y="18838"/>
                  </a:lnTo>
                  <a:lnTo>
                    <a:pt x="6342" y="18970"/>
                  </a:lnTo>
                  <a:lnTo>
                    <a:pt x="5759" y="19045"/>
                  </a:lnTo>
                  <a:lnTo>
                    <a:pt x="5194" y="19120"/>
                  </a:lnTo>
                  <a:lnTo>
                    <a:pt x="4649" y="19233"/>
                  </a:lnTo>
                  <a:lnTo>
                    <a:pt x="4122" y="19346"/>
                  </a:lnTo>
                  <a:lnTo>
                    <a:pt x="3614" y="19478"/>
                  </a:lnTo>
                  <a:lnTo>
                    <a:pt x="3143" y="19610"/>
                  </a:lnTo>
                  <a:lnTo>
                    <a:pt x="2691" y="19760"/>
                  </a:lnTo>
                  <a:lnTo>
                    <a:pt x="2277" y="19948"/>
                  </a:lnTo>
                  <a:lnTo>
                    <a:pt x="2033" y="20061"/>
                  </a:lnTo>
                  <a:lnTo>
                    <a:pt x="2014" y="20061"/>
                  </a:lnTo>
                  <a:lnTo>
                    <a:pt x="1750" y="20212"/>
                  </a:lnTo>
                  <a:lnTo>
                    <a:pt x="1506" y="20362"/>
                  </a:lnTo>
                  <a:lnTo>
                    <a:pt x="1280" y="20532"/>
                  </a:lnTo>
                  <a:lnTo>
                    <a:pt x="1073" y="20701"/>
                  </a:lnTo>
                  <a:lnTo>
                    <a:pt x="904" y="20889"/>
                  </a:lnTo>
                  <a:lnTo>
                    <a:pt x="772" y="21096"/>
                  </a:lnTo>
                  <a:lnTo>
                    <a:pt x="659" y="21303"/>
                  </a:lnTo>
                  <a:lnTo>
                    <a:pt x="565" y="21510"/>
                  </a:lnTo>
                  <a:lnTo>
                    <a:pt x="527" y="21623"/>
                  </a:lnTo>
                  <a:lnTo>
                    <a:pt x="452" y="21887"/>
                  </a:lnTo>
                  <a:lnTo>
                    <a:pt x="396" y="22094"/>
                  </a:lnTo>
                  <a:lnTo>
                    <a:pt x="358" y="22338"/>
                  </a:lnTo>
                  <a:lnTo>
                    <a:pt x="320" y="22602"/>
                  </a:lnTo>
                  <a:lnTo>
                    <a:pt x="301" y="22922"/>
                  </a:lnTo>
                  <a:lnTo>
                    <a:pt x="283" y="23261"/>
                  </a:lnTo>
                  <a:lnTo>
                    <a:pt x="301" y="23618"/>
                  </a:lnTo>
                  <a:lnTo>
                    <a:pt x="358" y="24013"/>
                  </a:lnTo>
                  <a:lnTo>
                    <a:pt x="433" y="24427"/>
                  </a:lnTo>
                  <a:lnTo>
                    <a:pt x="565" y="24860"/>
                  </a:lnTo>
                  <a:lnTo>
                    <a:pt x="715" y="25312"/>
                  </a:lnTo>
                  <a:lnTo>
                    <a:pt x="941" y="25782"/>
                  </a:lnTo>
                  <a:lnTo>
                    <a:pt x="1205" y="26272"/>
                  </a:lnTo>
                  <a:lnTo>
                    <a:pt x="1092" y="26874"/>
                  </a:lnTo>
                  <a:lnTo>
                    <a:pt x="847" y="28530"/>
                  </a:lnTo>
                  <a:lnTo>
                    <a:pt x="678" y="29640"/>
                  </a:lnTo>
                  <a:lnTo>
                    <a:pt x="527" y="30920"/>
                  </a:lnTo>
                  <a:lnTo>
                    <a:pt x="358" y="32331"/>
                  </a:lnTo>
                  <a:lnTo>
                    <a:pt x="226" y="33799"/>
                  </a:lnTo>
                  <a:lnTo>
                    <a:pt x="113" y="35342"/>
                  </a:lnTo>
                  <a:lnTo>
                    <a:pt x="38" y="36885"/>
                  </a:lnTo>
                  <a:lnTo>
                    <a:pt x="19" y="37657"/>
                  </a:lnTo>
                  <a:lnTo>
                    <a:pt x="0" y="38410"/>
                  </a:lnTo>
                  <a:lnTo>
                    <a:pt x="19" y="39162"/>
                  </a:lnTo>
                  <a:lnTo>
                    <a:pt x="38" y="39896"/>
                  </a:lnTo>
                  <a:lnTo>
                    <a:pt x="76" y="40593"/>
                  </a:lnTo>
                  <a:lnTo>
                    <a:pt x="132" y="41270"/>
                  </a:lnTo>
                  <a:lnTo>
                    <a:pt x="207" y="41929"/>
                  </a:lnTo>
                  <a:lnTo>
                    <a:pt x="320" y="42531"/>
                  </a:lnTo>
                  <a:lnTo>
                    <a:pt x="433" y="43114"/>
                  </a:lnTo>
                  <a:lnTo>
                    <a:pt x="584" y="43641"/>
                  </a:lnTo>
                  <a:lnTo>
                    <a:pt x="772" y="44112"/>
                  </a:lnTo>
                  <a:lnTo>
                    <a:pt x="866" y="44338"/>
                  </a:lnTo>
                  <a:lnTo>
                    <a:pt x="960" y="44545"/>
                  </a:lnTo>
                  <a:lnTo>
                    <a:pt x="1769" y="44582"/>
                  </a:lnTo>
                  <a:lnTo>
                    <a:pt x="3877" y="44676"/>
                  </a:lnTo>
                  <a:lnTo>
                    <a:pt x="3952" y="44676"/>
                  </a:lnTo>
                  <a:lnTo>
                    <a:pt x="5966" y="44789"/>
                  </a:lnTo>
                  <a:lnTo>
                    <a:pt x="8262" y="44959"/>
                  </a:lnTo>
                  <a:lnTo>
                    <a:pt x="10746" y="45166"/>
                  </a:lnTo>
                  <a:lnTo>
                    <a:pt x="12007" y="45279"/>
                  </a:lnTo>
                  <a:lnTo>
                    <a:pt x="13268" y="45410"/>
                  </a:lnTo>
                  <a:lnTo>
                    <a:pt x="14529" y="45561"/>
                  </a:lnTo>
                  <a:lnTo>
                    <a:pt x="15733" y="45711"/>
                  </a:lnTo>
                  <a:lnTo>
                    <a:pt x="16919" y="45881"/>
                  </a:lnTo>
                  <a:lnTo>
                    <a:pt x="18010" y="46088"/>
                  </a:lnTo>
                  <a:lnTo>
                    <a:pt x="19045" y="46276"/>
                  </a:lnTo>
                  <a:lnTo>
                    <a:pt x="19967" y="46502"/>
                  </a:lnTo>
                  <a:lnTo>
                    <a:pt x="20400" y="46615"/>
                  </a:lnTo>
                  <a:lnTo>
                    <a:pt x="20795" y="46747"/>
                  </a:lnTo>
                  <a:lnTo>
                    <a:pt x="21172" y="46859"/>
                  </a:lnTo>
                  <a:lnTo>
                    <a:pt x="21492" y="46991"/>
                  </a:lnTo>
                  <a:lnTo>
                    <a:pt x="21529" y="47010"/>
                  </a:lnTo>
                  <a:lnTo>
                    <a:pt x="21567" y="47029"/>
                  </a:lnTo>
                  <a:lnTo>
                    <a:pt x="21849" y="47161"/>
                  </a:lnTo>
                  <a:lnTo>
                    <a:pt x="24258" y="46596"/>
                  </a:lnTo>
                  <a:lnTo>
                    <a:pt x="24333" y="46577"/>
                  </a:lnTo>
                  <a:lnTo>
                    <a:pt x="24710" y="46502"/>
                  </a:lnTo>
                  <a:lnTo>
                    <a:pt x="24842" y="46464"/>
                  </a:lnTo>
                  <a:lnTo>
                    <a:pt x="25820" y="46238"/>
                  </a:lnTo>
                  <a:lnTo>
                    <a:pt x="25839" y="46238"/>
                  </a:lnTo>
                  <a:lnTo>
                    <a:pt x="25933" y="46220"/>
                  </a:lnTo>
                  <a:lnTo>
                    <a:pt x="26667" y="46050"/>
                  </a:lnTo>
                  <a:lnTo>
                    <a:pt x="26761" y="46013"/>
                  </a:lnTo>
                  <a:lnTo>
                    <a:pt x="27759" y="45787"/>
                  </a:lnTo>
                  <a:lnTo>
                    <a:pt x="27853" y="45768"/>
                  </a:lnTo>
                  <a:lnTo>
                    <a:pt x="29151" y="45467"/>
                  </a:lnTo>
                  <a:lnTo>
                    <a:pt x="29245" y="45448"/>
                  </a:lnTo>
                  <a:lnTo>
                    <a:pt x="30732" y="45090"/>
                  </a:lnTo>
                  <a:lnTo>
                    <a:pt x="30826" y="45072"/>
                  </a:lnTo>
                  <a:lnTo>
                    <a:pt x="31786" y="44846"/>
                  </a:lnTo>
                  <a:lnTo>
                    <a:pt x="31880" y="44827"/>
                  </a:lnTo>
                  <a:lnTo>
                    <a:pt x="33084" y="44545"/>
                  </a:lnTo>
                  <a:lnTo>
                    <a:pt x="33160" y="44526"/>
                  </a:lnTo>
                  <a:lnTo>
                    <a:pt x="34044" y="44319"/>
                  </a:lnTo>
                  <a:lnTo>
                    <a:pt x="34138" y="44300"/>
                  </a:lnTo>
                  <a:lnTo>
                    <a:pt x="35361" y="44018"/>
                  </a:lnTo>
                  <a:lnTo>
                    <a:pt x="35474" y="43999"/>
                  </a:lnTo>
                  <a:lnTo>
                    <a:pt x="36641" y="43717"/>
                  </a:lnTo>
                  <a:lnTo>
                    <a:pt x="36735" y="43698"/>
                  </a:lnTo>
                  <a:lnTo>
                    <a:pt x="38561" y="43284"/>
                  </a:lnTo>
                  <a:lnTo>
                    <a:pt x="38580" y="43058"/>
                  </a:lnTo>
                  <a:lnTo>
                    <a:pt x="38580" y="42983"/>
                  </a:lnTo>
                  <a:lnTo>
                    <a:pt x="40179" y="24503"/>
                  </a:lnTo>
                  <a:lnTo>
                    <a:pt x="40179" y="24427"/>
                  </a:lnTo>
                  <a:lnTo>
                    <a:pt x="40668" y="18744"/>
                  </a:lnTo>
                  <a:lnTo>
                    <a:pt x="40668" y="18669"/>
                  </a:lnTo>
                  <a:lnTo>
                    <a:pt x="42118" y="1976"/>
                  </a:lnTo>
                  <a:lnTo>
                    <a:pt x="41967" y="1901"/>
                  </a:lnTo>
                  <a:lnTo>
                    <a:pt x="41553" y="1694"/>
                  </a:lnTo>
                  <a:lnTo>
                    <a:pt x="41497" y="1675"/>
                  </a:lnTo>
                  <a:lnTo>
                    <a:pt x="41478" y="1675"/>
                  </a:lnTo>
                  <a:lnTo>
                    <a:pt x="40781" y="1374"/>
                  </a:lnTo>
                  <a:lnTo>
                    <a:pt x="40349" y="1224"/>
                  </a:lnTo>
                  <a:lnTo>
                    <a:pt x="39859" y="1035"/>
                  </a:lnTo>
                  <a:lnTo>
                    <a:pt x="39332" y="866"/>
                  </a:lnTo>
                  <a:lnTo>
                    <a:pt x="38749" y="697"/>
                  </a:lnTo>
                  <a:lnTo>
                    <a:pt x="38109" y="546"/>
                  </a:lnTo>
                  <a:lnTo>
                    <a:pt x="37450" y="396"/>
                  </a:lnTo>
                  <a:lnTo>
                    <a:pt x="36735" y="264"/>
                  </a:lnTo>
                  <a:lnTo>
                    <a:pt x="36001" y="151"/>
                  </a:lnTo>
                  <a:lnTo>
                    <a:pt x="35230" y="57"/>
                  </a:lnTo>
                  <a:lnTo>
                    <a:pt x="34421" y="19"/>
                  </a:lnTo>
                  <a:lnTo>
                    <a:pt x="335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2"/>
            <p:cNvSpPr/>
            <p:nvPr/>
          </p:nvSpPr>
          <p:spPr>
            <a:xfrm flipH="1">
              <a:off x="3277661" y="2058641"/>
              <a:ext cx="189494" cy="154211"/>
            </a:xfrm>
            <a:custGeom>
              <a:rect b="b" l="l" r="r" t="t"/>
              <a:pathLst>
                <a:path extrusionOk="0" h="3125" w="3840">
                  <a:moveTo>
                    <a:pt x="0" y="0"/>
                  </a:moveTo>
                  <a:lnTo>
                    <a:pt x="113" y="113"/>
                  </a:lnTo>
                  <a:lnTo>
                    <a:pt x="226" y="245"/>
                  </a:lnTo>
                  <a:lnTo>
                    <a:pt x="358" y="414"/>
                  </a:lnTo>
                  <a:lnTo>
                    <a:pt x="489" y="621"/>
                  </a:lnTo>
                  <a:lnTo>
                    <a:pt x="602" y="847"/>
                  </a:lnTo>
                  <a:lnTo>
                    <a:pt x="640" y="960"/>
                  </a:lnTo>
                  <a:lnTo>
                    <a:pt x="659" y="1073"/>
                  </a:lnTo>
                  <a:lnTo>
                    <a:pt x="678" y="1186"/>
                  </a:lnTo>
                  <a:lnTo>
                    <a:pt x="678" y="1299"/>
                  </a:lnTo>
                  <a:lnTo>
                    <a:pt x="621" y="1543"/>
                  </a:lnTo>
                  <a:lnTo>
                    <a:pt x="546" y="1769"/>
                  </a:lnTo>
                  <a:lnTo>
                    <a:pt x="452" y="1976"/>
                  </a:lnTo>
                  <a:lnTo>
                    <a:pt x="339" y="2146"/>
                  </a:lnTo>
                  <a:lnTo>
                    <a:pt x="132" y="2428"/>
                  </a:lnTo>
                  <a:lnTo>
                    <a:pt x="38" y="2541"/>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2"/>
            <p:cNvSpPr/>
            <p:nvPr/>
          </p:nvSpPr>
          <p:spPr>
            <a:xfrm flipH="1">
              <a:off x="3277661" y="2058641"/>
              <a:ext cx="189494" cy="154211"/>
            </a:xfrm>
            <a:custGeom>
              <a:rect b="b" l="l" r="r" t="t"/>
              <a:pathLst>
                <a:path extrusionOk="0" fill="none" h="3125" w="3840">
                  <a:moveTo>
                    <a:pt x="3218" y="245"/>
                  </a:moveTo>
                  <a:lnTo>
                    <a:pt x="0" y="0"/>
                  </a:lnTo>
                  <a:lnTo>
                    <a:pt x="0" y="0"/>
                  </a:lnTo>
                  <a:lnTo>
                    <a:pt x="113" y="113"/>
                  </a:lnTo>
                  <a:lnTo>
                    <a:pt x="226" y="245"/>
                  </a:lnTo>
                  <a:lnTo>
                    <a:pt x="358" y="414"/>
                  </a:lnTo>
                  <a:lnTo>
                    <a:pt x="489" y="621"/>
                  </a:lnTo>
                  <a:lnTo>
                    <a:pt x="602" y="847"/>
                  </a:lnTo>
                  <a:lnTo>
                    <a:pt x="640" y="960"/>
                  </a:lnTo>
                  <a:lnTo>
                    <a:pt x="659" y="1073"/>
                  </a:lnTo>
                  <a:lnTo>
                    <a:pt x="678" y="1186"/>
                  </a:lnTo>
                  <a:lnTo>
                    <a:pt x="678" y="1299"/>
                  </a:lnTo>
                  <a:lnTo>
                    <a:pt x="678" y="1299"/>
                  </a:lnTo>
                  <a:lnTo>
                    <a:pt x="621" y="1543"/>
                  </a:lnTo>
                  <a:lnTo>
                    <a:pt x="546" y="1769"/>
                  </a:lnTo>
                  <a:lnTo>
                    <a:pt x="452" y="1976"/>
                  </a:lnTo>
                  <a:lnTo>
                    <a:pt x="339" y="2146"/>
                  </a:lnTo>
                  <a:lnTo>
                    <a:pt x="132" y="2428"/>
                  </a:lnTo>
                  <a:lnTo>
                    <a:pt x="38" y="2541"/>
                  </a:lnTo>
                  <a:lnTo>
                    <a:pt x="3068" y="3124"/>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2"/>
            <p:cNvSpPr/>
            <p:nvPr/>
          </p:nvSpPr>
          <p:spPr>
            <a:xfrm flipH="1">
              <a:off x="2754828" y="2039149"/>
              <a:ext cx="560982" cy="173703"/>
            </a:xfrm>
            <a:custGeom>
              <a:rect b="b" l="l" r="r" t="t"/>
              <a:pathLst>
                <a:path extrusionOk="0" h="3520" w="11368">
                  <a:moveTo>
                    <a:pt x="10991" y="0"/>
                  </a:moveTo>
                  <a:lnTo>
                    <a:pt x="151" y="640"/>
                  </a:lnTo>
                  <a:lnTo>
                    <a:pt x="208" y="734"/>
                  </a:lnTo>
                  <a:lnTo>
                    <a:pt x="321" y="1016"/>
                  </a:lnTo>
                  <a:lnTo>
                    <a:pt x="396" y="1204"/>
                  </a:lnTo>
                  <a:lnTo>
                    <a:pt x="452" y="1449"/>
                  </a:lnTo>
                  <a:lnTo>
                    <a:pt x="490" y="1713"/>
                  </a:lnTo>
                  <a:lnTo>
                    <a:pt x="528" y="1995"/>
                  </a:lnTo>
                  <a:lnTo>
                    <a:pt x="528" y="2145"/>
                  </a:lnTo>
                  <a:lnTo>
                    <a:pt x="528" y="2296"/>
                  </a:lnTo>
                  <a:lnTo>
                    <a:pt x="471" y="2578"/>
                  </a:lnTo>
                  <a:lnTo>
                    <a:pt x="396" y="2842"/>
                  </a:lnTo>
                  <a:lnTo>
                    <a:pt x="283" y="3068"/>
                  </a:lnTo>
                  <a:lnTo>
                    <a:pt x="189" y="3256"/>
                  </a:lnTo>
                  <a:lnTo>
                    <a:pt x="95" y="3387"/>
                  </a:lnTo>
                  <a:lnTo>
                    <a:pt x="1" y="3519"/>
                  </a:lnTo>
                  <a:lnTo>
                    <a:pt x="11104" y="2861"/>
                  </a:lnTo>
                  <a:lnTo>
                    <a:pt x="11142" y="2766"/>
                  </a:lnTo>
                  <a:lnTo>
                    <a:pt x="11198" y="2654"/>
                  </a:lnTo>
                  <a:lnTo>
                    <a:pt x="11255" y="2503"/>
                  </a:lnTo>
                  <a:lnTo>
                    <a:pt x="11292" y="2296"/>
                  </a:lnTo>
                  <a:lnTo>
                    <a:pt x="11330" y="2051"/>
                  </a:lnTo>
                  <a:lnTo>
                    <a:pt x="11367" y="1769"/>
                  </a:lnTo>
                  <a:lnTo>
                    <a:pt x="11367" y="1430"/>
                  </a:lnTo>
                  <a:lnTo>
                    <a:pt x="11330" y="1110"/>
                  </a:lnTo>
                  <a:lnTo>
                    <a:pt x="11292" y="828"/>
                  </a:lnTo>
                  <a:lnTo>
                    <a:pt x="11236" y="583"/>
                  </a:lnTo>
                  <a:lnTo>
                    <a:pt x="11160" y="376"/>
                  </a:lnTo>
                  <a:lnTo>
                    <a:pt x="11048" y="94"/>
                  </a:lnTo>
                  <a:lnTo>
                    <a:pt x="10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2"/>
            <p:cNvSpPr/>
            <p:nvPr/>
          </p:nvSpPr>
          <p:spPr>
            <a:xfrm flipH="1">
              <a:off x="2754828" y="2039149"/>
              <a:ext cx="560982" cy="173703"/>
            </a:xfrm>
            <a:custGeom>
              <a:rect b="b" l="l" r="r" t="t"/>
              <a:pathLst>
                <a:path extrusionOk="0" fill="none" h="3520" w="11368">
                  <a:moveTo>
                    <a:pt x="1" y="3519"/>
                  </a:moveTo>
                  <a:lnTo>
                    <a:pt x="11104" y="2861"/>
                  </a:lnTo>
                  <a:lnTo>
                    <a:pt x="11104" y="2861"/>
                  </a:lnTo>
                  <a:lnTo>
                    <a:pt x="11142" y="2766"/>
                  </a:lnTo>
                  <a:lnTo>
                    <a:pt x="11198" y="2654"/>
                  </a:lnTo>
                  <a:lnTo>
                    <a:pt x="11255" y="2503"/>
                  </a:lnTo>
                  <a:lnTo>
                    <a:pt x="11292" y="2296"/>
                  </a:lnTo>
                  <a:lnTo>
                    <a:pt x="11330" y="2051"/>
                  </a:lnTo>
                  <a:lnTo>
                    <a:pt x="11367" y="1769"/>
                  </a:lnTo>
                  <a:lnTo>
                    <a:pt x="11367" y="1430"/>
                  </a:lnTo>
                  <a:lnTo>
                    <a:pt x="11367" y="1430"/>
                  </a:lnTo>
                  <a:lnTo>
                    <a:pt x="11330" y="1110"/>
                  </a:lnTo>
                  <a:lnTo>
                    <a:pt x="11292" y="828"/>
                  </a:lnTo>
                  <a:lnTo>
                    <a:pt x="11236" y="583"/>
                  </a:lnTo>
                  <a:lnTo>
                    <a:pt x="11160" y="376"/>
                  </a:lnTo>
                  <a:lnTo>
                    <a:pt x="11048" y="94"/>
                  </a:lnTo>
                  <a:lnTo>
                    <a:pt x="10991" y="0"/>
                  </a:lnTo>
                  <a:lnTo>
                    <a:pt x="151" y="640"/>
                  </a:lnTo>
                  <a:lnTo>
                    <a:pt x="151" y="640"/>
                  </a:lnTo>
                  <a:lnTo>
                    <a:pt x="208" y="734"/>
                  </a:lnTo>
                  <a:lnTo>
                    <a:pt x="321" y="1016"/>
                  </a:lnTo>
                  <a:lnTo>
                    <a:pt x="396" y="1204"/>
                  </a:lnTo>
                  <a:lnTo>
                    <a:pt x="452" y="1449"/>
                  </a:lnTo>
                  <a:lnTo>
                    <a:pt x="490" y="1713"/>
                  </a:lnTo>
                  <a:lnTo>
                    <a:pt x="528" y="1995"/>
                  </a:lnTo>
                  <a:lnTo>
                    <a:pt x="528" y="1995"/>
                  </a:lnTo>
                  <a:lnTo>
                    <a:pt x="528" y="2145"/>
                  </a:lnTo>
                  <a:lnTo>
                    <a:pt x="528" y="2296"/>
                  </a:lnTo>
                  <a:lnTo>
                    <a:pt x="471" y="2578"/>
                  </a:lnTo>
                  <a:lnTo>
                    <a:pt x="396" y="2842"/>
                  </a:lnTo>
                  <a:lnTo>
                    <a:pt x="283" y="3068"/>
                  </a:lnTo>
                  <a:lnTo>
                    <a:pt x="189" y="3256"/>
                  </a:lnTo>
                  <a:lnTo>
                    <a:pt x="95" y="3387"/>
                  </a:lnTo>
                  <a:lnTo>
                    <a:pt x="1" y="351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2"/>
            <p:cNvSpPr/>
            <p:nvPr/>
          </p:nvSpPr>
          <p:spPr>
            <a:xfrm flipH="1">
              <a:off x="2790124" y="2035399"/>
              <a:ext cx="26993" cy="147697"/>
            </a:xfrm>
            <a:custGeom>
              <a:rect b="b" l="l" r="r" t="t"/>
              <a:pathLst>
                <a:path extrusionOk="0" h="2993" w="547">
                  <a:moveTo>
                    <a:pt x="19" y="1"/>
                  </a:moveTo>
                  <a:lnTo>
                    <a:pt x="1" y="20"/>
                  </a:lnTo>
                  <a:lnTo>
                    <a:pt x="1" y="38"/>
                  </a:lnTo>
                  <a:lnTo>
                    <a:pt x="57" y="133"/>
                  </a:lnTo>
                  <a:lnTo>
                    <a:pt x="151" y="283"/>
                  </a:lnTo>
                  <a:lnTo>
                    <a:pt x="226" y="452"/>
                  </a:lnTo>
                  <a:lnTo>
                    <a:pt x="302" y="622"/>
                  </a:lnTo>
                  <a:lnTo>
                    <a:pt x="358" y="791"/>
                  </a:lnTo>
                  <a:lnTo>
                    <a:pt x="415" y="961"/>
                  </a:lnTo>
                  <a:lnTo>
                    <a:pt x="452" y="1149"/>
                  </a:lnTo>
                  <a:lnTo>
                    <a:pt x="490" y="1337"/>
                  </a:lnTo>
                  <a:lnTo>
                    <a:pt x="490" y="1525"/>
                  </a:lnTo>
                  <a:lnTo>
                    <a:pt x="490" y="1883"/>
                  </a:lnTo>
                  <a:lnTo>
                    <a:pt x="471" y="2240"/>
                  </a:lnTo>
                  <a:lnTo>
                    <a:pt x="396" y="2617"/>
                  </a:lnTo>
                  <a:lnTo>
                    <a:pt x="283" y="2993"/>
                  </a:lnTo>
                  <a:lnTo>
                    <a:pt x="358" y="2974"/>
                  </a:lnTo>
                  <a:lnTo>
                    <a:pt x="452" y="2598"/>
                  </a:lnTo>
                  <a:lnTo>
                    <a:pt x="527" y="2240"/>
                  </a:lnTo>
                  <a:lnTo>
                    <a:pt x="546" y="1883"/>
                  </a:lnTo>
                  <a:lnTo>
                    <a:pt x="546" y="1525"/>
                  </a:lnTo>
                  <a:lnTo>
                    <a:pt x="546" y="1337"/>
                  </a:lnTo>
                  <a:lnTo>
                    <a:pt x="509" y="1149"/>
                  </a:lnTo>
                  <a:lnTo>
                    <a:pt x="471" y="961"/>
                  </a:lnTo>
                  <a:lnTo>
                    <a:pt x="415" y="791"/>
                  </a:lnTo>
                  <a:lnTo>
                    <a:pt x="358" y="622"/>
                  </a:lnTo>
                  <a:lnTo>
                    <a:pt x="302" y="452"/>
                  </a:lnTo>
                  <a:lnTo>
                    <a:pt x="208" y="283"/>
                  </a:lnTo>
                  <a:lnTo>
                    <a:pt x="132" y="133"/>
                  </a:lnTo>
                  <a:lnTo>
                    <a:pt x="57" y="20"/>
                  </a:lnTo>
                  <a:lnTo>
                    <a:pt x="38" y="1"/>
                  </a:lnTo>
                  <a:close/>
                </a:path>
              </a:pathLst>
            </a:custGeom>
            <a:solidFill>
              <a:srgbClr val="F7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2"/>
            <p:cNvSpPr/>
            <p:nvPr/>
          </p:nvSpPr>
          <p:spPr>
            <a:xfrm flipH="1">
              <a:off x="2790124" y="2035399"/>
              <a:ext cx="26993" cy="147697"/>
            </a:xfrm>
            <a:custGeom>
              <a:rect b="b" l="l" r="r" t="t"/>
              <a:pathLst>
                <a:path extrusionOk="0" fill="none" h="2993" w="547">
                  <a:moveTo>
                    <a:pt x="1" y="38"/>
                  </a:moveTo>
                  <a:lnTo>
                    <a:pt x="1" y="38"/>
                  </a:lnTo>
                  <a:lnTo>
                    <a:pt x="57" y="133"/>
                  </a:lnTo>
                  <a:lnTo>
                    <a:pt x="57" y="133"/>
                  </a:lnTo>
                  <a:lnTo>
                    <a:pt x="151" y="283"/>
                  </a:lnTo>
                  <a:lnTo>
                    <a:pt x="226" y="452"/>
                  </a:lnTo>
                  <a:lnTo>
                    <a:pt x="302" y="622"/>
                  </a:lnTo>
                  <a:lnTo>
                    <a:pt x="358" y="791"/>
                  </a:lnTo>
                  <a:lnTo>
                    <a:pt x="415" y="961"/>
                  </a:lnTo>
                  <a:lnTo>
                    <a:pt x="452" y="1149"/>
                  </a:lnTo>
                  <a:lnTo>
                    <a:pt x="490" y="1337"/>
                  </a:lnTo>
                  <a:lnTo>
                    <a:pt x="490" y="1525"/>
                  </a:lnTo>
                  <a:lnTo>
                    <a:pt x="490" y="1525"/>
                  </a:lnTo>
                  <a:lnTo>
                    <a:pt x="490" y="1883"/>
                  </a:lnTo>
                  <a:lnTo>
                    <a:pt x="471" y="2240"/>
                  </a:lnTo>
                  <a:lnTo>
                    <a:pt x="396" y="2617"/>
                  </a:lnTo>
                  <a:lnTo>
                    <a:pt x="283" y="2993"/>
                  </a:lnTo>
                  <a:lnTo>
                    <a:pt x="358" y="2974"/>
                  </a:lnTo>
                  <a:lnTo>
                    <a:pt x="358" y="2974"/>
                  </a:lnTo>
                  <a:lnTo>
                    <a:pt x="452" y="2598"/>
                  </a:lnTo>
                  <a:lnTo>
                    <a:pt x="527" y="2240"/>
                  </a:lnTo>
                  <a:lnTo>
                    <a:pt x="546" y="1883"/>
                  </a:lnTo>
                  <a:lnTo>
                    <a:pt x="546" y="1525"/>
                  </a:lnTo>
                  <a:lnTo>
                    <a:pt x="546" y="1525"/>
                  </a:lnTo>
                  <a:lnTo>
                    <a:pt x="546" y="1337"/>
                  </a:lnTo>
                  <a:lnTo>
                    <a:pt x="509" y="1149"/>
                  </a:lnTo>
                  <a:lnTo>
                    <a:pt x="471" y="961"/>
                  </a:lnTo>
                  <a:lnTo>
                    <a:pt x="415" y="791"/>
                  </a:lnTo>
                  <a:lnTo>
                    <a:pt x="358" y="622"/>
                  </a:lnTo>
                  <a:lnTo>
                    <a:pt x="302" y="452"/>
                  </a:lnTo>
                  <a:lnTo>
                    <a:pt x="208" y="283"/>
                  </a:lnTo>
                  <a:lnTo>
                    <a:pt x="132" y="133"/>
                  </a:lnTo>
                  <a:lnTo>
                    <a:pt x="132" y="133"/>
                  </a:lnTo>
                  <a:lnTo>
                    <a:pt x="57" y="20"/>
                  </a:lnTo>
                  <a:lnTo>
                    <a:pt x="57" y="20"/>
                  </a:lnTo>
                  <a:lnTo>
                    <a:pt x="38" y="1"/>
                  </a:lnTo>
                  <a:lnTo>
                    <a:pt x="19" y="1"/>
                  </a:lnTo>
                  <a:lnTo>
                    <a:pt x="19" y="1"/>
                  </a:lnTo>
                  <a:lnTo>
                    <a:pt x="1" y="20"/>
                  </a:lnTo>
                  <a:lnTo>
                    <a:pt x="1" y="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2"/>
            <p:cNvSpPr/>
            <p:nvPr/>
          </p:nvSpPr>
          <p:spPr>
            <a:xfrm flipH="1">
              <a:off x="2812428" y="2038212"/>
              <a:ext cx="27881" cy="145822"/>
            </a:xfrm>
            <a:custGeom>
              <a:rect b="b" l="l" r="r" t="t"/>
              <a:pathLst>
                <a:path extrusionOk="0" h="2955" w="565">
                  <a:moveTo>
                    <a:pt x="19" y="0"/>
                  </a:moveTo>
                  <a:lnTo>
                    <a:pt x="0" y="19"/>
                  </a:lnTo>
                  <a:lnTo>
                    <a:pt x="0" y="38"/>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89" y="2578"/>
                  </a:lnTo>
                  <a:lnTo>
                    <a:pt x="546" y="2221"/>
                  </a:lnTo>
                  <a:lnTo>
                    <a:pt x="565" y="1863"/>
                  </a:lnTo>
                  <a:lnTo>
                    <a:pt x="546" y="1487"/>
                  </a:lnTo>
                  <a:lnTo>
                    <a:pt x="489" y="1129"/>
                  </a:lnTo>
                  <a:lnTo>
                    <a:pt x="395" y="772"/>
                  </a:lnTo>
                  <a:lnTo>
                    <a:pt x="264" y="433"/>
                  </a:lnTo>
                  <a:lnTo>
                    <a:pt x="113" y="94"/>
                  </a:lnTo>
                  <a:lnTo>
                    <a:pt x="57" y="0"/>
                  </a:lnTo>
                  <a:close/>
                </a:path>
              </a:pathLst>
            </a:custGeom>
            <a:solidFill>
              <a:srgbClr val="F7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2"/>
            <p:cNvSpPr/>
            <p:nvPr/>
          </p:nvSpPr>
          <p:spPr>
            <a:xfrm flipH="1">
              <a:off x="2812428" y="2038212"/>
              <a:ext cx="27881" cy="145822"/>
            </a:xfrm>
            <a:custGeom>
              <a:rect b="b" l="l" r="r" t="t"/>
              <a:pathLst>
                <a:path extrusionOk="0" fill="none" h="2955" w="565">
                  <a:moveTo>
                    <a:pt x="0" y="38"/>
                  </a:moveTo>
                  <a:lnTo>
                    <a:pt x="0" y="38"/>
                  </a:lnTo>
                  <a:lnTo>
                    <a:pt x="38" y="94"/>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14" y="2955"/>
                  </a:lnTo>
                  <a:lnTo>
                    <a:pt x="489" y="2578"/>
                  </a:lnTo>
                  <a:lnTo>
                    <a:pt x="546" y="2221"/>
                  </a:lnTo>
                  <a:lnTo>
                    <a:pt x="565" y="1863"/>
                  </a:lnTo>
                  <a:lnTo>
                    <a:pt x="546" y="1487"/>
                  </a:lnTo>
                  <a:lnTo>
                    <a:pt x="489" y="1129"/>
                  </a:lnTo>
                  <a:lnTo>
                    <a:pt x="395" y="772"/>
                  </a:lnTo>
                  <a:lnTo>
                    <a:pt x="264" y="433"/>
                  </a:lnTo>
                  <a:lnTo>
                    <a:pt x="113" y="94"/>
                  </a:lnTo>
                  <a:lnTo>
                    <a:pt x="113" y="94"/>
                  </a:lnTo>
                  <a:lnTo>
                    <a:pt x="57" y="0"/>
                  </a:lnTo>
                  <a:lnTo>
                    <a:pt x="57" y="0"/>
                  </a:lnTo>
                  <a:lnTo>
                    <a:pt x="38" y="0"/>
                  </a:lnTo>
                  <a:lnTo>
                    <a:pt x="19" y="0"/>
                  </a:lnTo>
                  <a:lnTo>
                    <a:pt x="19" y="0"/>
                  </a:lnTo>
                  <a:lnTo>
                    <a:pt x="0" y="19"/>
                  </a:lnTo>
                  <a:lnTo>
                    <a:pt x="0" y="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2"/>
            <p:cNvSpPr/>
            <p:nvPr/>
          </p:nvSpPr>
          <p:spPr>
            <a:xfrm flipH="1">
              <a:off x="3202461" y="2053065"/>
              <a:ext cx="26055" cy="154211"/>
            </a:xfrm>
            <a:custGeom>
              <a:rect b="b" l="l" r="r" t="t"/>
              <a:pathLst>
                <a:path extrusionOk="0" h="3125" w="528">
                  <a:moveTo>
                    <a:pt x="1" y="0"/>
                  </a:moveTo>
                  <a:lnTo>
                    <a:pt x="1" y="19"/>
                  </a:lnTo>
                  <a:lnTo>
                    <a:pt x="1" y="38"/>
                  </a:lnTo>
                  <a:lnTo>
                    <a:pt x="132" y="245"/>
                  </a:lnTo>
                  <a:lnTo>
                    <a:pt x="226" y="414"/>
                  </a:lnTo>
                  <a:lnTo>
                    <a:pt x="283" y="565"/>
                  </a:lnTo>
                  <a:lnTo>
                    <a:pt x="339" y="734"/>
                  </a:lnTo>
                  <a:lnTo>
                    <a:pt x="396" y="904"/>
                  </a:lnTo>
                  <a:lnTo>
                    <a:pt x="434" y="1073"/>
                  </a:lnTo>
                  <a:lnTo>
                    <a:pt x="452" y="1261"/>
                  </a:lnTo>
                  <a:lnTo>
                    <a:pt x="471" y="1431"/>
                  </a:lnTo>
                  <a:lnTo>
                    <a:pt x="471" y="1619"/>
                  </a:lnTo>
                  <a:lnTo>
                    <a:pt x="452" y="1976"/>
                  </a:lnTo>
                  <a:lnTo>
                    <a:pt x="377" y="2353"/>
                  </a:lnTo>
                  <a:lnTo>
                    <a:pt x="283" y="2729"/>
                  </a:lnTo>
                  <a:lnTo>
                    <a:pt x="132" y="3124"/>
                  </a:lnTo>
                  <a:lnTo>
                    <a:pt x="208" y="3124"/>
                  </a:lnTo>
                  <a:lnTo>
                    <a:pt x="339" y="2729"/>
                  </a:lnTo>
                  <a:lnTo>
                    <a:pt x="434" y="2353"/>
                  </a:lnTo>
                  <a:lnTo>
                    <a:pt x="509" y="1976"/>
                  </a:lnTo>
                  <a:lnTo>
                    <a:pt x="528" y="1619"/>
                  </a:lnTo>
                  <a:lnTo>
                    <a:pt x="509" y="1261"/>
                  </a:lnTo>
                  <a:lnTo>
                    <a:pt x="490" y="1073"/>
                  </a:lnTo>
                  <a:lnTo>
                    <a:pt x="452" y="904"/>
                  </a:lnTo>
                  <a:lnTo>
                    <a:pt x="396" y="734"/>
                  </a:lnTo>
                  <a:lnTo>
                    <a:pt x="339" y="565"/>
                  </a:lnTo>
                  <a:lnTo>
                    <a:pt x="283" y="396"/>
                  </a:lnTo>
                  <a:lnTo>
                    <a:pt x="208" y="245"/>
                  </a:lnTo>
                  <a:lnTo>
                    <a:pt x="3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2"/>
            <p:cNvSpPr/>
            <p:nvPr/>
          </p:nvSpPr>
          <p:spPr>
            <a:xfrm flipH="1">
              <a:off x="3237744" y="2058641"/>
              <a:ext cx="20479" cy="150461"/>
            </a:xfrm>
            <a:custGeom>
              <a:rect b="b" l="l" r="r" t="t"/>
              <a:pathLst>
                <a:path extrusionOk="0" h="3049" w="415">
                  <a:moveTo>
                    <a:pt x="19" y="0"/>
                  </a:moveTo>
                  <a:lnTo>
                    <a:pt x="0" y="19"/>
                  </a:lnTo>
                  <a:lnTo>
                    <a:pt x="0" y="38"/>
                  </a:lnTo>
                  <a:lnTo>
                    <a:pt x="57" y="188"/>
                  </a:lnTo>
                  <a:lnTo>
                    <a:pt x="189" y="527"/>
                  </a:lnTo>
                  <a:lnTo>
                    <a:pt x="283" y="885"/>
                  </a:lnTo>
                  <a:lnTo>
                    <a:pt x="339" y="1242"/>
                  </a:lnTo>
                  <a:lnTo>
                    <a:pt x="358" y="1600"/>
                  </a:lnTo>
                  <a:lnTo>
                    <a:pt x="339" y="1976"/>
                  </a:lnTo>
                  <a:lnTo>
                    <a:pt x="283" y="2334"/>
                  </a:lnTo>
                  <a:lnTo>
                    <a:pt x="189" y="2691"/>
                  </a:lnTo>
                  <a:lnTo>
                    <a:pt x="57" y="3049"/>
                  </a:lnTo>
                  <a:lnTo>
                    <a:pt x="113" y="3049"/>
                  </a:lnTo>
                  <a:lnTo>
                    <a:pt x="245" y="2691"/>
                  </a:lnTo>
                  <a:lnTo>
                    <a:pt x="339" y="2334"/>
                  </a:lnTo>
                  <a:lnTo>
                    <a:pt x="396" y="1976"/>
                  </a:lnTo>
                  <a:lnTo>
                    <a:pt x="414" y="1600"/>
                  </a:lnTo>
                  <a:lnTo>
                    <a:pt x="396" y="1242"/>
                  </a:lnTo>
                  <a:lnTo>
                    <a:pt x="339" y="885"/>
                  </a:lnTo>
                  <a:lnTo>
                    <a:pt x="245" y="527"/>
                  </a:lnTo>
                  <a:lnTo>
                    <a:pt x="132" y="170"/>
                  </a:lnTo>
                  <a:lnTo>
                    <a:pt x="57" y="19"/>
                  </a:lnTo>
                  <a:lnTo>
                    <a:pt x="3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2"/>
            <p:cNvSpPr/>
            <p:nvPr/>
          </p:nvSpPr>
          <p:spPr>
            <a:xfrm flipH="1">
              <a:off x="2773379" y="2023358"/>
              <a:ext cx="706804" cy="51124"/>
            </a:xfrm>
            <a:custGeom>
              <a:rect b="b" l="l" r="r" t="t"/>
              <a:pathLst>
                <a:path extrusionOk="0" h="1036" w="14323">
                  <a:moveTo>
                    <a:pt x="10803" y="0"/>
                  </a:moveTo>
                  <a:lnTo>
                    <a:pt x="1" y="640"/>
                  </a:lnTo>
                  <a:lnTo>
                    <a:pt x="95" y="696"/>
                  </a:lnTo>
                  <a:lnTo>
                    <a:pt x="3539" y="1035"/>
                  </a:lnTo>
                  <a:lnTo>
                    <a:pt x="14322" y="320"/>
                  </a:lnTo>
                  <a:lnTo>
                    <a:pt x="1080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2"/>
            <p:cNvSpPr/>
            <p:nvPr/>
          </p:nvSpPr>
          <p:spPr>
            <a:xfrm flipH="1">
              <a:off x="2773379" y="2023358"/>
              <a:ext cx="706804" cy="51124"/>
            </a:xfrm>
            <a:custGeom>
              <a:rect b="b" l="l" r="r" t="t"/>
              <a:pathLst>
                <a:path extrusionOk="0" fill="none" h="1036" w="14323">
                  <a:moveTo>
                    <a:pt x="14322" y="320"/>
                  </a:moveTo>
                  <a:lnTo>
                    <a:pt x="10803" y="0"/>
                  </a:lnTo>
                  <a:lnTo>
                    <a:pt x="1" y="640"/>
                  </a:lnTo>
                  <a:lnTo>
                    <a:pt x="95" y="696"/>
                  </a:lnTo>
                  <a:lnTo>
                    <a:pt x="3539" y="1035"/>
                  </a:lnTo>
                  <a:lnTo>
                    <a:pt x="14322" y="320"/>
                  </a:lnTo>
                  <a:lnTo>
                    <a:pt x="14322" y="3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2"/>
            <p:cNvSpPr/>
            <p:nvPr/>
          </p:nvSpPr>
          <p:spPr>
            <a:xfrm flipH="1">
              <a:off x="3041780" y="2045614"/>
              <a:ext cx="438403" cy="28868"/>
            </a:xfrm>
            <a:custGeom>
              <a:rect b="b" l="l" r="r" t="t"/>
              <a:pathLst>
                <a:path extrusionOk="0" h="585" w="8884">
                  <a:moveTo>
                    <a:pt x="8883" y="1"/>
                  </a:moveTo>
                  <a:lnTo>
                    <a:pt x="4536" y="227"/>
                  </a:lnTo>
                  <a:lnTo>
                    <a:pt x="2579" y="227"/>
                  </a:lnTo>
                  <a:lnTo>
                    <a:pt x="2617" y="38"/>
                  </a:lnTo>
                  <a:lnTo>
                    <a:pt x="2617" y="38"/>
                  </a:lnTo>
                  <a:lnTo>
                    <a:pt x="1" y="189"/>
                  </a:lnTo>
                  <a:lnTo>
                    <a:pt x="95" y="245"/>
                  </a:lnTo>
                  <a:lnTo>
                    <a:pt x="3539" y="584"/>
                  </a:lnTo>
                  <a:lnTo>
                    <a:pt x="8657" y="245"/>
                  </a:lnTo>
                  <a:lnTo>
                    <a:pt x="8770" y="114"/>
                  </a:lnTo>
                  <a:lnTo>
                    <a:pt x="888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2"/>
            <p:cNvSpPr/>
            <p:nvPr/>
          </p:nvSpPr>
          <p:spPr>
            <a:xfrm flipH="1">
              <a:off x="3041780" y="2045614"/>
              <a:ext cx="438403" cy="28868"/>
            </a:xfrm>
            <a:custGeom>
              <a:rect b="b" l="l" r="r" t="t"/>
              <a:pathLst>
                <a:path extrusionOk="0" fill="none" h="585" w="8884">
                  <a:moveTo>
                    <a:pt x="8883" y="1"/>
                  </a:moveTo>
                  <a:lnTo>
                    <a:pt x="4536" y="227"/>
                  </a:lnTo>
                  <a:lnTo>
                    <a:pt x="4536" y="227"/>
                  </a:lnTo>
                  <a:lnTo>
                    <a:pt x="4536" y="227"/>
                  </a:lnTo>
                  <a:lnTo>
                    <a:pt x="2579" y="227"/>
                  </a:lnTo>
                  <a:lnTo>
                    <a:pt x="2579" y="227"/>
                  </a:lnTo>
                  <a:lnTo>
                    <a:pt x="2617" y="38"/>
                  </a:lnTo>
                  <a:lnTo>
                    <a:pt x="1" y="189"/>
                  </a:lnTo>
                  <a:lnTo>
                    <a:pt x="95" y="245"/>
                  </a:lnTo>
                  <a:lnTo>
                    <a:pt x="3539" y="584"/>
                  </a:lnTo>
                  <a:lnTo>
                    <a:pt x="8657" y="245"/>
                  </a:lnTo>
                  <a:lnTo>
                    <a:pt x="8657" y="245"/>
                  </a:lnTo>
                  <a:lnTo>
                    <a:pt x="8770" y="114"/>
                  </a:lnTo>
                  <a:lnTo>
                    <a:pt x="88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2"/>
            <p:cNvSpPr/>
            <p:nvPr/>
          </p:nvSpPr>
          <p:spPr>
            <a:xfrm flipH="1">
              <a:off x="3312056" y="2181217"/>
              <a:ext cx="156974" cy="30694"/>
            </a:xfrm>
            <a:custGeom>
              <a:rect b="b" l="l" r="r" t="t"/>
              <a:pathLst>
                <a:path extrusionOk="0" h="622" w="3181">
                  <a:moveTo>
                    <a:pt x="1" y="0"/>
                  </a:moveTo>
                  <a:lnTo>
                    <a:pt x="19" y="19"/>
                  </a:lnTo>
                  <a:lnTo>
                    <a:pt x="3162" y="621"/>
                  </a:lnTo>
                  <a:lnTo>
                    <a:pt x="3181" y="603"/>
                  </a:lnTo>
                  <a:lnTo>
                    <a:pt x="3162" y="603"/>
                  </a:lnTo>
                  <a:lnTo>
                    <a:pt x="19" y="0"/>
                  </a:lnTo>
                  <a:close/>
                </a:path>
              </a:pathLst>
            </a:custGeom>
            <a:solidFill>
              <a:srgbClr val="CAD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2"/>
            <p:cNvSpPr/>
            <p:nvPr/>
          </p:nvSpPr>
          <p:spPr>
            <a:xfrm flipH="1">
              <a:off x="3312056" y="2181217"/>
              <a:ext cx="156974" cy="30694"/>
            </a:xfrm>
            <a:custGeom>
              <a:rect b="b" l="l" r="r" t="t"/>
              <a:pathLst>
                <a:path extrusionOk="0" fill="none" h="622" w="3181">
                  <a:moveTo>
                    <a:pt x="3162" y="603"/>
                  </a:moveTo>
                  <a:lnTo>
                    <a:pt x="19" y="0"/>
                  </a:lnTo>
                  <a:lnTo>
                    <a:pt x="19" y="0"/>
                  </a:lnTo>
                  <a:lnTo>
                    <a:pt x="1" y="0"/>
                  </a:lnTo>
                  <a:lnTo>
                    <a:pt x="1" y="0"/>
                  </a:lnTo>
                  <a:lnTo>
                    <a:pt x="19" y="19"/>
                  </a:lnTo>
                  <a:lnTo>
                    <a:pt x="3162" y="621"/>
                  </a:lnTo>
                  <a:lnTo>
                    <a:pt x="3162" y="621"/>
                  </a:lnTo>
                  <a:lnTo>
                    <a:pt x="3181" y="603"/>
                  </a:lnTo>
                  <a:lnTo>
                    <a:pt x="3181" y="603"/>
                  </a:lnTo>
                  <a:lnTo>
                    <a:pt x="3162" y="6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2"/>
            <p:cNvSpPr/>
            <p:nvPr/>
          </p:nvSpPr>
          <p:spPr>
            <a:xfrm flipH="1">
              <a:off x="2823570" y="1837619"/>
              <a:ext cx="438354" cy="219202"/>
            </a:xfrm>
            <a:custGeom>
              <a:rect b="b" l="l" r="r" t="t"/>
              <a:pathLst>
                <a:path extrusionOk="0" h="4442" w="8883">
                  <a:moveTo>
                    <a:pt x="8488" y="0"/>
                  </a:moveTo>
                  <a:lnTo>
                    <a:pt x="6982" y="57"/>
                  </a:lnTo>
                  <a:lnTo>
                    <a:pt x="4084" y="151"/>
                  </a:lnTo>
                  <a:lnTo>
                    <a:pt x="0" y="301"/>
                  </a:lnTo>
                  <a:lnTo>
                    <a:pt x="75" y="433"/>
                  </a:lnTo>
                  <a:lnTo>
                    <a:pt x="151" y="565"/>
                  </a:lnTo>
                  <a:lnTo>
                    <a:pt x="264" y="885"/>
                  </a:lnTo>
                  <a:lnTo>
                    <a:pt x="339" y="1205"/>
                  </a:lnTo>
                  <a:lnTo>
                    <a:pt x="395" y="1525"/>
                  </a:lnTo>
                  <a:lnTo>
                    <a:pt x="433" y="1882"/>
                  </a:lnTo>
                  <a:lnTo>
                    <a:pt x="433" y="2221"/>
                  </a:lnTo>
                  <a:lnTo>
                    <a:pt x="414" y="2560"/>
                  </a:lnTo>
                  <a:lnTo>
                    <a:pt x="395" y="2898"/>
                  </a:lnTo>
                  <a:lnTo>
                    <a:pt x="320" y="3501"/>
                  </a:lnTo>
                  <a:lnTo>
                    <a:pt x="226" y="3990"/>
                  </a:lnTo>
                  <a:lnTo>
                    <a:pt x="113" y="4442"/>
                  </a:lnTo>
                  <a:lnTo>
                    <a:pt x="113" y="4442"/>
                  </a:lnTo>
                  <a:lnTo>
                    <a:pt x="8318" y="4028"/>
                  </a:lnTo>
                  <a:lnTo>
                    <a:pt x="8412" y="3858"/>
                  </a:lnTo>
                  <a:lnTo>
                    <a:pt x="8506" y="3708"/>
                  </a:lnTo>
                  <a:lnTo>
                    <a:pt x="8657" y="3369"/>
                  </a:lnTo>
                  <a:lnTo>
                    <a:pt x="8751" y="3030"/>
                  </a:lnTo>
                  <a:lnTo>
                    <a:pt x="8826" y="2673"/>
                  </a:lnTo>
                  <a:lnTo>
                    <a:pt x="8864" y="2334"/>
                  </a:lnTo>
                  <a:lnTo>
                    <a:pt x="8883" y="1995"/>
                  </a:lnTo>
                  <a:lnTo>
                    <a:pt x="8864" y="1675"/>
                  </a:lnTo>
                  <a:lnTo>
                    <a:pt x="8826" y="1374"/>
                  </a:lnTo>
                  <a:lnTo>
                    <a:pt x="8789" y="1092"/>
                  </a:lnTo>
                  <a:lnTo>
                    <a:pt x="8732" y="828"/>
                  </a:lnTo>
                  <a:lnTo>
                    <a:pt x="8619" y="396"/>
                  </a:lnTo>
                  <a:lnTo>
                    <a:pt x="8525" y="94"/>
                  </a:lnTo>
                  <a:lnTo>
                    <a:pt x="84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2"/>
            <p:cNvSpPr/>
            <p:nvPr/>
          </p:nvSpPr>
          <p:spPr>
            <a:xfrm flipH="1">
              <a:off x="2823570" y="1837619"/>
              <a:ext cx="438354" cy="219202"/>
            </a:xfrm>
            <a:custGeom>
              <a:rect b="b" l="l" r="r" t="t"/>
              <a:pathLst>
                <a:path extrusionOk="0" fill="none" h="4442" w="8883">
                  <a:moveTo>
                    <a:pt x="8488" y="0"/>
                  </a:moveTo>
                  <a:lnTo>
                    <a:pt x="8488" y="0"/>
                  </a:lnTo>
                  <a:lnTo>
                    <a:pt x="8525" y="94"/>
                  </a:lnTo>
                  <a:lnTo>
                    <a:pt x="8619" y="396"/>
                  </a:lnTo>
                  <a:lnTo>
                    <a:pt x="8732" y="828"/>
                  </a:lnTo>
                  <a:lnTo>
                    <a:pt x="8789" y="1092"/>
                  </a:lnTo>
                  <a:lnTo>
                    <a:pt x="8826" y="1374"/>
                  </a:lnTo>
                  <a:lnTo>
                    <a:pt x="8864" y="1675"/>
                  </a:lnTo>
                  <a:lnTo>
                    <a:pt x="8883" y="1995"/>
                  </a:lnTo>
                  <a:lnTo>
                    <a:pt x="8864" y="2334"/>
                  </a:lnTo>
                  <a:lnTo>
                    <a:pt x="8826" y="2673"/>
                  </a:lnTo>
                  <a:lnTo>
                    <a:pt x="8751" y="3030"/>
                  </a:lnTo>
                  <a:lnTo>
                    <a:pt x="8657" y="3369"/>
                  </a:lnTo>
                  <a:lnTo>
                    <a:pt x="8506" y="3708"/>
                  </a:lnTo>
                  <a:lnTo>
                    <a:pt x="8412" y="3858"/>
                  </a:lnTo>
                  <a:lnTo>
                    <a:pt x="8318" y="4028"/>
                  </a:lnTo>
                  <a:lnTo>
                    <a:pt x="113" y="4442"/>
                  </a:lnTo>
                  <a:lnTo>
                    <a:pt x="113" y="4442"/>
                  </a:lnTo>
                  <a:lnTo>
                    <a:pt x="226" y="3990"/>
                  </a:lnTo>
                  <a:lnTo>
                    <a:pt x="320" y="3501"/>
                  </a:lnTo>
                  <a:lnTo>
                    <a:pt x="395" y="2898"/>
                  </a:lnTo>
                  <a:lnTo>
                    <a:pt x="414" y="2560"/>
                  </a:lnTo>
                  <a:lnTo>
                    <a:pt x="433" y="2221"/>
                  </a:lnTo>
                  <a:lnTo>
                    <a:pt x="433" y="1882"/>
                  </a:lnTo>
                  <a:lnTo>
                    <a:pt x="395" y="1525"/>
                  </a:lnTo>
                  <a:lnTo>
                    <a:pt x="339" y="1205"/>
                  </a:lnTo>
                  <a:lnTo>
                    <a:pt x="264" y="885"/>
                  </a:lnTo>
                  <a:lnTo>
                    <a:pt x="151" y="565"/>
                  </a:lnTo>
                  <a:lnTo>
                    <a:pt x="75" y="433"/>
                  </a:lnTo>
                  <a:lnTo>
                    <a:pt x="0" y="301"/>
                  </a:lnTo>
                  <a:lnTo>
                    <a:pt x="0" y="301"/>
                  </a:lnTo>
                  <a:lnTo>
                    <a:pt x="4084" y="151"/>
                  </a:lnTo>
                  <a:lnTo>
                    <a:pt x="6982" y="57"/>
                  </a:lnTo>
                  <a:lnTo>
                    <a:pt x="848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2"/>
            <p:cNvSpPr/>
            <p:nvPr/>
          </p:nvSpPr>
          <p:spPr>
            <a:xfrm flipH="1">
              <a:off x="3232166" y="1852472"/>
              <a:ext cx="124504" cy="204348"/>
            </a:xfrm>
            <a:custGeom>
              <a:rect b="b" l="l" r="r" t="t"/>
              <a:pathLst>
                <a:path extrusionOk="0" h="4141" w="2523">
                  <a:moveTo>
                    <a:pt x="1920" y="0"/>
                  </a:moveTo>
                  <a:lnTo>
                    <a:pt x="1" y="76"/>
                  </a:lnTo>
                  <a:lnTo>
                    <a:pt x="76" y="396"/>
                  </a:lnTo>
                  <a:lnTo>
                    <a:pt x="151" y="716"/>
                  </a:lnTo>
                  <a:lnTo>
                    <a:pt x="189" y="1054"/>
                  </a:lnTo>
                  <a:lnTo>
                    <a:pt x="226" y="1393"/>
                  </a:lnTo>
                  <a:lnTo>
                    <a:pt x="245" y="1751"/>
                  </a:lnTo>
                  <a:lnTo>
                    <a:pt x="245" y="2071"/>
                  </a:lnTo>
                  <a:lnTo>
                    <a:pt x="226" y="2710"/>
                  </a:lnTo>
                  <a:lnTo>
                    <a:pt x="189" y="3275"/>
                  </a:lnTo>
                  <a:lnTo>
                    <a:pt x="132" y="3727"/>
                  </a:lnTo>
                  <a:lnTo>
                    <a:pt x="76" y="4141"/>
                  </a:lnTo>
                  <a:lnTo>
                    <a:pt x="2033" y="4141"/>
                  </a:lnTo>
                  <a:lnTo>
                    <a:pt x="2146" y="3934"/>
                  </a:lnTo>
                  <a:lnTo>
                    <a:pt x="2221" y="3745"/>
                  </a:lnTo>
                  <a:lnTo>
                    <a:pt x="2297" y="3557"/>
                  </a:lnTo>
                  <a:lnTo>
                    <a:pt x="2372" y="3369"/>
                  </a:lnTo>
                  <a:lnTo>
                    <a:pt x="2466" y="2993"/>
                  </a:lnTo>
                  <a:lnTo>
                    <a:pt x="2504" y="2635"/>
                  </a:lnTo>
                  <a:lnTo>
                    <a:pt x="2522" y="2278"/>
                  </a:lnTo>
                  <a:lnTo>
                    <a:pt x="2522" y="1939"/>
                  </a:lnTo>
                  <a:lnTo>
                    <a:pt x="2485" y="1619"/>
                  </a:lnTo>
                  <a:lnTo>
                    <a:pt x="2428" y="1299"/>
                  </a:lnTo>
                  <a:lnTo>
                    <a:pt x="2353" y="1017"/>
                  </a:lnTo>
                  <a:lnTo>
                    <a:pt x="2278" y="772"/>
                  </a:lnTo>
                  <a:lnTo>
                    <a:pt x="2108" y="358"/>
                  </a:lnTo>
                  <a:lnTo>
                    <a:pt x="1977" y="95"/>
                  </a:lnTo>
                  <a:lnTo>
                    <a:pt x="19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2"/>
            <p:cNvSpPr/>
            <p:nvPr/>
          </p:nvSpPr>
          <p:spPr>
            <a:xfrm flipH="1">
              <a:off x="3232166" y="1852472"/>
              <a:ext cx="124504" cy="204348"/>
            </a:xfrm>
            <a:custGeom>
              <a:rect b="b" l="l" r="r" t="t"/>
              <a:pathLst>
                <a:path extrusionOk="0" fill="none" h="4141" w="2523">
                  <a:moveTo>
                    <a:pt x="1920" y="0"/>
                  </a:moveTo>
                  <a:lnTo>
                    <a:pt x="1920" y="0"/>
                  </a:lnTo>
                  <a:lnTo>
                    <a:pt x="1977" y="95"/>
                  </a:lnTo>
                  <a:lnTo>
                    <a:pt x="2108" y="358"/>
                  </a:lnTo>
                  <a:lnTo>
                    <a:pt x="2278" y="772"/>
                  </a:lnTo>
                  <a:lnTo>
                    <a:pt x="2353" y="1017"/>
                  </a:lnTo>
                  <a:lnTo>
                    <a:pt x="2428" y="1299"/>
                  </a:lnTo>
                  <a:lnTo>
                    <a:pt x="2485" y="1619"/>
                  </a:lnTo>
                  <a:lnTo>
                    <a:pt x="2522" y="1939"/>
                  </a:lnTo>
                  <a:lnTo>
                    <a:pt x="2522" y="2278"/>
                  </a:lnTo>
                  <a:lnTo>
                    <a:pt x="2504" y="2635"/>
                  </a:lnTo>
                  <a:lnTo>
                    <a:pt x="2466" y="2993"/>
                  </a:lnTo>
                  <a:lnTo>
                    <a:pt x="2372" y="3369"/>
                  </a:lnTo>
                  <a:lnTo>
                    <a:pt x="2297" y="3557"/>
                  </a:lnTo>
                  <a:lnTo>
                    <a:pt x="2221" y="3745"/>
                  </a:lnTo>
                  <a:lnTo>
                    <a:pt x="2146" y="3934"/>
                  </a:lnTo>
                  <a:lnTo>
                    <a:pt x="2033" y="4141"/>
                  </a:lnTo>
                  <a:lnTo>
                    <a:pt x="76" y="4141"/>
                  </a:lnTo>
                  <a:lnTo>
                    <a:pt x="76" y="4141"/>
                  </a:lnTo>
                  <a:lnTo>
                    <a:pt x="132" y="3727"/>
                  </a:lnTo>
                  <a:lnTo>
                    <a:pt x="189" y="3275"/>
                  </a:lnTo>
                  <a:lnTo>
                    <a:pt x="226" y="2710"/>
                  </a:lnTo>
                  <a:lnTo>
                    <a:pt x="245" y="2071"/>
                  </a:lnTo>
                  <a:lnTo>
                    <a:pt x="245" y="1751"/>
                  </a:lnTo>
                  <a:lnTo>
                    <a:pt x="226" y="1393"/>
                  </a:lnTo>
                  <a:lnTo>
                    <a:pt x="189" y="1054"/>
                  </a:lnTo>
                  <a:lnTo>
                    <a:pt x="151" y="716"/>
                  </a:lnTo>
                  <a:lnTo>
                    <a:pt x="76" y="396"/>
                  </a:lnTo>
                  <a:lnTo>
                    <a:pt x="1" y="76"/>
                  </a:lnTo>
                  <a:lnTo>
                    <a:pt x="19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2"/>
            <p:cNvSpPr/>
            <p:nvPr/>
          </p:nvSpPr>
          <p:spPr>
            <a:xfrm flipH="1">
              <a:off x="2843060" y="1832043"/>
              <a:ext cx="523824" cy="24180"/>
            </a:xfrm>
            <a:custGeom>
              <a:rect b="b" l="l" r="r" t="t"/>
              <a:pathLst>
                <a:path extrusionOk="0" h="490" w="10615">
                  <a:moveTo>
                    <a:pt x="7058" y="0"/>
                  </a:moveTo>
                  <a:lnTo>
                    <a:pt x="1" y="433"/>
                  </a:lnTo>
                  <a:lnTo>
                    <a:pt x="208" y="490"/>
                  </a:lnTo>
                  <a:lnTo>
                    <a:pt x="10615" y="113"/>
                  </a:lnTo>
                  <a:lnTo>
                    <a:pt x="70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2"/>
            <p:cNvSpPr/>
            <p:nvPr/>
          </p:nvSpPr>
          <p:spPr>
            <a:xfrm flipH="1">
              <a:off x="2843060" y="1832043"/>
              <a:ext cx="523824" cy="24180"/>
            </a:xfrm>
            <a:custGeom>
              <a:rect b="b" l="l" r="r" t="t"/>
              <a:pathLst>
                <a:path extrusionOk="0" h="490" w="10615">
                  <a:moveTo>
                    <a:pt x="8262" y="38"/>
                  </a:moveTo>
                  <a:lnTo>
                    <a:pt x="8563" y="189"/>
                  </a:lnTo>
                  <a:lnTo>
                    <a:pt x="10615" y="113"/>
                  </a:lnTo>
                  <a:lnTo>
                    <a:pt x="8262" y="38"/>
                  </a:lnTo>
                  <a:close/>
                  <a:moveTo>
                    <a:pt x="7058" y="0"/>
                  </a:moveTo>
                  <a:lnTo>
                    <a:pt x="6813" y="19"/>
                  </a:lnTo>
                  <a:lnTo>
                    <a:pt x="7152" y="245"/>
                  </a:lnTo>
                  <a:lnTo>
                    <a:pt x="7265" y="226"/>
                  </a:lnTo>
                  <a:lnTo>
                    <a:pt x="7378" y="19"/>
                  </a:lnTo>
                  <a:lnTo>
                    <a:pt x="7058" y="0"/>
                  </a:lnTo>
                  <a:close/>
                  <a:moveTo>
                    <a:pt x="6493" y="38"/>
                  </a:moveTo>
                  <a:lnTo>
                    <a:pt x="1" y="433"/>
                  </a:lnTo>
                  <a:lnTo>
                    <a:pt x="208" y="490"/>
                  </a:lnTo>
                  <a:lnTo>
                    <a:pt x="6568" y="264"/>
                  </a:lnTo>
                  <a:lnTo>
                    <a:pt x="6493" y="38"/>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2"/>
            <p:cNvSpPr/>
            <p:nvPr/>
          </p:nvSpPr>
          <p:spPr>
            <a:xfrm flipH="1">
              <a:off x="2843070" y="1833918"/>
              <a:ext cx="116115" cy="7451"/>
            </a:xfrm>
            <a:custGeom>
              <a:rect b="b" l="l" r="r" t="t"/>
              <a:pathLst>
                <a:path extrusionOk="0" fill="none" h="151" w="2353">
                  <a:moveTo>
                    <a:pt x="0" y="0"/>
                  </a:moveTo>
                  <a:lnTo>
                    <a:pt x="0" y="0"/>
                  </a:lnTo>
                  <a:lnTo>
                    <a:pt x="301" y="151"/>
                  </a:lnTo>
                  <a:lnTo>
                    <a:pt x="2353" y="75"/>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2"/>
            <p:cNvSpPr/>
            <p:nvPr/>
          </p:nvSpPr>
          <p:spPr>
            <a:xfrm flipH="1">
              <a:off x="3002806" y="1832043"/>
              <a:ext cx="27881" cy="12139"/>
            </a:xfrm>
            <a:custGeom>
              <a:rect b="b" l="l" r="r" t="t"/>
              <a:pathLst>
                <a:path extrusionOk="0" fill="none" h="246" w="565">
                  <a:moveTo>
                    <a:pt x="245" y="0"/>
                  </a:moveTo>
                  <a:lnTo>
                    <a:pt x="0" y="19"/>
                  </a:lnTo>
                  <a:lnTo>
                    <a:pt x="339" y="245"/>
                  </a:lnTo>
                  <a:lnTo>
                    <a:pt x="452" y="226"/>
                  </a:lnTo>
                  <a:lnTo>
                    <a:pt x="565" y="19"/>
                  </a:lnTo>
                  <a:lnTo>
                    <a:pt x="24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2"/>
            <p:cNvSpPr/>
            <p:nvPr/>
          </p:nvSpPr>
          <p:spPr>
            <a:xfrm flipH="1">
              <a:off x="2884862" y="1889630"/>
              <a:ext cx="303734" cy="120753"/>
            </a:xfrm>
            <a:custGeom>
              <a:rect b="b" l="l" r="r" t="t"/>
              <a:pathLst>
                <a:path extrusionOk="0" h="2447" w="6155">
                  <a:moveTo>
                    <a:pt x="5760" y="39"/>
                  </a:moveTo>
                  <a:lnTo>
                    <a:pt x="5760" y="94"/>
                  </a:lnTo>
                  <a:lnTo>
                    <a:pt x="5778" y="170"/>
                  </a:lnTo>
                  <a:lnTo>
                    <a:pt x="5816" y="226"/>
                  </a:lnTo>
                  <a:lnTo>
                    <a:pt x="5854" y="283"/>
                  </a:lnTo>
                  <a:lnTo>
                    <a:pt x="5910" y="339"/>
                  </a:lnTo>
                  <a:lnTo>
                    <a:pt x="5948" y="377"/>
                  </a:lnTo>
                  <a:lnTo>
                    <a:pt x="6023" y="395"/>
                  </a:lnTo>
                  <a:lnTo>
                    <a:pt x="6080" y="395"/>
                  </a:lnTo>
                  <a:lnTo>
                    <a:pt x="6117" y="1732"/>
                  </a:lnTo>
                  <a:lnTo>
                    <a:pt x="6079" y="1732"/>
                  </a:lnTo>
                  <a:lnTo>
                    <a:pt x="6023" y="1769"/>
                  </a:lnTo>
                  <a:lnTo>
                    <a:pt x="5967" y="1807"/>
                  </a:lnTo>
                  <a:lnTo>
                    <a:pt x="5910" y="1844"/>
                  </a:lnTo>
                  <a:lnTo>
                    <a:pt x="5872" y="1901"/>
                  </a:lnTo>
                  <a:lnTo>
                    <a:pt x="5854" y="1976"/>
                  </a:lnTo>
                  <a:lnTo>
                    <a:pt x="5835" y="2051"/>
                  </a:lnTo>
                  <a:lnTo>
                    <a:pt x="5835" y="2127"/>
                  </a:lnTo>
                  <a:lnTo>
                    <a:pt x="5835" y="2128"/>
                  </a:lnTo>
                  <a:lnTo>
                    <a:pt x="5835" y="2128"/>
                  </a:lnTo>
                  <a:lnTo>
                    <a:pt x="396" y="2408"/>
                  </a:lnTo>
                  <a:lnTo>
                    <a:pt x="396" y="2408"/>
                  </a:lnTo>
                  <a:lnTo>
                    <a:pt x="396" y="2353"/>
                  </a:lnTo>
                  <a:lnTo>
                    <a:pt x="377" y="2296"/>
                  </a:lnTo>
                  <a:lnTo>
                    <a:pt x="340" y="2221"/>
                  </a:lnTo>
                  <a:lnTo>
                    <a:pt x="302" y="2164"/>
                  </a:lnTo>
                  <a:lnTo>
                    <a:pt x="264" y="2127"/>
                  </a:lnTo>
                  <a:lnTo>
                    <a:pt x="208" y="2089"/>
                  </a:lnTo>
                  <a:lnTo>
                    <a:pt x="151" y="2070"/>
                  </a:lnTo>
                  <a:lnTo>
                    <a:pt x="76" y="2051"/>
                  </a:lnTo>
                  <a:lnTo>
                    <a:pt x="76" y="2051"/>
                  </a:lnTo>
                  <a:lnTo>
                    <a:pt x="39" y="728"/>
                  </a:lnTo>
                  <a:lnTo>
                    <a:pt x="39" y="728"/>
                  </a:lnTo>
                  <a:lnTo>
                    <a:pt x="76" y="715"/>
                  </a:lnTo>
                  <a:lnTo>
                    <a:pt x="133" y="697"/>
                  </a:lnTo>
                  <a:lnTo>
                    <a:pt x="189" y="659"/>
                  </a:lnTo>
                  <a:lnTo>
                    <a:pt x="246" y="602"/>
                  </a:lnTo>
                  <a:lnTo>
                    <a:pt x="283" y="546"/>
                  </a:lnTo>
                  <a:lnTo>
                    <a:pt x="302" y="490"/>
                  </a:lnTo>
                  <a:lnTo>
                    <a:pt x="321" y="414"/>
                  </a:lnTo>
                  <a:lnTo>
                    <a:pt x="321" y="339"/>
                  </a:lnTo>
                  <a:lnTo>
                    <a:pt x="321" y="338"/>
                  </a:lnTo>
                  <a:lnTo>
                    <a:pt x="321" y="338"/>
                  </a:lnTo>
                  <a:lnTo>
                    <a:pt x="5760" y="39"/>
                  </a:lnTo>
                  <a:close/>
                  <a:moveTo>
                    <a:pt x="5778" y="0"/>
                  </a:moveTo>
                  <a:lnTo>
                    <a:pt x="302" y="301"/>
                  </a:lnTo>
                  <a:lnTo>
                    <a:pt x="283" y="320"/>
                  </a:lnTo>
                  <a:lnTo>
                    <a:pt x="283" y="339"/>
                  </a:lnTo>
                  <a:lnTo>
                    <a:pt x="283" y="395"/>
                  </a:lnTo>
                  <a:lnTo>
                    <a:pt x="264" y="471"/>
                  </a:lnTo>
                  <a:lnTo>
                    <a:pt x="208" y="584"/>
                  </a:lnTo>
                  <a:lnTo>
                    <a:pt x="170" y="621"/>
                  </a:lnTo>
                  <a:lnTo>
                    <a:pt x="114" y="659"/>
                  </a:lnTo>
                  <a:lnTo>
                    <a:pt x="76" y="678"/>
                  </a:lnTo>
                  <a:lnTo>
                    <a:pt x="20" y="697"/>
                  </a:lnTo>
                  <a:lnTo>
                    <a:pt x="1" y="715"/>
                  </a:lnTo>
                  <a:lnTo>
                    <a:pt x="39" y="2070"/>
                  </a:lnTo>
                  <a:lnTo>
                    <a:pt x="57" y="2089"/>
                  </a:lnTo>
                  <a:lnTo>
                    <a:pt x="76" y="2089"/>
                  </a:lnTo>
                  <a:lnTo>
                    <a:pt x="133" y="2108"/>
                  </a:lnTo>
                  <a:lnTo>
                    <a:pt x="189" y="2127"/>
                  </a:lnTo>
                  <a:lnTo>
                    <a:pt x="227" y="2146"/>
                  </a:lnTo>
                  <a:lnTo>
                    <a:pt x="283" y="2183"/>
                  </a:lnTo>
                  <a:lnTo>
                    <a:pt x="340" y="2296"/>
                  </a:lnTo>
                  <a:lnTo>
                    <a:pt x="358" y="2371"/>
                  </a:lnTo>
                  <a:lnTo>
                    <a:pt x="358" y="2428"/>
                  </a:lnTo>
                  <a:lnTo>
                    <a:pt x="377" y="2447"/>
                  </a:lnTo>
                  <a:lnTo>
                    <a:pt x="5854" y="2164"/>
                  </a:lnTo>
                  <a:lnTo>
                    <a:pt x="5872" y="2146"/>
                  </a:lnTo>
                  <a:lnTo>
                    <a:pt x="5872" y="2127"/>
                  </a:lnTo>
                  <a:lnTo>
                    <a:pt x="5872" y="2051"/>
                  </a:lnTo>
                  <a:lnTo>
                    <a:pt x="5891" y="1976"/>
                  </a:lnTo>
                  <a:lnTo>
                    <a:pt x="5948" y="1863"/>
                  </a:lnTo>
                  <a:lnTo>
                    <a:pt x="5985" y="1826"/>
                  </a:lnTo>
                  <a:lnTo>
                    <a:pt x="6042" y="1788"/>
                  </a:lnTo>
                  <a:lnTo>
                    <a:pt x="6079" y="1769"/>
                  </a:lnTo>
                  <a:lnTo>
                    <a:pt x="6136" y="1769"/>
                  </a:lnTo>
                  <a:lnTo>
                    <a:pt x="6155" y="1750"/>
                  </a:lnTo>
                  <a:lnTo>
                    <a:pt x="6117" y="377"/>
                  </a:lnTo>
                  <a:lnTo>
                    <a:pt x="6098" y="358"/>
                  </a:lnTo>
                  <a:lnTo>
                    <a:pt x="6023" y="358"/>
                  </a:lnTo>
                  <a:lnTo>
                    <a:pt x="5967" y="339"/>
                  </a:lnTo>
                  <a:lnTo>
                    <a:pt x="5929" y="301"/>
                  </a:lnTo>
                  <a:lnTo>
                    <a:pt x="5872" y="264"/>
                  </a:lnTo>
                  <a:lnTo>
                    <a:pt x="5816" y="151"/>
                  </a:lnTo>
                  <a:lnTo>
                    <a:pt x="5797" y="94"/>
                  </a:lnTo>
                  <a:lnTo>
                    <a:pt x="5797" y="19"/>
                  </a:lnTo>
                  <a:lnTo>
                    <a:pt x="577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2"/>
            <p:cNvSpPr/>
            <p:nvPr/>
          </p:nvSpPr>
          <p:spPr>
            <a:xfrm flipH="1">
              <a:off x="3411391" y="2210923"/>
              <a:ext cx="151447" cy="357572"/>
            </a:xfrm>
            <a:custGeom>
              <a:rect b="b" l="l" r="r" t="t"/>
              <a:pathLst>
                <a:path extrusionOk="0" h="7246" w="3069">
                  <a:moveTo>
                    <a:pt x="509" y="1"/>
                  </a:moveTo>
                  <a:lnTo>
                    <a:pt x="245" y="19"/>
                  </a:lnTo>
                  <a:lnTo>
                    <a:pt x="1" y="132"/>
                  </a:lnTo>
                  <a:lnTo>
                    <a:pt x="1" y="132"/>
                  </a:lnTo>
                  <a:lnTo>
                    <a:pt x="302" y="76"/>
                  </a:lnTo>
                  <a:lnTo>
                    <a:pt x="622" y="57"/>
                  </a:lnTo>
                  <a:lnTo>
                    <a:pt x="961" y="95"/>
                  </a:lnTo>
                  <a:lnTo>
                    <a:pt x="1318" y="170"/>
                  </a:lnTo>
                  <a:lnTo>
                    <a:pt x="1563" y="264"/>
                  </a:lnTo>
                  <a:lnTo>
                    <a:pt x="1789" y="377"/>
                  </a:lnTo>
                  <a:lnTo>
                    <a:pt x="2014" y="546"/>
                  </a:lnTo>
                  <a:lnTo>
                    <a:pt x="2221" y="735"/>
                  </a:lnTo>
                  <a:lnTo>
                    <a:pt x="2410" y="942"/>
                  </a:lnTo>
                  <a:lnTo>
                    <a:pt x="2560" y="1186"/>
                  </a:lnTo>
                  <a:lnTo>
                    <a:pt x="2711" y="1450"/>
                  </a:lnTo>
                  <a:lnTo>
                    <a:pt x="2824" y="1732"/>
                  </a:lnTo>
                  <a:lnTo>
                    <a:pt x="2880" y="1958"/>
                  </a:lnTo>
                  <a:lnTo>
                    <a:pt x="2937" y="2202"/>
                  </a:lnTo>
                  <a:lnTo>
                    <a:pt x="2974" y="2466"/>
                  </a:lnTo>
                  <a:lnTo>
                    <a:pt x="2993" y="2729"/>
                  </a:lnTo>
                  <a:lnTo>
                    <a:pt x="3012" y="3012"/>
                  </a:lnTo>
                  <a:lnTo>
                    <a:pt x="2993" y="3313"/>
                  </a:lnTo>
                  <a:lnTo>
                    <a:pt x="2974" y="3633"/>
                  </a:lnTo>
                  <a:lnTo>
                    <a:pt x="2937" y="3990"/>
                  </a:lnTo>
                  <a:lnTo>
                    <a:pt x="2824" y="4743"/>
                  </a:lnTo>
                  <a:lnTo>
                    <a:pt x="2748" y="5138"/>
                  </a:lnTo>
                  <a:lnTo>
                    <a:pt x="2673" y="5552"/>
                  </a:lnTo>
                  <a:lnTo>
                    <a:pt x="2579" y="5966"/>
                  </a:lnTo>
                  <a:lnTo>
                    <a:pt x="2447" y="6380"/>
                  </a:lnTo>
                  <a:lnTo>
                    <a:pt x="2316" y="6794"/>
                  </a:lnTo>
                  <a:lnTo>
                    <a:pt x="2165" y="7189"/>
                  </a:lnTo>
                  <a:lnTo>
                    <a:pt x="2165" y="7208"/>
                  </a:lnTo>
                  <a:lnTo>
                    <a:pt x="2184" y="7246"/>
                  </a:lnTo>
                  <a:lnTo>
                    <a:pt x="2221" y="7246"/>
                  </a:lnTo>
                  <a:lnTo>
                    <a:pt x="2221" y="7227"/>
                  </a:lnTo>
                  <a:lnTo>
                    <a:pt x="2240" y="7189"/>
                  </a:lnTo>
                  <a:lnTo>
                    <a:pt x="2391" y="6794"/>
                  </a:lnTo>
                  <a:lnTo>
                    <a:pt x="2523" y="6380"/>
                  </a:lnTo>
                  <a:lnTo>
                    <a:pt x="2635" y="5966"/>
                  </a:lnTo>
                  <a:lnTo>
                    <a:pt x="2730" y="5552"/>
                  </a:lnTo>
                  <a:lnTo>
                    <a:pt x="2824" y="5138"/>
                  </a:lnTo>
                  <a:lnTo>
                    <a:pt x="2880" y="4743"/>
                  </a:lnTo>
                  <a:lnTo>
                    <a:pt x="2993" y="3990"/>
                  </a:lnTo>
                  <a:lnTo>
                    <a:pt x="3031" y="3651"/>
                  </a:lnTo>
                  <a:lnTo>
                    <a:pt x="3068" y="3313"/>
                  </a:lnTo>
                  <a:lnTo>
                    <a:pt x="3068" y="3012"/>
                  </a:lnTo>
                  <a:lnTo>
                    <a:pt x="3068" y="2729"/>
                  </a:lnTo>
                  <a:lnTo>
                    <a:pt x="3049" y="2447"/>
                  </a:lnTo>
                  <a:lnTo>
                    <a:pt x="3012" y="2202"/>
                  </a:lnTo>
                  <a:lnTo>
                    <a:pt x="2955" y="1939"/>
                  </a:lnTo>
                  <a:lnTo>
                    <a:pt x="2880" y="1713"/>
                  </a:lnTo>
                  <a:lnTo>
                    <a:pt x="2767" y="1412"/>
                  </a:lnTo>
                  <a:lnTo>
                    <a:pt x="2617" y="1149"/>
                  </a:lnTo>
                  <a:lnTo>
                    <a:pt x="2466" y="904"/>
                  </a:lnTo>
                  <a:lnTo>
                    <a:pt x="2259" y="678"/>
                  </a:lnTo>
                  <a:lnTo>
                    <a:pt x="2052" y="490"/>
                  </a:lnTo>
                  <a:lnTo>
                    <a:pt x="1826" y="320"/>
                  </a:lnTo>
                  <a:lnTo>
                    <a:pt x="1582" y="189"/>
                  </a:lnTo>
                  <a:lnTo>
                    <a:pt x="1337" y="113"/>
                  </a:lnTo>
                  <a:lnTo>
                    <a:pt x="1055" y="38"/>
                  </a:lnTo>
                  <a:lnTo>
                    <a:pt x="772"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2"/>
            <p:cNvSpPr/>
            <p:nvPr/>
          </p:nvSpPr>
          <p:spPr>
            <a:xfrm flipH="1">
              <a:off x="3468043" y="2992864"/>
              <a:ext cx="39971" cy="439291"/>
            </a:xfrm>
            <a:custGeom>
              <a:rect b="b" l="l" r="r" t="t"/>
              <a:pathLst>
                <a:path extrusionOk="0" h="8902" w="810">
                  <a:moveTo>
                    <a:pt x="301" y="0"/>
                  </a:moveTo>
                  <a:lnTo>
                    <a:pt x="282" y="19"/>
                  </a:lnTo>
                  <a:lnTo>
                    <a:pt x="245" y="264"/>
                  </a:lnTo>
                  <a:lnTo>
                    <a:pt x="169" y="903"/>
                  </a:lnTo>
                  <a:lnTo>
                    <a:pt x="75" y="1882"/>
                  </a:lnTo>
                  <a:lnTo>
                    <a:pt x="38" y="2465"/>
                  </a:lnTo>
                  <a:lnTo>
                    <a:pt x="0" y="3086"/>
                  </a:lnTo>
                  <a:lnTo>
                    <a:pt x="0" y="3764"/>
                  </a:lnTo>
                  <a:lnTo>
                    <a:pt x="0" y="4479"/>
                  </a:lnTo>
                  <a:lnTo>
                    <a:pt x="38" y="5213"/>
                  </a:lnTo>
                  <a:lnTo>
                    <a:pt x="113" y="5947"/>
                  </a:lnTo>
                  <a:lnTo>
                    <a:pt x="207" y="6700"/>
                  </a:lnTo>
                  <a:lnTo>
                    <a:pt x="339" y="7452"/>
                  </a:lnTo>
                  <a:lnTo>
                    <a:pt x="414" y="7829"/>
                  </a:lnTo>
                  <a:lnTo>
                    <a:pt x="508" y="8186"/>
                  </a:lnTo>
                  <a:lnTo>
                    <a:pt x="621" y="8544"/>
                  </a:lnTo>
                  <a:lnTo>
                    <a:pt x="734" y="8901"/>
                  </a:lnTo>
                  <a:lnTo>
                    <a:pt x="809" y="8901"/>
                  </a:lnTo>
                  <a:lnTo>
                    <a:pt x="696" y="8563"/>
                  </a:lnTo>
                  <a:lnTo>
                    <a:pt x="602" y="8224"/>
                  </a:lnTo>
                  <a:lnTo>
                    <a:pt x="508" y="7866"/>
                  </a:lnTo>
                  <a:lnTo>
                    <a:pt x="414" y="7509"/>
                  </a:lnTo>
                  <a:lnTo>
                    <a:pt x="282" y="6794"/>
                  </a:lnTo>
                  <a:lnTo>
                    <a:pt x="188" y="6079"/>
                  </a:lnTo>
                  <a:lnTo>
                    <a:pt x="113" y="5345"/>
                  </a:lnTo>
                  <a:lnTo>
                    <a:pt x="75" y="4648"/>
                  </a:lnTo>
                  <a:lnTo>
                    <a:pt x="75" y="3952"/>
                  </a:lnTo>
                  <a:lnTo>
                    <a:pt x="75" y="3293"/>
                  </a:lnTo>
                  <a:lnTo>
                    <a:pt x="94" y="2672"/>
                  </a:lnTo>
                  <a:lnTo>
                    <a:pt x="132" y="2089"/>
                  </a:lnTo>
                  <a:lnTo>
                    <a:pt x="207" y="1110"/>
                  </a:lnTo>
                  <a:lnTo>
                    <a:pt x="301" y="395"/>
                  </a:lnTo>
                  <a:lnTo>
                    <a:pt x="339" y="57"/>
                  </a:lnTo>
                  <a:lnTo>
                    <a:pt x="358" y="38"/>
                  </a:lnTo>
                  <a:lnTo>
                    <a:pt x="339"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2"/>
            <p:cNvSpPr/>
            <p:nvPr/>
          </p:nvSpPr>
          <p:spPr>
            <a:xfrm flipH="1">
              <a:off x="2453951" y="2561035"/>
              <a:ext cx="1102374" cy="524712"/>
            </a:xfrm>
            <a:custGeom>
              <a:rect b="b" l="l" r="r" t="t"/>
              <a:pathLst>
                <a:path extrusionOk="0" h="10633" w="22339">
                  <a:moveTo>
                    <a:pt x="3106" y="0"/>
                  </a:moveTo>
                  <a:lnTo>
                    <a:pt x="2729" y="19"/>
                  </a:lnTo>
                  <a:lnTo>
                    <a:pt x="2428" y="38"/>
                  </a:lnTo>
                  <a:lnTo>
                    <a:pt x="2202" y="76"/>
                  </a:lnTo>
                  <a:lnTo>
                    <a:pt x="1977" y="132"/>
                  </a:lnTo>
                  <a:lnTo>
                    <a:pt x="1770" y="207"/>
                  </a:lnTo>
                  <a:lnTo>
                    <a:pt x="1562" y="301"/>
                  </a:lnTo>
                  <a:lnTo>
                    <a:pt x="1374" y="433"/>
                  </a:lnTo>
                  <a:lnTo>
                    <a:pt x="1205" y="565"/>
                  </a:lnTo>
                  <a:lnTo>
                    <a:pt x="1054" y="715"/>
                  </a:lnTo>
                  <a:lnTo>
                    <a:pt x="923" y="885"/>
                  </a:lnTo>
                  <a:lnTo>
                    <a:pt x="772" y="1111"/>
                  </a:lnTo>
                  <a:lnTo>
                    <a:pt x="640" y="1355"/>
                  </a:lnTo>
                  <a:lnTo>
                    <a:pt x="546" y="1619"/>
                  </a:lnTo>
                  <a:lnTo>
                    <a:pt x="452" y="1901"/>
                  </a:lnTo>
                  <a:lnTo>
                    <a:pt x="396" y="2164"/>
                  </a:lnTo>
                  <a:lnTo>
                    <a:pt x="358" y="2428"/>
                  </a:lnTo>
                  <a:lnTo>
                    <a:pt x="320" y="2710"/>
                  </a:lnTo>
                  <a:lnTo>
                    <a:pt x="320" y="2955"/>
                  </a:lnTo>
                  <a:lnTo>
                    <a:pt x="320" y="3444"/>
                  </a:lnTo>
                  <a:lnTo>
                    <a:pt x="339" y="3839"/>
                  </a:lnTo>
                  <a:lnTo>
                    <a:pt x="377" y="4122"/>
                  </a:lnTo>
                  <a:lnTo>
                    <a:pt x="396" y="4272"/>
                  </a:lnTo>
                  <a:lnTo>
                    <a:pt x="302" y="4554"/>
                  </a:lnTo>
                  <a:lnTo>
                    <a:pt x="226" y="4818"/>
                  </a:lnTo>
                  <a:lnTo>
                    <a:pt x="132" y="5157"/>
                  </a:lnTo>
                  <a:lnTo>
                    <a:pt x="76" y="5514"/>
                  </a:lnTo>
                  <a:lnTo>
                    <a:pt x="19" y="5909"/>
                  </a:lnTo>
                  <a:lnTo>
                    <a:pt x="1" y="6305"/>
                  </a:lnTo>
                  <a:lnTo>
                    <a:pt x="19" y="6493"/>
                  </a:lnTo>
                  <a:lnTo>
                    <a:pt x="38" y="6681"/>
                  </a:lnTo>
                  <a:lnTo>
                    <a:pt x="95" y="7039"/>
                  </a:lnTo>
                  <a:lnTo>
                    <a:pt x="208" y="7377"/>
                  </a:lnTo>
                  <a:lnTo>
                    <a:pt x="264" y="7566"/>
                  </a:lnTo>
                  <a:lnTo>
                    <a:pt x="358" y="7735"/>
                  </a:lnTo>
                  <a:lnTo>
                    <a:pt x="452" y="7923"/>
                  </a:lnTo>
                  <a:lnTo>
                    <a:pt x="565" y="8092"/>
                  </a:lnTo>
                  <a:lnTo>
                    <a:pt x="697" y="8262"/>
                  </a:lnTo>
                  <a:lnTo>
                    <a:pt x="847" y="8431"/>
                  </a:lnTo>
                  <a:lnTo>
                    <a:pt x="1017" y="8582"/>
                  </a:lnTo>
                  <a:lnTo>
                    <a:pt x="1224" y="8732"/>
                  </a:lnTo>
                  <a:lnTo>
                    <a:pt x="1431" y="8883"/>
                  </a:lnTo>
                  <a:lnTo>
                    <a:pt x="1694" y="9015"/>
                  </a:lnTo>
                  <a:lnTo>
                    <a:pt x="1958" y="9127"/>
                  </a:lnTo>
                  <a:lnTo>
                    <a:pt x="2278" y="9240"/>
                  </a:lnTo>
                  <a:lnTo>
                    <a:pt x="2466" y="9297"/>
                  </a:lnTo>
                  <a:lnTo>
                    <a:pt x="2729" y="9353"/>
                  </a:lnTo>
                  <a:lnTo>
                    <a:pt x="3463" y="9447"/>
                  </a:lnTo>
                  <a:lnTo>
                    <a:pt x="4442" y="9560"/>
                  </a:lnTo>
                  <a:lnTo>
                    <a:pt x="5627" y="9673"/>
                  </a:lnTo>
                  <a:lnTo>
                    <a:pt x="8413" y="9899"/>
                  </a:lnTo>
                  <a:lnTo>
                    <a:pt x="11499" y="10125"/>
                  </a:lnTo>
                  <a:lnTo>
                    <a:pt x="14491" y="10332"/>
                  </a:lnTo>
                  <a:lnTo>
                    <a:pt x="17088" y="10482"/>
                  </a:lnTo>
                  <a:lnTo>
                    <a:pt x="19648" y="10633"/>
                  </a:lnTo>
                  <a:lnTo>
                    <a:pt x="19667" y="10614"/>
                  </a:lnTo>
                  <a:lnTo>
                    <a:pt x="19685" y="10595"/>
                  </a:lnTo>
                  <a:lnTo>
                    <a:pt x="19685" y="10577"/>
                  </a:lnTo>
                  <a:lnTo>
                    <a:pt x="19648" y="10558"/>
                  </a:lnTo>
                  <a:lnTo>
                    <a:pt x="17088" y="10407"/>
                  </a:lnTo>
                  <a:lnTo>
                    <a:pt x="14510" y="10257"/>
                  </a:lnTo>
                  <a:lnTo>
                    <a:pt x="11499" y="10068"/>
                  </a:lnTo>
                  <a:lnTo>
                    <a:pt x="8431" y="9843"/>
                  </a:lnTo>
                  <a:lnTo>
                    <a:pt x="5646" y="9617"/>
                  </a:lnTo>
                  <a:lnTo>
                    <a:pt x="4461" y="9504"/>
                  </a:lnTo>
                  <a:lnTo>
                    <a:pt x="3482" y="9391"/>
                  </a:lnTo>
                  <a:lnTo>
                    <a:pt x="2748" y="9278"/>
                  </a:lnTo>
                  <a:lnTo>
                    <a:pt x="2485" y="9222"/>
                  </a:lnTo>
                  <a:lnTo>
                    <a:pt x="2296" y="9184"/>
                  </a:lnTo>
                  <a:lnTo>
                    <a:pt x="1995" y="9071"/>
                  </a:lnTo>
                  <a:lnTo>
                    <a:pt x="1713" y="8958"/>
                  </a:lnTo>
                  <a:lnTo>
                    <a:pt x="1468" y="8826"/>
                  </a:lnTo>
                  <a:lnTo>
                    <a:pt x="1261" y="8676"/>
                  </a:lnTo>
                  <a:lnTo>
                    <a:pt x="1073" y="8525"/>
                  </a:lnTo>
                  <a:lnTo>
                    <a:pt x="885" y="8375"/>
                  </a:lnTo>
                  <a:lnTo>
                    <a:pt x="753" y="8224"/>
                  </a:lnTo>
                  <a:lnTo>
                    <a:pt x="622" y="8055"/>
                  </a:lnTo>
                  <a:lnTo>
                    <a:pt x="509" y="7885"/>
                  </a:lnTo>
                  <a:lnTo>
                    <a:pt x="415" y="7716"/>
                  </a:lnTo>
                  <a:lnTo>
                    <a:pt x="320" y="7528"/>
                  </a:lnTo>
                  <a:lnTo>
                    <a:pt x="264" y="7358"/>
                  </a:lnTo>
                  <a:lnTo>
                    <a:pt x="170" y="7020"/>
                  </a:lnTo>
                  <a:lnTo>
                    <a:pt x="95" y="6681"/>
                  </a:lnTo>
                  <a:lnTo>
                    <a:pt x="76" y="6474"/>
                  </a:lnTo>
                  <a:lnTo>
                    <a:pt x="76" y="6286"/>
                  </a:lnTo>
                  <a:lnTo>
                    <a:pt x="95" y="5872"/>
                  </a:lnTo>
                  <a:lnTo>
                    <a:pt x="151" y="5477"/>
                  </a:lnTo>
                  <a:lnTo>
                    <a:pt x="226" y="5100"/>
                  </a:lnTo>
                  <a:lnTo>
                    <a:pt x="302" y="4780"/>
                  </a:lnTo>
                  <a:lnTo>
                    <a:pt x="377" y="4517"/>
                  </a:lnTo>
                  <a:lnTo>
                    <a:pt x="452" y="4272"/>
                  </a:lnTo>
                  <a:lnTo>
                    <a:pt x="452" y="4253"/>
                  </a:lnTo>
                  <a:lnTo>
                    <a:pt x="415" y="3896"/>
                  </a:lnTo>
                  <a:lnTo>
                    <a:pt x="377" y="3519"/>
                  </a:lnTo>
                  <a:lnTo>
                    <a:pt x="377" y="3030"/>
                  </a:lnTo>
                  <a:lnTo>
                    <a:pt x="396" y="2767"/>
                  </a:lnTo>
                  <a:lnTo>
                    <a:pt x="415" y="2503"/>
                  </a:lnTo>
                  <a:lnTo>
                    <a:pt x="452" y="2221"/>
                  </a:lnTo>
                  <a:lnTo>
                    <a:pt x="509" y="1957"/>
                  </a:lnTo>
                  <a:lnTo>
                    <a:pt x="584" y="1675"/>
                  </a:lnTo>
                  <a:lnTo>
                    <a:pt x="697" y="1412"/>
                  </a:lnTo>
                  <a:lnTo>
                    <a:pt x="810" y="1167"/>
                  </a:lnTo>
                  <a:lnTo>
                    <a:pt x="979" y="922"/>
                  </a:lnTo>
                  <a:lnTo>
                    <a:pt x="1111" y="753"/>
                  </a:lnTo>
                  <a:lnTo>
                    <a:pt x="1261" y="603"/>
                  </a:lnTo>
                  <a:lnTo>
                    <a:pt x="1431" y="471"/>
                  </a:lnTo>
                  <a:lnTo>
                    <a:pt x="1600" y="377"/>
                  </a:lnTo>
                  <a:lnTo>
                    <a:pt x="1788" y="283"/>
                  </a:lnTo>
                  <a:lnTo>
                    <a:pt x="1995" y="207"/>
                  </a:lnTo>
                  <a:lnTo>
                    <a:pt x="2221" y="151"/>
                  </a:lnTo>
                  <a:lnTo>
                    <a:pt x="2447" y="113"/>
                  </a:lnTo>
                  <a:lnTo>
                    <a:pt x="2748" y="76"/>
                  </a:lnTo>
                  <a:lnTo>
                    <a:pt x="4065" y="76"/>
                  </a:lnTo>
                  <a:lnTo>
                    <a:pt x="5270" y="113"/>
                  </a:lnTo>
                  <a:lnTo>
                    <a:pt x="6662" y="170"/>
                  </a:lnTo>
                  <a:lnTo>
                    <a:pt x="8206" y="264"/>
                  </a:lnTo>
                  <a:lnTo>
                    <a:pt x="9862" y="377"/>
                  </a:lnTo>
                  <a:lnTo>
                    <a:pt x="13324" y="640"/>
                  </a:lnTo>
                  <a:lnTo>
                    <a:pt x="16655" y="904"/>
                  </a:lnTo>
                  <a:lnTo>
                    <a:pt x="19497" y="1167"/>
                  </a:lnTo>
                  <a:lnTo>
                    <a:pt x="22301" y="1412"/>
                  </a:lnTo>
                  <a:lnTo>
                    <a:pt x="22320" y="1412"/>
                  </a:lnTo>
                  <a:lnTo>
                    <a:pt x="22339" y="1374"/>
                  </a:lnTo>
                  <a:lnTo>
                    <a:pt x="22320" y="1355"/>
                  </a:lnTo>
                  <a:lnTo>
                    <a:pt x="22301" y="1355"/>
                  </a:lnTo>
                  <a:lnTo>
                    <a:pt x="19516" y="1092"/>
                  </a:lnTo>
                  <a:lnTo>
                    <a:pt x="16655" y="847"/>
                  </a:lnTo>
                  <a:lnTo>
                    <a:pt x="13324" y="565"/>
                  </a:lnTo>
                  <a:lnTo>
                    <a:pt x="9862" y="320"/>
                  </a:lnTo>
                  <a:lnTo>
                    <a:pt x="8206" y="207"/>
                  </a:lnTo>
                  <a:lnTo>
                    <a:pt x="6662" y="113"/>
                  </a:lnTo>
                  <a:lnTo>
                    <a:pt x="5251" y="38"/>
                  </a:lnTo>
                  <a:lnTo>
                    <a:pt x="4065"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2"/>
            <p:cNvSpPr/>
            <p:nvPr/>
          </p:nvSpPr>
          <p:spPr>
            <a:xfrm flipH="1">
              <a:off x="2498512" y="2769967"/>
              <a:ext cx="1038321" cy="73429"/>
            </a:xfrm>
            <a:custGeom>
              <a:rect b="b" l="l" r="r" t="t"/>
              <a:pathLst>
                <a:path extrusionOk="0" h="1488" w="21041">
                  <a:moveTo>
                    <a:pt x="1" y="1"/>
                  </a:moveTo>
                  <a:lnTo>
                    <a:pt x="1" y="38"/>
                  </a:lnTo>
                  <a:lnTo>
                    <a:pt x="1" y="57"/>
                  </a:lnTo>
                  <a:lnTo>
                    <a:pt x="20" y="76"/>
                  </a:lnTo>
                  <a:lnTo>
                    <a:pt x="21003" y="1487"/>
                  </a:lnTo>
                  <a:lnTo>
                    <a:pt x="21022" y="1487"/>
                  </a:lnTo>
                  <a:lnTo>
                    <a:pt x="21041" y="1468"/>
                  </a:lnTo>
                  <a:lnTo>
                    <a:pt x="21022" y="1431"/>
                  </a:lnTo>
                  <a:lnTo>
                    <a:pt x="21003" y="1431"/>
                  </a:lnTo>
                  <a:lnTo>
                    <a:pt x="38"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2"/>
            <p:cNvSpPr/>
            <p:nvPr/>
          </p:nvSpPr>
          <p:spPr>
            <a:xfrm flipH="1">
              <a:off x="2276576" y="1275763"/>
              <a:ext cx="51124" cy="21417"/>
            </a:xfrm>
            <a:custGeom>
              <a:rect b="b" l="l" r="r" t="t"/>
              <a:pathLst>
                <a:path extrusionOk="0" h="434" w="1036">
                  <a:moveTo>
                    <a:pt x="1035" y="1"/>
                  </a:moveTo>
                  <a:lnTo>
                    <a:pt x="1035" y="1"/>
                  </a:lnTo>
                  <a:lnTo>
                    <a:pt x="527" y="208"/>
                  </a:lnTo>
                  <a:lnTo>
                    <a:pt x="0" y="434"/>
                  </a:lnTo>
                  <a:lnTo>
                    <a:pt x="0" y="434"/>
                  </a:lnTo>
                  <a:lnTo>
                    <a:pt x="0" y="434"/>
                  </a:lnTo>
                  <a:lnTo>
                    <a:pt x="0" y="434"/>
                  </a:lnTo>
                  <a:lnTo>
                    <a:pt x="527" y="208"/>
                  </a:lnTo>
                  <a:lnTo>
                    <a:pt x="1035" y="1"/>
                  </a:lnTo>
                  <a:lnTo>
                    <a:pt x="1035" y="1"/>
                  </a:lnTo>
                  <a:close/>
                </a:path>
              </a:pathLst>
            </a:custGeom>
            <a:solidFill>
              <a:srgbClr val="D5D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2"/>
            <p:cNvSpPr/>
            <p:nvPr/>
          </p:nvSpPr>
          <p:spPr>
            <a:xfrm flipH="1">
              <a:off x="2276576" y="1275763"/>
              <a:ext cx="51124" cy="21417"/>
            </a:xfrm>
            <a:custGeom>
              <a:rect b="b" l="l" r="r" t="t"/>
              <a:pathLst>
                <a:path extrusionOk="0" fill="none" h="434" w="1036">
                  <a:moveTo>
                    <a:pt x="1035" y="1"/>
                  </a:moveTo>
                  <a:lnTo>
                    <a:pt x="1035" y="1"/>
                  </a:lnTo>
                  <a:lnTo>
                    <a:pt x="527" y="208"/>
                  </a:lnTo>
                  <a:lnTo>
                    <a:pt x="0" y="434"/>
                  </a:lnTo>
                  <a:lnTo>
                    <a:pt x="0" y="434"/>
                  </a:lnTo>
                  <a:lnTo>
                    <a:pt x="0" y="434"/>
                  </a:lnTo>
                  <a:lnTo>
                    <a:pt x="0" y="434"/>
                  </a:lnTo>
                  <a:lnTo>
                    <a:pt x="527" y="208"/>
                  </a:lnTo>
                  <a:lnTo>
                    <a:pt x="1035" y="1"/>
                  </a:lnTo>
                  <a:lnTo>
                    <a:pt x="103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2"/>
            <p:cNvSpPr/>
            <p:nvPr/>
          </p:nvSpPr>
          <p:spPr>
            <a:xfrm flipH="1">
              <a:off x="2092696" y="1275763"/>
              <a:ext cx="695652" cy="1355921"/>
            </a:xfrm>
            <a:custGeom>
              <a:rect b="b" l="l" r="r" t="t"/>
              <a:pathLst>
                <a:path extrusionOk="0" h="27477" w="14097">
                  <a:moveTo>
                    <a:pt x="8940" y="4668"/>
                  </a:moveTo>
                  <a:lnTo>
                    <a:pt x="8789" y="4706"/>
                  </a:lnTo>
                  <a:lnTo>
                    <a:pt x="8771" y="4706"/>
                  </a:lnTo>
                  <a:lnTo>
                    <a:pt x="8771" y="4743"/>
                  </a:lnTo>
                  <a:lnTo>
                    <a:pt x="8902" y="4724"/>
                  </a:lnTo>
                  <a:lnTo>
                    <a:pt x="9034" y="4706"/>
                  </a:lnTo>
                  <a:lnTo>
                    <a:pt x="9147" y="4706"/>
                  </a:lnTo>
                  <a:lnTo>
                    <a:pt x="9147" y="4668"/>
                  </a:lnTo>
                  <a:close/>
                  <a:moveTo>
                    <a:pt x="8733" y="4706"/>
                  </a:moveTo>
                  <a:lnTo>
                    <a:pt x="8620" y="4743"/>
                  </a:lnTo>
                  <a:lnTo>
                    <a:pt x="8507" y="4800"/>
                  </a:lnTo>
                  <a:lnTo>
                    <a:pt x="8394" y="4856"/>
                  </a:lnTo>
                  <a:lnTo>
                    <a:pt x="8300" y="4950"/>
                  </a:lnTo>
                  <a:lnTo>
                    <a:pt x="8281" y="5026"/>
                  </a:lnTo>
                  <a:lnTo>
                    <a:pt x="8281" y="5063"/>
                  </a:lnTo>
                  <a:lnTo>
                    <a:pt x="8375" y="4950"/>
                  </a:lnTo>
                  <a:lnTo>
                    <a:pt x="8488" y="4856"/>
                  </a:lnTo>
                  <a:lnTo>
                    <a:pt x="8601" y="4800"/>
                  </a:lnTo>
                  <a:lnTo>
                    <a:pt x="8752" y="4743"/>
                  </a:lnTo>
                  <a:lnTo>
                    <a:pt x="8733" y="4706"/>
                  </a:lnTo>
                  <a:close/>
                  <a:moveTo>
                    <a:pt x="12534" y="11537"/>
                  </a:moveTo>
                  <a:lnTo>
                    <a:pt x="14078" y="11593"/>
                  </a:lnTo>
                  <a:lnTo>
                    <a:pt x="14096" y="11593"/>
                  </a:lnTo>
                  <a:lnTo>
                    <a:pt x="12534" y="11537"/>
                  </a:lnTo>
                  <a:close/>
                  <a:moveTo>
                    <a:pt x="10370" y="1"/>
                  </a:moveTo>
                  <a:lnTo>
                    <a:pt x="9862" y="208"/>
                  </a:lnTo>
                  <a:lnTo>
                    <a:pt x="9335" y="434"/>
                  </a:lnTo>
                  <a:lnTo>
                    <a:pt x="9467" y="490"/>
                  </a:lnTo>
                  <a:lnTo>
                    <a:pt x="9599" y="584"/>
                  </a:lnTo>
                  <a:lnTo>
                    <a:pt x="9730" y="678"/>
                  </a:lnTo>
                  <a:lnTo>
                    <a:pt x="9843" y="773"/>
                  </a:lnTo>
                  <a:lnTo>
                    <a:pt x="9956" y="885"/>
                  </a:lnTo>
                  <a:lnTo>
                    <a:pt x="10069" y="998"/>
                  </a:lnTo>
                  <a:lnTo>
                    <a:pt x="10239" y="1262"/>
                  </a:lnTo>
                  <a:lnTo>
                    <a:pt x="10389" y="1544"/>
                  </a:lnTo>
                  <a:lnTo>
                    <a:pt x="10502" y="1826"/>
                  </a:lnTo>
                  <a:lnTo>
                    <a:pt x="10577" y="2146"/>
                  </a:lnTo>
                  <a:lnTo>
                    <a:pt x="10615" y="2466"/>
                  </a:lnTo>
                  <a:lnTo>
                    <a:pt x="10615" y="2579"/>
                  </a:lnTo>
                  <a:lnTo>
                    <a:pt x="10653" y="2748"/>
                  </a:lnTo>
                  <a:lnTo>
                    <a:pt x="10634" y="2918"/>
                  </a:lnTo>
                  <a:lnTo>
                    <a:pt x="10615" y="2730"/>
                  </a:lnTo>
                  <a:lnTo>
                    <a:pt x="10596" y="2805"/>
                  </a:lnTo>
                  <a:lnTo>
                    <a:pt x="10577" y="3068"/>
                  </a:lnTo>
                  <a:lnTo>
                    <a:pt x="10521" y="3332"/>
                  </a:lnTo>
                  <a:lnTo>
                    <a:pt x="10427" y="3577"/>
                  </a:lnTo>
                  <a:lnTo>
                    <a:pt x="10333" y="3840"/>
                  </a:lnTo>
                  <a:lnTo>
                    <a:pt x="10220" y="4066"/>
                  </a:lnTo>
                  <a:lnTo>
                    <a:pt x="10088" y="4310"/>
                  </a:lnTo>
                  <a:lnTo>
                    <a:pt x="9937" y="4536"/>
                  </a:lnTo>
                  <a:lnTo>
                    <a:pt x="9787" y="4743"/>
                  </a:lnTo>
                  <a:lnTo>
                    <a:pt x="9787" y="4894"/>
                  </a:lnTo>
                  <a:lnTo>
                    <a:pt x="9768" y="4931"/>
                  </a:lnTo>
                  <a:lnTo>
                    <a:pt x="9749" y="4781"/>
                  </a:lnTo>
                  <a:lnTo>
                    <a:pt x="9730" y="4819"/>
                  </a:lnTo>
                  <a:lnTo>
                    <a:pt x="9580" y="4762"/>
                  </a:lnTo>
                  <a:lnTo>
                    <a:pt x="9392" y="4706"/>
                  </a:lnTo>
                  <a:lnTo>
                    <a:pt x="9185" y="4668"/>
                  </a:lnTo>
                  <a:lnTo>
                    <a:pt x="9185" y="4724"/>
                  </a:lnTo>
                  <a:lnTo>
                    <a:pt x="9373" y="4762"/>
                  </a:lnTo>
                  <a:lnTo>
                    <a:pt x="9542" y="4819"/>
                  </a:lnTo>
                  <a:lnTo>
                    <a:pt x="9712" y="4913"/>
                  </a:lnTo>
                  <a:lnTo>
                    <a:pt x="9862" y="5026"/>
                  </a:lnTo>
                  <a:lnTo>
                    <a:pt x="9994" y="5157"/>
                  </a:lnTo>
                  <a:lnTo>
                    <a:pt x="10088" y="5327"/>
                  </a:lnTo>
                  <a:lnTo>
                    <a:pt x="10163" y="5534"/>
                  </a:lnTo>
                  <a:lnTo>
                    <a:pt x="10201" y="5760"/>
                  </a:lnTo>
                  <a:lnTo>
                    <a:pt x="10201" y="5948"/>
                  </a:lnTo>
                  <a:lnTo>
                    <a:pt x="10201" y="6136"/>
                  </a:lnTo>
                  <a:lnTo>
                    <a:pt x="10163" y="6286"/>
                  </a:lnTo>
                  <a:lnTo>
                    <a:pt x="10126" y="6437"/>
                  </a:lnTo>
                  <a:lnTo>
                    <a:pt x="10069" y="6550"/>
                  </a:lnTo>
                  <a:lnTo>
                    <a:pt x="9994" y="6663"/>
                  </a:lnTo>
                  <a:lnTo>
                    <a:pt x="9919" y="6738"/>
                  </a:lnTo>
                  <a:lnTo>
                    <a:pt x="9825" y="6813"/>
                  </a:lnTo>
                  <a:lnTo>
                    <a:pt x="9730" y="6889"/>
                  </a:lnTo>
                  <a:lnTo>
                    <a:pt x="9636" y="6926"/>
                  </a:lnTo>
                  <a:lnTo>
                    <a:pt x="9429" y="7002"/>
                  </a:lnTo>
                  <a:lnTo>
                    <a:pt x="9241" y="7039"/>
                  </a:lnTo>
                  <a:lnTo>
                    <a:pt x="9072" y="7039"/>
                  </a:lnTo>
                  <a:lnTo>
                    <a:pt x="8865" y="7020"/>
                  </a:lnTo>
                  <a:lnTo>
                    <a:pt x="8789" y="7020"/>
                  </a:lnTo>
                  <a:lnTo>
                    <a:pt x="8789" y="7077"/>
                  </a:lnTo>
                  <a:lnTo>
                    <a:pt x="8752" y="7152"/>
                  </a:lnTo>
                  <a:lnTo>
                    <a:pt x="8639" y="7359"/>
                  </a:lnTo>
                  <a:lnTo>
                    <a:pt x="8451" y="7641"/>
                  </a:lnTo>
                  <a:lnTo>
                    <a:pt x="8281" y="7905"/>
                  </a:lnTo>
                  <a:lnTo>
                    <a:pt x="8112" y="8168"/>
                  </a:lnTo>
                  <a:lnTo>
                    <a:pt x="8582" y="8394"/>
                  </a:lnTo>
                  <a:lnTo>
                    <a:pt x="9072" y="8658"/>
                  </a:lnTo>
                  <a:lnTo>
                    <a:pt x="9561" y="8959"/>
                  </a:lnTo>
                  <a:lnTo>
                    <a:pt x="9806" y="9128"/>
                  </a:lnTo>
                  <a:lnTo>
                    <a:pt x="10050" y="9316"/>
                  </a:lnTo>
                  <a:lnTo>
                    <a:pt x="10088" y="9335"/>
                  </a:lnTo>
                  <a:lnTo>
                    <a:pt x="10351" y="9542"/>
                  </a:lnTo>
                  <a:lnTo>
                    <a:pt x="10596" y="9768"/>
                  </a:lnTo>
                  <a:lnTo>
                    <a:pt x="11104" y="10276"/>
                  </a:lnTo>
                  <a:lnTo>
                    <a:pt x="11575" y="10784"/>
                  </a:lnTo>
                  <a:lnTo>
                    <a:pt x="12026" y="11273"/>
                  </a:lnTo>
                  <a:lnTo>
                    <a:pt x="12440" y="11782"/>
                  </a:lnTo>
                  <a:lnTo>
                    <a:pt x="12534" y="11537"/>
                  </a:lnTo>
                  <a:lnTo>
                    <a:pt x="14002" y="11518"/>
                  </a:lnTo>
                  <a:lnTo>
                    <a:pt x="13626" y="11161"/>
                  </a:lnTo>
                  <a:lnTo>
                    <a:pt x="13268" y="10822"/>
                  </a:lnTo>
                  <a:lnTo>
                    <a:pt x="12553" y="10238"/>
                  </a:lnTo>
                  <a:lnTo>
                    <a:pt x="11895" y="9730"/>
                  </a:lnTo>
                  <a:lnTo>
                    <a:pt x="11311" y="9297"/>
                  </a:lnTo>
                  <a:lnTo>
                    <a:pt x="10803" y="8959"/>
                  </a:lnTo>
                  <a:lnTo>
                    <a:pt x="10427" y="8733"/>
                  </a:lnTo>
                  <a:lnTo>
                    <a:pt x="10088" y="8526"/>
                  </a:lnTo>
                  <a:lnTo>
                    <a:pt x="10389" y="7961"/>
                  </a:lnTo>
                  <a:lnTo>
                    <a:pt x="10709" y="7340"/>
                  </a:lnTo>
                  <a:lnTo>
                    <a:pt x="11067" y="6569"/>
                  </a:lnTo>
                  <a:lnTo>
                    <a:pt x="11236" y="6155"/>
                  </a:lnTo>
                  <a:lnTo>
                    <a:pt x="11424" y="5703"/>
                  </a:lnTo>
                  <a:lnTo>
                    <a:pt x="11594" y="5251"/>
                  </a:lnTo>
                  <a:lnTo>
                    <a:pt x="11744" y="4781"/>
                  </a:lnTo>
                  <a:lnTo>
                    <a:pt x="11876" y="4329"/>
                  </a:lnTo>
                  <a:lnTo>
                    <a:pt x="11970" y="3878"/>
                  </a:lnTo>
                  <a:lnTo>
                    <a:pt x="12045" y="3445"/>
                  </a:lnTo>
                  <a:lnTo>
                    <a:pt x="12083" y="3050"/>
                  </a:lnTo>
                  <a:lnTo>
                    <a:pt x="12083" y="2673"/>
                  </a:lnTo>
                  <a:lnTo>
                    <a:pt x="12026" y="2316"/>
                  </a:lnTo>
                  <a:lnTo>
                    <a:pt x="11951" y="1977"/>
                  </a:lnTo>
                  <a:lnTo>
                    <a:pt x="11857" y="1676"/>
                  </a:lnTo>
                  <a:lnTo>
                    <a:pt x="11725" y="1412"/>
                  </a:lnTo>
                  <a:lnTo>
                    <a:pt x="11575" y="1149"/>
                  </a:lnTo>
                  <a:lnTo>
                    <a:pt x="11424" y="942"/>
                  </a:lnTo>
                  <a:lnTo>
                    <a:pt x="11255" y="735"/>
                  </a:lnTo>
                  <a:lnTo>
                    <a:pt x="11104" y="565"/>
                  </a:lnTo>
                  <a:lnTo>
                    <a:pt x="10935" y="415"/>
                  </a:lnTo>
                  <a:lnTo>
                    <a:pt x="10653" y="170"/>
                  </a:lnTo>
                  <a:lnTo>
                    <a:pt x="10446" y="39"/>
                  </a:lnTo>
                  <a:lnTo>
                    <a:pt x="10370" y="1"/>
                  </a:lnTo>
                  <a:close/>
                  <a:moveTo>
                    <a:pt x="10276" y="15884"/>
                  </a:moveTo>
                  <a:lnTo>
                    <a:pt x="10220" y="15922"/>
                  </a:lnTo>
                  <a:lnTo>
                    <a:pt x="10257" y="16053"/>
                  </a:lnTo>
                  <a:lnTo>
                    <a:pt x="10577" y="16148"/>
                  </a:lnTo>
                  <a:lnTo>
                    <a:pt x="10709" y="16204"/>
                  </a:lnTo>
                  <a:lnTo>
                    <a:pt x="10276" y="15884"/>
                  </a:lnTo>
                  <a:close/>
                  <a:moveTo>
                    <a:pt x="10521" y="16844"/>
                  </a:moveTo>
                  <a:lnTo>
                    <a:pt x="10634" y="17145"/>
                  </a:lnTo>
                  <a:lnTo>
                    <a:pt x="10653" y="16938"/>
                  </a:lnTo>
                  <a:lnTo>
                    <a:pt x="10521" y="16844"/>
                  </a:lnTo>
                  <a:close/>
                  <a:moveTo>
                    <a:pt x="11198" y="18914"/>
                  </a:moveTo>
                  <a:lnTo>
                    <a:pt x="11217" y="19008"/>
                  </a:lnTo>
                  <a:lnTo>
                    <a:pt x="11481" y="18933"/>
                  </a:lnTo>
                  <a:lnTo>
                    <a:pt x="11368" y="18933"/>
                  </a:lnTo>
                  <a:lnTo>
                    <a:pt x="11198" y="18914"/>
                  </a:lnTo>
                  <a:close/>
                  <a:moveTo>
                    <a:pt x="7303" y="20476"/>
                  </a:moveTo>
                  <a:lnTo>
                    <a:pt x="2447" y="22226"/>
                  </a:lnTo>
                  <a:lnTo>
                    <a:pt x="2391" y="22170"/>
                  </a:lnTo>
                  <a:lnTo>
                    <a:pt x="848" y="24033"/>
                  </a:lnTo>
                  <a:lnTo>
                    <a:pt x="1" y="26761"/>
                  </a:lnTo>
                  <a:lnTo>
                    <a:pt x="1601" y="26931"/>
                  </a:lnTo>
                  <a:lnTo>
                    <a:pt x="5044" y="27232"/>
                  </a:lnTo>
                  <a:lnTo>
                    <a:pt x="6701" y="27382"/>
                  </a:lnTo>
                  <a:lnTo>
                    <a:pt x="6701" y="27382"/>
                  </a:lnTo>
                  <a:lnTo>
                    <a:pt x="6663" y="26761"/>
                  </a:lnTo>
                  <a:lnTo>
                    <a:pt x="6644" y="26103"/>
                  </a:lnTo>
                  <a:lnTo>
                    <a:pt x="6625" y="25388"/>
                  </a:lnTo>
                  <a:lnTo>
                    <a:pt x="6663" y="24654"/>
                  </a:lnTo>
                  <a:lnTo>
                    <a:pt x="6719" y="23901"/>
                  </a:lnTo>
                  <a:lnTo>
                    <a:pt x="6776" y="23543"/>
                  </a:lnTo>
                  <a:lnTo>
                    <a:pt x="6832" y="23167"/>
                  </a:lnTo>
                  <a:lnTo>
                    <a:pt x="6908" y="22809"/>
                  </a:lnTo>
                  <a:lnTo>
                    <a:pt x="7002" y="22452"/>
                  </a:lnTo>
                  <a:lnTo>
                    <a:pt x="7096" y="22113"/>
                  </a:lnTo>
                  <a:lnTo>
                    <a:pt x="7227" y="21774"/>
                  </a:lnTo>
                  <a:lnTo>
                    <a:pt x="7227" y="21756"/>
                  </a:lnTo>
                  <a:lnTo>
                    <a:pt x="7303" y="21605"/>
                  </a:lnTo>
                  <a:lnTo>
                    <a:pt x="7378" y="21417"/>
                  </a:lnTo>
                  <a:lnTo>
                    <a:pt x="7510" y="21172"/>
                  </a:lnTo>
                  <a:lnTo>
                    <a:pt x="7660" y="20928"/>
                  </a:lnTo>
                  <a:lnTo>
                    <a:pt x="7830" y="20702"/>
                  </a:lnTo>
                  <a:lnTo>
                    <a:pt x="7999" y="20476"/>
                  </a:lnTo>
                  <a:close/>
                  <a:moveTo>
                    <a:pt x="5214" y="27326"/>
                  </a:moveTo>
                  <a:lnTo>
                    <a:pt x="6719" y="27477"/>
                  </a:lnTo>
                  <a:lnTo>
                    <a:pt x="6701" y="27458"/>
                  </a:lnTo>
                  <a:lnTo>
                    <a:pt x="5214" y="27326"/>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2"/>
            <p:cNvSpPr/>
            <p:nvPr/>
          </p:nvSpPr>
          <p:spPr>
            <a:xfrm flipH="1">
              <a:off x="2456739" y="2624149"/>
              <a:ext cx="74367" cy="7501"/>
            </a:xfrm>
            <a:custGeom>
              <a:rect b="b" l="l" r="r" t="t"/>
              <a:pathLst>
                <a:path extrusionOk="0" fill="none" h="152" w="1507">
                  <a:moveTo>
                    <a:pt x="1" y="1"/>
                  </a:moveTo>
                  <a:lnTo>
                    <a:pt x="1506" y="152"/>
                  </a:lnTo>
                  <a:lnTo>
                    <a:pt x="1506" y="152"/>
                  </a:lnTo>
                  <a:lnTo>
                    <a:pt x="1488" y="133"/>
                  </a:lnTo>
                  <a:lnTo>
                    <a:pt x="1488" y="133"/>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2"/>
            <p:cNvSpPr/>
            <p:nvPr/>
          </p:nvSpPr>
          <p:spPr>
            <a:xfrm flipH="1">
              <a:off x="2393568" y="2286127"/>
              <a:ext cx="394780" cy="340893"/>
            </a:xfrm>
            <a:custGeom>
              <a:rect b="b" l="l" r="r" t="t"/>
              <a:pathLst>
                <a:path extrusionOk="0" fill="none" h="6908" w="8000">
                  <a:moveTo>
                    <a:pt x="7999" y="1"/>
                  </a:moveTo>
                  <a:lnTo>
                    <a:pt x="7303" y="1"/>
                  </a:lnTo>
                  <a:lnTo>
                    <a:pt x="2447" y="1751"/>
                  </a:lnTo>
                  <a:lnTo>
                    <a:pt x="2391" y="1695"/>
                  </a:lnTo>
                  <a:lnTo>
                    <a:pt x="2391" y="1695"/>
                  </a:lnTo>
                  <a:lnTo>
                    <a:pt x="848" y="3558"/>
                  </a:lnTo>
                  <a:lnTo>
                    <a:pt x="1" y="6286"/>
                  </a:lnTo>
                  <a:lnTo>
                    <a:pt x="1601" y="6456"/>
                  </a:lnTo>
                  <a:lnTo>
                    <a:pt x="1601" y="6456"/>
                  </a:lnTo>
                  <a:lnTo>
                    <a:pt x="5044" y="6757"/>
                  </a:lnTo>
                  <a:lnTo>
                    <a:pt x="6701" y="6907"/>
                  </a:lnTo>
                  <a:lnTo>
                    <a:pt x="6701" y="6907"/>
                  </a:lnTo>
                  <a:lnTo>
                    <a:pt x="6663" y="6286"/>
                  </a:lnTo>
                  <a:lnTo>
                    <a:pt x="6644" y="5628"/>
                  </a:lnTo>
                  <a:lnTo>
                    <a:pt x="6625" y="4913"/>
                  </a:lnTo>
                  <a:lnTo>
                    <a:pt x="6663" y="4179"/>
                  </a:lnTo>
                  <a:lnTo>
                    <a:pt x="6719" y="3426"/>
                  </a:lnTo>
                  <a:lnTo>
                    <a:pt x="6776" y="3068"/>
                  </a:lnTo>
                  <a:lnTo>
                    <a:pt x="6832" y="2692"/>
                  </a:lnTo>
                  <a:lnTo>
                    <a:pt x="6908" y="2334"/>
                  </a:lnTo>
                  <a:lnTo>
                    <a:pt x="7002" y="1977"/>
                  </a:lnTo>
                  <a:lnTo>
                    <a:pt x="7096" y="1638"/>
                  </a:lnTo>
                  <a:lnTo>
                    <a:pt x="7227" y="1299"/>
                  </a:lnTo>
                  <a:lnTo>
                    <a:pt x="7227" y="1299"/>
                  </a:lnTo>
                  <a:lnTo>
                    <a:pt x="7227" y="1281"/>
                  </a:lnTo>
                  <a:lnTo>
                    <a:pt x="7227" y="1281"/>
                  </a:lnTo>
                  <a:lnTo>
                    <a:pt x="7303" y="1130"/>
                  </a:lnTo>
                  <a:lnTo>
                    <a:pt x="7303" y="1130"/>
                  </a:lnTo>
                  <a:lnTo>
                    <a:pt x="7378" y="942"/>
                  </a:lnTo>
                  <a:lnTo>
                    <a:pt x="7378" y="942"/>
                  </a:lnTo>
                  <a:lnTo>
                    <a:pt x="7378" y="942"/>
                  </a:lnTo>
                  <a:lnTo>
                    <a:pt x="7510" y="697"/>
                  </a:lnTo>
                  <a:lnTo>
                    <a:pt x="7660" y="453"/>
                  </a:lnTo>
                  <a:lnTo>
                    <a:pt x="7830" y="227"/>
                  </a:lnTo>
                  <a:lnTo>
                    <a:pt x="799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2"/>
            <p:cNvSpPr/>
            <p:nvPr/>
          </p:nvSpPr>
          <p:spPr>
            <a:xfrm flipH="1">
              <a:off x="2221802" y="2209048"/>
              <a:ext cx="13965" cy="4737"/>
            </a:xfrm>
            <a:custGeom>
              <a:rect b="b" l="l" r="r" t="t"/>
              <a:pathLst>
                <a:path extrusionOk="0" fill="none" h="96" w="283">
                  <a:moveTo>
                    <a:pt x="0" y="1"/>
                  </a:moveTo>
                  <a:lnTo>
                    <a:pt x="0" y="1"/>
                  </a:lnTo>
                  <a:lnTo>
                    <a:pt x="19" y="95"/>
                  </a:lnTo>
                  <a:lnTo>
                    <a:pt x="19" y="95"/>
                  </a:lnTo>
                  <a:lnTo>
                    <a:pt x="283" y="20"/>
                  </a:lnTo>
                  <a:lnTo>
                    <a:pt x="207" y="20"/>
                  </a:lnTo>
                  <a:lnTo>
                    <a:pt x="207" y="20"/>
                  </a:lnTo>
                  <a:lnTo>
                    <a:pt x="207" y="20"/>
                  </a:lnTo>
                  <a:lnTo>
                    <a:pt x="170" y="20"/>
                  </a:lnTo>
                  <a:lnTo>
                    <a:pt x="170" y="2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2"/>
            <p:cNvSpPr/>
            <p:nvPr/>
          </p:nvSpPr>
          <p:spPr>
            <a:xfrm flipH="1">
              <a:off x="2262661" y="2106902"/>
              <a:ext cx="6563" cy="14903"/>
            </a:xfrm>
            <a:custGeom>
              <a:rect b="b" l="l" r="r" t="t"/>
              <a:pathLst>
                <a:path extrusionOk="0" fill="none" h="302" w="133">
                  <a:moveTo>
                    <a:pt x="1" y="1"/>
                  </a:moveTo>
                  <a:lnTo>
                    <a:pt x="1" y="1"/>
                  </a:lnTo>
                  <a:lnTo>
                    <a:pt x="114" y="302"/>
                  </a:lnTo>
                  <a:lnTo>
                    <a:pt x="114" y="302"/>
                  </a:lnTo>
                  <a:lnTo>
                    <a:pt x="133" y="95"/>
                  </a:lnTo>
                  <a:lnTo>
                    <a:pt x="133" y="9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2"/>
            <p:cNvSpPr/>
            <p:nvPr/>
          </p:nvSpPr>
          <p:spPr>
            <a:xfrm flipH="1">
              <a:off x="2259848" y="2059579"/>
              <a:ext cx="24230" cy="15841"/>
            </a:xfrm>
            <a:custGeom>
              <a:rect b="b" l="l" r="r" t="t"/>
              <a:pathLst>
                <a:path extrusionOk="0" fill="none" h="321" w="491">
                  <a:moveTo>
                    <a:pt x="57" y="0"/>
                  </a:moveTo>
                  <a:lnTo>
                    <a:pt x="57" y="0"/>
                  </a:lnTo>
                  <a:lnTo>
                    <a:pt x="1" y="38"/>
                  </a:lnTo>
                  <a:lnTo>
                    <a:pt x="1" y="38"/>
                  </a:lnTo>
                  <a:lnTo>
                    <a:pt x="1" y="38"/>
                  </a:lnTo>
                  <a:lnTo>
                    <a:pt x="38" y="169"/>
                  </a:lnTo>
                  <a:lnTo>
                    <a:pt x="38" y="169"/>
                  </a:lnTo>
                  <a:lnTo>
                    <a:pt x="358" y="264"/>
                  </a:lnTo>
                  <a:lnTo>
                    <a:pt x="490" y="320"/>
                  </a:lnTo>
                  <a:lnTo>
                    <a:pt x="490" y="320"/>
                  </a:lnTo>
                  <a:lnTo>
                    <a:pt x="5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2"/>
            <p:cNvSpPr/>
            <p:nvPr/>
          </p:nvSpPr>
          <p:spPr>
            <a:xfrm flipH="1">
              <a:off x="2380599" y="1526540"/>
              <a:ext cx="987" cy="1875"/>
            </a:xfrm>
            <a:custGeom>
              <a:rect b="b" l="l" r="r" t="t"/>
              <a:pathLst>
                <a:path extrusionOk="0" fill="none" h="38" w="20">
                  <a:moveTo>
                    <a:pt x="20" y="0"/>
                  </a:moveTo>
                  <a:lnTo>
                    <a:pt x="20" y="0"/>
                  </a:lnTo>
                  <a:lnTo>
                    <a:pt x="1" y="38"/>
                  </a:lnTo>
                  <a:lnTo>
                    <a:pt x="1" y="38"/>
                  </a:lnTo>
                  <a:lnTo>
                    <a:pt x="20" y="0"/>
                  </a:lnTo>
                  <a:lnTo>
                    <a:pt x="20" y="0"/>
                  </a:lnTo>
                  <a:lnTo>
                    <a:pt x="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2"/>
            <p:cNvSpPr/>
            <p:nvPr/>
          </p:nvSpPr>
          <p:spPr>
            <a:xfrm flipH="1">
              <a:off x="2356468" y="1507937"/>
              <a:ext cx="23243" cy="17716"/>
            </a:xfrm>
            <a:custGeom>
              <a:rect b="b" l="l" r="r" t="t"/>
              <a:pathLst>
                <a:path extrusionOk="0" fill="none" h="359" w="471">
                  <a:moveTo>
                    <a:pt x="452" y="1"/>
                  </a:moveTo>
                  <a:lnTo>
                    <a:pt x="452" y="1"/>
                  </a:lnTo>
                  <a:lnTo>
                    <a:pt x="339" y="38"/>
                  </a:lnTo>
                  <a:lnTo>
                    <a:pt x="226" y="95"/>
                  </a:lnTo>
                  <a:lnTo>
                    <a:pt x="113" y="151"/>
                  </a:lnTo>
                  <a:lnTo>
                    <a:pt x="19" y="245"/>
                  </a:lnTo>
                  <a:lnTo>
                    <a:pt x="19" y="245"/>
                  </a:lnTo>
                  <a:lnTo>
                    <a:pt x="0" y="321"/>
                  </a:lnTo>
                  <a:lnTo>
                    <a:pt x="0" y="321"/>
                  </a:lnTo>
                  <a:lnTo>
                    <a:pt x="0" y="358"/>
                  </a:lnTo>
                  <a:lnTo>
                    <a:pt x="0" y="358"/>
                  </a:lnTo>
                  <a:lnTo>
                    <a:pt x="94" y="245"/>
                  </a:lnTo>
                  <a:lnTo>
                    <a:pt x="207" y="151"/>
                  </a:lnTo>
                  <a:lnTo>
                    <a:pt x="320" y="95"/>
                  </a:lnTo>
                  <a:lnTo>
                    <a:pt x="471" y="38"/>
                  </a:lnTo>
                  <a:lnTo>
                    <a:pt x="471" y="38"/>
                  </a:lnTo>
                  <a:lnTo>
                    <a:pt x="4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2"/>
            <p:cNvSpPr/>
            <p:nvPr/>
          </p:nvSpPr>
          <p:spPr>
            <a:xfrm flipH="1">
              <a:off x="2336927" y="1506111"/>
              <a:ext cx="18653" cy="3750"/>
            </a:xfrm>
            <a:custGeom>
              <a:rect b="b" l="l" r="r" t="t"/>
              <a:pathLst>
                <a:path extrusionOk="0" fill="none" h="76" w="378">
                  <a:moveTo>
                    <a:pt x="302" y="0"/>
                  </a:moveTo>
                  <a:lnTo>
                    <a:pt x="302" y="0"/>
                  </a:lnTo>
                  <a:lnTo>
                    <a:pt x="170" y="0"/>
                  </a:lnTo>
                  <a:lnTo>
                    <a:pt x="19" y="38"/>
                  </a:lnTo>
                  <a:lnTo>
                    <a:pt x="19" y="38"/>
                  </a:lnTo>
                  <a:lnTo>
                    <a:pt x="1" y="38"/>
                  </a:lnTo>
                  <a:lnTo>
                    <a:pt x="1" y="38"/>
                  </a:lnTo>
                  <a:lnTo>
                    <a:pt x="1" y="75"/>
                  </a:lnTo>
                  <a:lnTo>
                    <a:pt x="1" y="75"/>
                  </a:lnTo>
                  <a:lnTo>
                    <a:pt x="132" y="56"/>
                  </a:lnTo>
                  <a:lnTo>
                    <a:pt x="264" y="38"/>
                  </a:lnTo>
                  <a:lnTo>
                    <a:pt x="264" y="38"/>
                  </a:lnTo>
                  <a:lnTo>
                    <a:pt x="377" y="38"/>
                  </a:lnTo>
                  <a:lnTo>
                    <a:pt x="377" y="38"/>
                  </a:lnTo>
                  <a:lnTo>
                    <a:pt x="377" y="0"/>
                  </a:lnTo>
                  <a:lnTo>
                    <a:pt x="377" y="0"/>
                  </a:lnTo>
                  <a:lnTo>
                    <a:pt x="377" y="0"/>
                  </a:lnTo>
                  <a:lnTo>
                    <a:pt x="377" y="0"/>
                  </a:lnTo>
                  <a:lnTo>
                    <a:pt x="30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2"/>
            <p:cNvSpPr/>
            <p:nvPr/>
          </p:nvSpPr>
          <p:spPr>
            <a:xfrm flipH="1">
              <a:off x="2092706" y="1275763"/>
              <a:ext cx="295394" cy="581412"/>
            </a:xfrm>
            <a:custGeom>
              <a:rect b="b" l="l" r="r" t="t"/>
              <a:pathLst>
                <a:path extrusionOk="0" fill="none" h="11782" w="5986">
                  <a:moveTo>
                    <a:pt x="2259" y="1"/>
                  </a:moveTo>
                  <a:lnTo>
                    <a:pt x="2259" y="1"/>
                  </a:lnTo>
                  <a:lnTo>
                    <a:pt x="1751" y="208"/>
                  </a:lnTo>
                  <a:lnTo>
                    <a:pt x="1224" y="434"/>
                  </a:lnTo>
                  <a:lnTo>
                    <a:pt x="1224" y="434"/>
                  </a:lnTo>
                  <a:lnTo>
                    <a:pt x="1356" y="490"/>
                  </a:lnTo>
                  <a:lnTo>
                    <a:pt x="1488" y="584"/>
                  </a:lnTo>
                  <a:lnTo>
                    <a:pt x="1619" y="678"/>
                  </a:lnTo>
                  <a:lnTo>
                    <a:pt x="1732" y="773"/>
                  </a:lnTo>
                  <a:lnTo>
                    <a:pt x="1845" y="885"/>
                  </a:lnTo>
                  <a:lnTo>
                    <a:pt x="1958" y="998"/>
                  </a:lnTo>
                  <a:lnTo>
                    <a:pt x="2128" y="1262"/>
                  </a:lnTo>
                  <a:lnTo>
                    <a:pt x="2278" y="1544"/>
                  </a:lnTo>
                  <a:lnTo>
                    <a:pt x="2391" y="1826"/>
                  </a:lnTo>
                  <a:lnTo>
                    <a:pt x="2466" y="2146"/>
                  </a:lnTo>
                  <a:lnTo>
                    <a:pt x="2504" y="2466"/>
                  </a:lnTo>
                  <a:lnTo>
                    <a:pt x="2504" y="2466"/>
                  </a:lnTo>
                  <a:lnTo>
                    <a:pt x="2504" y="2579"/>
                  </a:lnTo>
                  <a:lnTo>
                    <a:pt x="2504" y="2579"/>
                  </a:lnTo>
                  <a:lnTo>
                    <a:pt x="2542" y="2748"/>
                  </a:lnTo>
                  <a:lnTo>
                    <a:pt x="2542" y="2748"/>
                  </a:lnTo>
                  <a:lnTo>
                    <a:pt x="2523" y="2918"/>
                  </a:lnTo>
                  <a:lnTo>
                    <a:pt x="2523" y="2918"/>
                  </a:lnTo>
                  <a:lnTo>
                    <a:pt x="2504" y="2730"/>
                  </a:lnTo>
                  <a:lnTo>
                    <a:pt x="2504" y="2730"/>
                  </a:lnTo>
                  <a:lnTo>
                    <a:pt x="2485" y="2805"/>
                  </a:lnTo>
                  <a:lnTo>
                    <a:pt x="2485" y="2805"/>
                  </a:lnTo>
                  <a:lnTo>
                    <a:pt x="2466" y="3068"/>
                  </a:lnTo>
                  <a:lnTo>
                    <a:pt x="2410" y="3332"/>
                  </a:lnTo>
                  <a:lnTo>
                    <a:pt x="2316" y="3577"/>
                  </a:lnTo>
                  <a:lnTo>
                    <a:pt x="2222" y="3840"/>
                  </a:lnTo>
                  <a:lnTo>
                    <a:pt x="2109" y="4066"/>
                  </a:lnTo>
                  <a:lnTo>
                    <a:pt x="1977" y="4310"/>
                  </a:lnTo>
                  <a:lnTo>
                    <a:pt x="1826" y="4536"/>
                  </a:lnTo>
                  <a:lnTo>
                    <a:pt x="1676" y="4743"/>
                  </a:lnTo>
                  <a:lnTo>
                    <a:pt x="1676" y="4743"/>
                  </a:lnTo>
                  <a:lnTo>
                    <a:pt x="1676" y="4894"/>
                  </a:lnTo>
                  <a:lnTo>
                    <a:pt x="1676" y="4894"/>
                  </a:lnTo>
                  <a:lnTo>
                    <a:pt x="1657" y="4931"/>
                  </a:lnTo>
                  <a:lnTo>
                    <a:pt x="1657" y="4931"/>
                  </a:lnTo>
                  <a:lnTo>
                    <a:pt x="1638" y="4781"/>
                  </a:lnTo>
                  <a:lnTo>
                    <a:pt x="1638" y="4781"/>
                  </a:lnTo>
                  <a:lnTo>
                    <a:pt x="1619" y="4819"/>
                  </a:lnTo>
                  <a:lnTo>
                    <a:pt x="1619" y="4819"/>
                  </a:lnTo>
                  <a:lnTo>
                    <a:pt x="1619" y="4819"/>
                  </a:lnTo>
                  <a:lnTo>
                    <a:pt x="1469" y="4762"/>
                  </a:lnTo>
                  <a:lnTo>
                    <a:pt x="1281" y="4706"/>
                  </a:lnTo>
                  <a:lnTo>
                    <a:pt x="1074" y="4668"/>
                  </a:lnTo>
                  <a:lnTo>
                    <a:pt x="1074" y="4668"/>
                  </a:lnTo>
                  <a:lnTo>
                    <a:pt x="1074" y="4724"/>
                  </a:lnTo>
                  <a:lnTo>
                    <a:pt x="1074" y="4724"/>
                  </a:lnTo>
                  <a:lnTo>
                    <a:pt x="1262" y="4762"/>
                  </a:lnTo>
                  <a:lnTo>
                    <a:pt x="1431" y="4819"/>
                  </a:lnTo>
                  <a:lnTo>
                    <a:pt x="1601" y="4913"/>
                  </a:lnTo>
                  <a:lnTo>
                    <a:pt x="1751" y="5026"/>
                  </a:lnTo>
                  <a:lnTo>
                    <a:pt x="1883" y="5157"/>
                  </a:lnTo>
                  <a:lnTo>
                    <a:pt x="1977" y="5327"/>
                  </a:lnTo>
                  <a:lnTo>
                    <a:pt x="2052" y="5534"/>
                  </a:lnTo>
                  <a:lnTo>
                    <a:pt x="2090" y="5760"/>
                  </a:lnTo>
                  <a:lnTo>
                    <a:pt x="2090" y="5760"/>
                  </a:lnTo>
                  <a:lnTo>
                    <a:pt x="2090" y="5948"/>
                  </a:lnTo>
                  <a:lnTo>
                    <a:pt x="2090" y="6136"/>
                  </a:lnTo>
                  <a:lnTo>
                    <a:pt x="2052" y="6286"/>
                  </a:lnTo>
                  <a:lnTo>
                    <a:pt x="2015" y="6437"/>
                  </a:lnTo>
                  <a:lnTo>
                    <a:pt x="1958" y="6550"/>
                  </a:lnTo>
                  <a:lnTo>
                    <a:pt x="1883" y="6663"/>
                  </a:lnTo>
                  <a:lnTo>
                    <a:pt x="1808" y="6738"/>
                  </a:lnTo>
                  <a:lnTo>
                    <a:pt x="1714" y="6813"/>
                  </a:lnTo>
                  <a:lnTo>
                    <a:pt x="1619" y="6889"/>
                  </a:lnTo>
                  <a:lnTo>
                    <a:pt x="1525" y="6926"/>
                  </a:lnTo>
                  <a:lnTo>
                    <a:pt x="1318" y="7002"/>
                  </a:lnTo>
                  <a:lnTo>
                    <a:pt x="1130" y="7039"/>
                  </a:lnTo>
                  <a:lnTo>
                    <a:pt x="961" y="7039"/>
                  </a:lnTo>
                  <a:lnTo>
                    <a:pt x="961" y="7039"/>
                  </a:lnTo>
                  <a:lnTo>
                    <a:pt x="754" y="7020"/>
                  </a:lnTo>
                  <a:lnTo>
                    <a:pt x="678" y="7020"/>
                  </a:lnTo>
                  <a:lnTo>
                    <a:pt x="678" y="7020"/>
                  </a:lnTo>
                  <a:lnTo>
                    <a:pt x="678" y="7077"/>
                  </a:lnTo>
                  <a:lnTo>
                    <a:pt x="641" y="7152"/>
                  </a:lnTo>
                  <a:lnTo>
                    <a:pt x="528" y="7359"/>
                  </a:lnTo>
                  <a:lnTo>
                    <a:pt x="340" y="7641"/>
                  </a:lnTo>
                  <a:lnTo>
                    <a:pt x="340" y="7641"/>
                  </a:lnTo>
                  <a:lnTo>
                    <a:pt x="170" y="7905"/>
                  </a:lnTo>
                  <a:lnTo>
                    <a:pt x="1" y="8168"/>
                  </a:lnTo>
                  <a:lnTo>
                    <a:pt x="1" y="8168"/>
                  </a:lnTo>
                  <a:lnTo>
                    <a:pt x="471" y="8394"/>
                  </a:lnTo>
                  <a:lnTo>
                    <a:pt x="961" y="8658"/>
                  </a:lnTo>
                  <a:lnTo>
                    <a:pt x="1450" y="8959"/>
                  </a:lnTo>
                  <a:lnTo>
                    <a:pt x="1695" y="9128"/>
                  </a:lnTo>
                  <a:lnTo>
                    <a:pt x="1939" y="9316"/>
                  </a:lnTo>
                  <a:lnTo>
                    <a:pt x="1939" y="9316"/>
                  </a:lnTo>
                  <a:lnTo>
                    <a:pt x="1977" y="9335"/>
                  </a:lnTo>
                  <a:lnTo>
                    <a:pt x="1977" y="9335"/>
                  </a:lnTo>
                  <a:lnTo>
                    <a:pt x="2240" y="9542"/>
                  </a:lnTo>
                  <a:lnTo>
                    <a:pt x="2485" y="9768"/>
                  </a:lnTo>
                  <a:lnTo>
                    <a:pt x="2485" y="9768"/>
                  </a:lnTo>
                  <a:lnTo>
                    <a:pt x="2993" y="10276"/>
                  </a:lnTo>
                  <a:lnTo>
                    <a:pt x="3464" y="10784"/>
                  </a:lnTo>
                  <a:lnTo>
                    <a:pt x="3915" y="11273"/>
                  </a:lnTo>
                  <a:lnTo>
                    <a:pt x="4329" y="11782"/>
                  </a:lnTo>
                  <a:lnTo>
                    <a:pt x="4329" y="11782"/>
                  </a:lnTo>
                  <a:lnTo>
                    <a:pt x="4423" y="11537"/>
                  </a:lnTo>
                  <a:lnTo>
                    <a:pt x="4423" y="11537"/>
                  </a:lnTo>
                  <a:lnTo>
                    <a:pt x="5985" y="11593"/>
                  </a:lnTo>
                  <a:lnTo>
                    <a:pt x="5985" y="11593"/>
                  </a:lnTo>
                  <a:lnTo>
                    <a:pt x="5967" y="11593"/>
                  </a:lnTo>
                  <a:lnTo>
                    <a:pt x="4423" y="11537"/>
                  </a:lnTo>
                  <a:lnTo>
                    <a:pt x="5891" y="11518"/>
                  </a:lnTo>
                  <a:lnTo>
                    <a:pt x="5891" y="11518"/>
                  </a:lnTo>
                  <a:lnTo>
                    <a:pt x="5515" y="11161"/>
                  </a:lnTo>
                  <a:lnTo>
                    <a:pt x="5157" y="10822"/>
                  </a:lnTo>
                  <a:lnTo>
                    <a:pt x="4442" y="10238"/>
                  </a:lnTo>
                  <a:lnTo>
                    <a:pt x="3784" y="9730"/>
                  </a:lnTo>
                  <a:lnTo>
                    <a:pt x="3200" y="9297"/>
                  </a:lnTo>
                  <a:lnTo>
                    <a:pt x="2692" y="8959"/>
                  </a:lnTo>
                  <a:lnTo>
                    <a:pt x="2316" y="8733"/>
                  </a:lnTo>
                  <a:lnTo>
                    <a:pt x="1977" y="8526"/>
                  </a:lnTo>
                  <a:lnTo>
                    <a:pt x="1977" y="8526"/>
                  </a:lnTo>
                  <a:lnTo>
                    <a:pt x="2278" y="7961"/>
                  </a:lnTo>
                  <a:lnTo>
                    <a:pt x="2598" y="7340"/>
                  </a:lnTo>
                  <a:lnTo>
                    <a:pt x="2956" y="6569"/>
                  </a:lnTo>
                  <a:lnTo>
                    <a:pt x="3125" y="6155"/>
                  </a:lnTo>
                  <a:lnTo>
                    <a:pt x="3313" y="5703"/>
                  </a:lnTo>
                  <a:lnTo>
                    <a:pt x="3483" y="5251"/>
                  </a:lnTo>
                  <a:lnTo>
                    <a:pt x="3633" y="4781"/>
                  </a:lnTo>
                  <a:lnTo>
                    <a:pt x="3765" y="4329"/>
                  </a:lnTo>
                  <a:lnTo>
                    <a:pt x="3859" y="3878"/>
                  </a:lnTo>
                  <a:lnTo>
                    <a:pt x="3934" y="3445"/>
                  </a:lnTo>
                  <a:lnTo>
                    <a:pt x="3972" y="3050"/>
                  </a:lnTo>
                  <a:lnTo>
                    <a:pt x="3972" y="3050"/>
                  </a:lnTo>
                  <a:lnTo>
                    <a:pt x="3972" y="2673"/>
                  </a:lnTo>
                  <a:lnTo>
                    <a:pt x="3915" y="2316"/>
                  </a:lnTo>
                  <a:lnTo>
                    <a:pt x="3840" y="1977"/>
                  </a:lnTo>
                  <a:lnTo>
                    <a:pt x="3746" y="1676"/>
                  </a:lnTo>
                  <a:lnTo>
                    <a:pt x="3614" y="1412"/>
                  </a:lnTo>
                  <a:lnTo>
                    <a:pt x="3464" y="1149"/>
                  </a:lnTo>
                  <a:lnTo>
                    <a:pt x="3313" y="942"/>
                  </a:lnTo>
                  <a:lnTo>
                    <a:pt x="3144" y="735"/>
                  </a:lnTo>
                  <a:lnTo>
                    <a:pt x="2993" y="565"/>
                  </a:lnTo>
                  <a:lnTo>
                    <a:pt x="2824" y="415"/>
                  </a:lnTo>
                  <a:lnTo>
                    <a:pt x="2542" y="170"/>
                  </a:lnTo>
                  <a:lnTo>
                    <a:pt x="2335" y="39"/>
                  </a:lnTo>
                  <a:lnTo>
                    <a:pt x="2259" y="1"/>
                  </a:lnTo>
                  <a:lnTo>
                    <a:pt x="22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2"/>
            <p:cNvSpPr/>
            <p:nvPr/>
          </p:nvSpPr>
          <p:spPr>
            <a:xfrm flipH="1">
              <a:off x="2457672" y="2604657"/>
              <a:ext cx="251722" cy="26055"/>
            </a:xfrm>
            <a:custGeom>
              <a:rect b="b" l="l" r="r" t="t"/>
              <a:pathLst>
                <a:path extrusionOk="0" h="528" w="5101">
                  <a:moveTo>
                    <a:pt x="1" y="1"/>
                  </a:moveTo>
                  <a:lnTo>
                    <a:pt x="3614" y="396"/>
                  </a:lnTo>
                  <a:lnTo>
                    <a:pt x="5101" y="528"/>
                  </a:lnTo>
                  <a:lnTo>
                    <a:pt x="5101" y="452"/>
                  </a:lnTo>
                  <a:lnTo>
                    <a:pt x="3444" y="302"/>
                  </a:lnTo>
                  <a:lnTo>
                    <a:pt x="1" y="1"/>
                  </a:lnTo>
                  <a:close/>
                </a:path>
              </a:pathLst>
            </a:custGeom>
            <a:solidFill>
              <a:srgbClr val="D3C5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2"/>
            <p:cNvSpPr/>
            <p:nvPr/>
          </p:nvSpPr>
          <p:spPr>
            <a:xfrm flipH="1">
              <a:off x="2457672" y="2604657"/>
              <a:ext cx="251722" cy="26055"/>
            </a:xfrm>
            <a:custGeom>
              <a:rect b="b" l="l" r="r" t="t"/>
              <a:pathLst>
                <a:path extrusionOk="0" fill="none" h="528" w="5101">
                  <a:moveTo>
                    <a:pt x="1" y="1"/>
                  </a:moveTo>
                  <a:lnTo>
                    <a:pt x="3614" y="396"/>
                  </a:lnTo>
                  <a:lnTo>
                    <a:pt x="3614" y="396"/>
                  </a:lnTo>
                  <a:lnTo>
                    <a:pt x="5101" y="528"/>
                  </a:lnTo>
                  <a:lnTo>
                    <a:pt x="5101" y="528"/>
                  </a:lnTo>
                  <a:lnTo>
                    <a:pt x="5101" y="528"/>
                  </a:lnTo>
                  <a:lnTo>
                    <a:pt x="5101" y="528"/>
                  </a:lnTo>
                  <a:lnTo>
                    <a:pt x="5101" y="452"/>
                  </a:lnTo>
                  <a:lnTo>
                    <a:pt x="5101" y="452"/>
                  </a:lnTo>
                  <a:lnTo>
                    <a:pt x="5101" y="452"/>
                  </a:lnTo>
                  <a:lnTo>
                    <a:pt x="5101" y="452"/>
                  </a:lnTo>
                  <a:lnTo>
                    <a:pt x="3444" y="30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2"/>
            <p:cNvSpPr/>
            <p:nvPr/>
          </p:nvSpPr>
          <p:spPr>
            <a:xfrm flipH="1">
              <a:off x="2044397" y="1969472"/>
              <a:ext cx="222014" cy="309310"/>
            </a:xfrm>
            <a:custGeom>
              <a:rect b="b" l="l" r="r" t="t"/>
              <a:pathLst>
                <a:path extrusionOk="0" h="6268" w="4499">
                  <a:moveTo>
                    <a:pt x="3200" y="1"/>
                  </a:moveTo>
                  <a:lnTo>
                    <a:pt x="0" y="979"/>
                  </a:lnTo>
                  <a:lnTo>
                    <a:pt x="170" y="1356"/>
                  </a:lnTo>
                  <a:lnTo>
                    <a:pt x="584" y="2297"/>
                  </a:lnTo>
                  <a:lnTo>
                    <a:pt x="828" y="2918"/>
                  </a:lnTo>
                  <a:lnTo>
                    <a:pt x="1092" y="3595"/>
                  </a:lnTo>
                  <a:lnTo>
                    <a:pt x="1336" y="4273"/>
                  </a:lnTo>
                  <a:lnTo>
                    <a:pt x="1543" y="4950"/>
                  </a:lnTo>
                  <a:lnTo>
                    <a:pt x="1600" y="5119"/>
                  </a:lnTo>
                  <a:lnTo>
                    <a:pt x="1656" y="5270"/>
                  </a:lnTo>
                  <a:lnTo>
                    <a:pt x="1732" y="5402"/>
                  </a:lnTo>
                  <a:lnTo>
                    <a:pt x="1807" y="5533"/>
                  </a:lnTo>
                  <a:lnTo>
                    <a:pt x="1901" y="5665"/>
                  </a:lnTo>
                  <a:lnTo>
                    <a:pt x="1995" y="5778"/>
                  </a:lnTo>
                  <a:lnTo>
                    <a:pt x="2089" y="5872"/>
                  </a:lnTo>
                  <a:lnTo>
                    <a:pt x="2202" y="5947"/>
                  </a:lnTo>
                  <a:lnTo>
                    <a:pt x="2315" y="6042"/>
                  </a:lnTo>
                  <a:lnTo>
                    <a:pt x="2428" y="6098"/>
                  </a:lnTo>
                  <a:lnTo>
                    <a:pt x="2673" y="6211"/>
                  </a:lnTo>
                  <a:lnTo>
                    <a:pt x="2936" y="6267"/>
                  </a:lnTo>
                  <a:lnTo>
                    <a:pt x="3312" y="6267"/>
                  </a:lnTo>
                  <a:lnTo>
                    <a:pt x="3425" y="6249"/>
                  </a:lnTo>
                  <a:lnTo>
                    <a:pt x="3557" y="6211"/>
                  </a:lnTo>
                  <a:lnTo>
                    <a:pt x="3670" y="6173"/>
                  </a:lnTo>
                  <a:lnTo>
                    <a:pt x="3783" y="6117"/>
                  </a:lnTo>
                  <a:lnTo>
                    <a:pt x="3877" y="6042"/>
                  </a:lnTo>
                  <a:lnTo>
                    <a:pt x="3990" y="5966"/>
                  </a:lnTo>
                  <a:lnTo>
                    <a:pt x="4084" y="5872"/>
                  </a:lnTo>
                  <a:lnTo>
                    <a:pt x="4159" y="5778"/>
                  </a:lnTo>
                  <a:lnTo>
                    <a:pt x="4235" y="5665"/>
                  </a:lnTo>
                  <a:lnTo>
                    <a:pt x="4310" y="5533"/>
                  </a:lnTo>
                  <a:lnTo>
                    <a:pt x="4366" y="5402"/>
                  </a:lnTo>
                  <a:lnTo>
                    <a:pt x="4423" y="5251"/>
                  </a:lnTo>
                  <a:lnTo>
                    <a:pt x="4460" y="5101"/>
                  </a:lnTo>
                  <a:lnTo>
                    <a:pt x="4479" y="4931"/>
                  </a:lnTo>
                  <a:lnTo>
                    <a:pt x="4498" y="4743"/>
                  </a:lnTo>
                  <a:lnTo>
                    <a:pt x="4479" y="4348"/>
                  </a:lnTo>
                  <a:lnTo>
                    <a:pt x="4442" y="3953"/>
                  </a:lnTo>
                  <a:lnTo>
                    <a:pt x="4385" y="3557"/>
                  </a:lnTo>
                  <a:lnTo>
                    <a:pt x="4310" y="3143"/>
                  </a:lnTo>
                  <a:lnTo>
                    <a:pt x="4216" y="2748"/>
                  </a:lnTo>
                  <a:lnTo>
                    <a:pt x="4103" y="2353"/>
                  </a:lnTo>
                  <a:lnTo>
                    <a:pt x="3858" y="1619"/>
                  </a:lnTo>
                  <a:lnTo>
                    <a:pt x="3614" y="960"/>
                  </a:lnTo>
                  <a:lnTo>
                    <a:pt x="3407" y="452"/>
                  </a:lnTo>
                  <a:lnTo>
                    <a:pt x="3200" y="1"/>
                  </a:lnTo>
                  <a:close/>
                </a:path>
              </a:pathLst>
            </a:custGeom>
            <a:solidFill>
              <a:srgbClr val="E59A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2"/>
            <p:cNvSpPr/>
            <p:nvPr/>
          </p:nvSpPr>
          <p:spPr>
            <a:xfrm flipH="1">
              <a:off x="2044397" y="1969472"/>
              <a:ext cx="222014" cy="309310"/>
            </a:xfrm>
            <a:custGeom>
              <a:rect b="b" l="l" r="r" t="t"/>
              <a:pathLst>
                <a:path extrusionOk="0" fill="none" h="6268" w="4499">
                  <a:moveTo>
                    <a:pt x="3200" y="1"/>
                  </a:moveTo>
                  <a:lnTo>
                    <a:pt x="3200" y="1"/>
                  </a:lnTo>
                  <a:lnTo>
                    <a:pt x="3407" y="452"/>
                  </a:lnTo>
                  <a:lnTo>
                    <a:pt x="3614" y="960"/>
                  </a:lnTo>
                  <a:lnTo>
                    <a:pt x="3858" y="1619"/>
                  </a:lnTo>
                  <a:lnTo>
                    <a:pt x="4103" y="2353"/>
                  </a:lnTo>
                  <a:lnTo>
                    <a:pt x="4216" y="2748"/>
                  </a:lnTo>
                  <a:lnTo>
                    <a:pt x="4310" y="3143"/>
                  </a:lnTo>
                  <a:lnTo>
                    <a:pt x="4385" y="3557"/>
                  </a:lnTo>
                  <a:lnTo>
                    <a:pt x="4442" y="3953"/>
                  </a:lnTo>
                  <a:lnTo>
                    <a:pt x="4479" y="4348"/>
                  </a:lnTo>
                  <a:lnTo>
                    <a:pt x="4498" y="4743"/>
                  </a:lnTo>
                  <a:lnTo>
                    <a:pt x="4498" y="4743"/>
                  </a:lnTo>
                  <a:lnTo>
                    <a:pt x="4479" y="4931"/>
                  </a:lnTo>
                  <a:lnTo>
                    <a:pt x="4460" y="5101"/>
                  </a:lnTo>
                  <a:lnTo>
                    <a:pt x="4423" y="5251"/>
                  </a:lnTo>
                  <a:lnTo>
                    <a:pt x="4366" y="5402"/>
                  </a:lnTo>
                  <a:lnTo>
                    <a:pt x="4310" y="5533"/>
                  </a:lnTo>
                  <a:lnTo>
                    <a:pt x="4235" y="5665"/>
                  </a:lnTo>
                  <a:lnTo>
                    <a:pt x="4159" y="5778"/>
                  </a:lnTo>
                  <a:lnTo>
                    <a:pt x="4084" y="5872"/>
                  </a:lnTo>
                  <a:lnTo>
                    <a:pt x="3990" y="5966"/>
                  </a:lnTo>
                  <a:lnTo>
                    <a:pt x="3877" y="6042"/>
                  </a:lnTo>
                  <a:lnTo>
                    <a:pt x="3783" y="6117"/>
                  </a:lnTo>
                  <a:lnTo>
                    <a:pt x="3670" y="6173"/>
                  </a:lnTo>
                  <a:lnTo>
                    <a:pt x="3557" y="6211"/>
                  </a:lnTo>
                  <a:lnTo>
                    <a:pt x="3425" y="6249"/>
                  </a:lnTo>
                  <a:lnTo>
                    <a:pt x="3312" y="6267"/>
                  </a:lnTo>
                  <a:lnTo>
                    <a:pt x="3181" y="6267"/>
                  </a:lnTo>
                  <a:lnTo>
                    <a:pt x="2936" y="6267"/>
                  </a:lnTo>
                  <a:lnTo>
                    <a:pt x="2673" y="6211"/>
                  </a:lnTo>
                  <a:lnTo>
                    <a:pt x="2428" y="6098"/>
                  </a:lnTo>
                  <a:lnTo>
                    <a:pt x="2315" y="6042"/>
                  </a:lnTo>
                  <a:lnTo>
                    <a:pt x="2202" y="5947"/>
                  </a:lnTo>
                  <a:lnTo>
                    <a:pt x="2089" y="5872"/>
                  </a:lnTo>
                  <a:lnTo>
                    <a:pt x="1995" y="5778"/>
                  </a:lnTo>
                  <a:lnTo>
                    <a:pt x="1901" y="5665"/>
                  </a:lnTo>
                  <a:lnTo>
                    <a:pt x="1807" y="5533"/>
                  </a:lnTo>
                  <a:lnTo>
                    <a:pt x="1732" y="5402"/>
                  </a:lnTo>
                  <a:lnTo>
                    <a:pt x="1656" y="5270"/>
                  </a:lnTo>
                  <a:lnTo>
                    <a:pt x="1600" y="5119"/>
                  </a:lnTo>
                  <a:lnTo>
                    <a:pt x="1543" y="4950"/>
                  </a:lnTo>
                  <a:lnTo>
                    <a:pt x="1543" y="4950"/>
                  </a:lnTo>
                  <a:lnTo>
                    <a:pt x="1336" y="4273"/>
                  </a:lnTo>
                  <a:lnTo>
                    <a:pt x="1092" y="3595"/>
                  </a:lnTo>
                  <a:lnTo>
                    <a:pt x="828" y="2918"/>
                  </a:lnTo>
                  <a:lnTo>
                    <a:pt x="584" y="2297"/>
                  </a:lnTo>
                  <a:lnTo>
                    <a:pt x="170" y="1356"/>
                  </a:lnTo>
                  <a:lnTo>
                    <a:pt x="0" y="979"/>
                  </a:lnTo>
                  <a:lnTo>
                    <a:pt x="320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2"/>
            <p:cNvSpPr/>
            <p:nvPr/>
          </p:nvSpPr>
          <p:spPr>
            <a:xfrm flipH="1">
              <a:off x="2093631" y="1648179"/>
              <a:ext cx="810779" cy="638014"/>
            </a:xfrm>
            <a:custGeom>
              <a:rect b="b" l="l" r="r" t="t"/>
              <a:pathLst>
                <a:path extrusionOk="0" h="12929" w="16430">
                  <a:moveTo>
                    <a:pt x="8751" y="0"/>
                  </a:moveTo>
                  <a:lnTo>
                    <a:pt x="4743" y="490"/>
                  </a:lnTo>
                  <a:lnTo>
                    <a:pt x="4348" y="791"/>
                  </a:lnTo>
                  <a:lnTo>
                    <a:pt x="3746" y="1280"/>
                  </a:lnTo>
                  <a:lnTo>
                    <a:pt x="3388" y="1581"/>
                  </a:lnTo>
                  <a:lnTo>
                    <a:pt x="3012" y="1939"/>
                  </a:lnTo>
                  <a:lnTo>
                    <a:pt x="2918" y="2014"/>
                  </a:lnTo>
                  <a:lnTo>
                    <a:pt x="2409" y="2522"/>
                  </a:lnTo>
                  <a:lnTo>
                    <a:pt x="1882" y="3087"/>
                  </a:lnTo>
                  <a:lnTo>
                    <a:pt x="1638" y="3369"/>
                  </a:lnTo>
                  <a:lnTo>
                    <a:pt x="1412" y="3670"/>
                  </a:lnTo>
                  <a:lnTo>
                    <a:pt x="1186" y="3971"/>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lnTo>
                    <a:pt x="12459" y="12929"/>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703" y="1995"/>
                  </a:lnTo>
                  <a:lnTo>
                    <a:pt x="12440" y="1788"/>
                  </a:lnTo>
                  <a:lnTo>
                    <a:pt x="12402" y="1769"/>
                  </a:lnTo>
                  <a:lnTo>
                    <a:pt x="12139" y="1562"/>
                  </a:lnTo>
                  <a:lnTo>
                    <a:pt x="11875" y="1393"/>
                  </a:lnTo>
                  <a:lnTo>
                    <a:pt x="11330" y="1054"/>
                  </a:lnTo>
                  <a:lnTo>
                    <a:pt x="10803" y="772"/>
                  </a:lnTo>
                  <a:lnTo>
                    <a:pt x="10295" y="546"/>
                  </a:lnTo>
                  <a:lnTo>
                    <a:pt x="9692" y="301"/>
                  </a:lnTo>
                  <a:lnTo>
                    <a:pt x="9203" y="132"/>
                  </a:lnTo>
                  <a:lnTo>
                    <a:pt x="87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2"/>
            <p:cNvSpPr/>
            <p:nvPr/>
          </p:nvSpPr>
          <p:spPr>
            <a:xfrm flipH="1">
              <a:off x="2093631" y="1648179"/>
              <a:ext cx="810779" cy="638014"/>
            </a:xfrm>
            <a:custGeom>
              <a:rect b="b" l="l" r="r" t="t"/>
              <a:pathLst>
                <a:path extrusionOk="0" fill="none" h="12929" w="16430">
                  <a:moveTo>
                    <a:pt x="19" y="12929"/>
                  </a:moveTo>
                  <a:lnTo>
                    <a:pt x="12459" y="12929"/>
                  </a:lnTo>
                  <a:lnTo>
                    <a:pt x="12572" y="8375"/>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354" y="6907"/>
                  </a:lnTo>
                  <a:lnTo>
                    <a:pt x="1643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948" y="2221"/>
                  </a:lnTo>
                  <a:lnTo>
                    <a:pt x="12703" y="1995"/>
                  </a:lnTo>
                  <a:lnTo>
                    <a:pt x="12440" y="1788"/>
                  </a:lnTo>
                  <a:lnTo>
                    <a:pt x="12440" y="1788"/>
                  </a:lnTo>
                  <a:lnTo>
                    <a:pt x="12402" y="1769"/>
                  </a:lnTo>
                  <a:lnTo>
                    <a:pt x="12402" y="1769"/>
                  </a:lnTo>
                  <a:lnTo>
                    <a:pt x="12139" y="1562"/>
                  </a:lnTo>
                  <a:lnTo>
                    <a:pt x="11875" y="1393"/>
                  </a:lnTo>
                  <a:lnTo>
                    <a:pt x="11330" y="1054"/>
                  </a:lnTo>
                  <a:lnTo>
                    <a:pt x="10803" y="772"/>
                  </a:lnTo>
                  <a:lnTo>
                    <a:pt x="10295" y="546"/>
                  </a:lnTo>
                  <a:lnTo>
                    <a:pt x="10295" y="546"/>
                  </a:lnTo>
                  <a:lnTo>
                    <a:pt x="9692" y="301"/>
                  </a:lnTo>
                  <a:lnTo>
                    <a:pt x="9203" y="132"/>
                  </a:lnTo>
                  <a:lnTo>
                    <a:pt x="8751" y="0"/>
                  </a:lnTo>
                  <a:lnTo>
                    <a:pt x="4743" y="490"/>
                  </a:lnTo>
                  <a:lnTo>
                    <a:pt x="4743" y="490"/>
                  </a:lnTo>
                  <a:lnTo>
                    <a:pt x="4348" y="791"/>
                  </a:lnTo>
                  <a:lnTo>
                    <a:pt x="4348" y="791"/>
                  </a:lnTo>
                  <a:lnTo>
                    <a:pt x="3746" y="1280"/>
                  </a:lnTo>
                  <a:lnTo>
                    <a:pt x="3388" y="1581"/>
                  </a:lnTo>
                  <a:lnTo>
                    <a:pt x="3012" y="1939"/>
                  </a:lnTo>
                  <a:lnTo>
                    <a:pt x="3012" y="1939"/>
                  </a:lnTo>
                  <a:lnTo>
                    <a:pt x="2918" y="2014"/>
                  </a:lnTo>
                  <a:lnTo>
                    <a:pt x="2918" y="2014"/>
                  </a:lnTo>
                  <a:lnTo>
                    <a:pt x="2409" y="2522"/>
                  </a:lnTo>
                  <a:lnTo>
                    <a:pt x="1882" y="3087"/>
                  </a:lnTo>
                  <a:lnTo>
                    <a:pt x="1638" y="3369"/>
                  </a:lnTo>
                  <a:lnTo>
                    <a:pt x="1412" y="3670"/>
                  </a:lnTo>
                  <a:lnTo>
                    <a:pt x="1186" y="3971"/>
                  </a:lnTo>
                  <a:lnTo>
                    <a:pt x="998" y="4272"/>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2"/>
            <p:cNvSpPr/>
            <p:nvPr/>
          </p:nvSpPr>
          <p:spPr>
            <a:xfrm flipH="1">
              <a:off x="2632255" y="2014032"/>
              <a:ext cx="442104" cy="511783"/>
            </a:xfrm>
            <a:custGeom>
              <a:rect b="b" l="l" r="r" t="t"/>
              <a:pathLst>
                <a:path extrusionOk="0" h="10371" w="8959">
                  <a:moveTo>
                    <a:pt x="2560" y="1"/>
                  </a:move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lnTo>
                    <a:pt x="2541" y="7397"/>
                  </a:lnTo>
                  <a:lnTo>
                    <a:pt x="2899" y="7773"/>
                  </a:lnTo>
                  <a:lnTo>
                    <a:pt x="3294" y="8168"/>
                  </a:lnTo>
                  <a:lnTo>
                    <a:pt x="3708" y="8564"/>
                  </a:lnTo>
                  <a:lnTo>
                    <a:pt x="4423" y="9222"/>
                  </a:lnTo>
                  <a:lnTo>
                    <a:pt x="4837" y="9561"/>
                  </a:lnTo>
                  <a:lnTo>
                    <a:pt x="4856" y="9580"/>
                  </a:lnTo>
                  <a:lnTo>
                    <a:pt x="5533" y="10351"/>
                  </a:lnTo>
                  <a:lnTo>
                    <a:pt x="5552" y="10370"/>
                  </a:lnTo>
                  <a:lnTo>
                    <a:pt x="8959" y="6249"/>
                  </a:lnTo>
                  <a:lnTo>
                    <a:pt x="8752" y="6023"/>
                  </a:lnTo>
                  <a:lnTo>
                    <a:pt x="8733" y="6023"/>
                  </a:lnTo>
                  <a:lnTo>
                    <a:pt x="3463" y="20"/>
                  </a:lnTo>
                  <a:lnTo>
                    <a:pt x="33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2"/>
            <p:cNvSpPr/>
            <p:nvPr/>
          </p:nvSpPr>
          <p:spPr>
            <a:xfrm flipH="1">
              <a:off x="2632255" y="2014032"/>
              <a:ext cx="442104" cy="511783"/>
            </a:xfrm>
            <a:custGeom>
              <a:rect b="b" l="l" r="r" t="t"/>
              <a:pathLst>
                <a:path extrusionOk="0" fill="none" h="10371" w="8959">
                  <a:moveTo>
                    <a:pt x="2259" y="7058"/>
                  </a:moveTo>
                  <a:lnTo>
                    <a:pt x="2259" y="7058"/>
                  </a:lnTo>
                  <a:lnTo>
                    <a:pt x="2541" y="7397"/>
                  </a:lnTo>
                  <a:lnTo>
                    <a:pt x="2899" y="7773"/>
                  </a:lnTo>
                  <a:lnTo>
                    <a:pt x="3294" y="8168"/>
                  </a:lnTo>
                  <a:lnTo>
                    <a:pt x="3708" y="8564"/>
                  </a:lnTo>
                  <a:lnTo>
                    <a:pt x="4423" y="9222"/>
                  </a:lnTo>
                  <a:lnTo>
                    <a:pt x="4837" y="9561"/>
                  </a:lnTo>
                  <a:lnTo>
                    <a:pt x="4837" y="9561"/>
                  </a:lnTo>
                  <a:lnTo>
                    <a:pt x="4856" y="9580"/>
                  </a:lnTo>
                  <a:lnTo>
                    <a:pt x="5533" y="10351"/>
                  </a:lnTo>
                  <a:lnTo>
                    <a:pt x="5552" y="10370"/>
                  </a:lnTo>
                  <a:lnTo>
                    <a:pt x="8959" y="6249"/>
                  </a:lnTo>
                  <a:lnTo>
                    <a:pt x="8752" y="6023"/>
                  </a:lnTo>
                  <a:lnTo>
                    <a:pt x="8733" y="6023"/>
                  </a:lnTo>
                  <a:lnTo>
                    <a:pt x="3463" y="20"/>
                  </a:lnTo>
                  <a:lnTo>
                    <a:pt x="3463" y="20"/>
                  </a:lnTo>
                  <a:lnTo>
                    <a:pt x="3350" y="1"/>
                  </a:lnTo>
                  <a:lnTo>
                    <a:pt x="3031" y="1"/>
                  </a:lnTo>
                  <a:lnTo>
                    <a:pt x="2560" y="1"/>
                  </a:ln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2"/>
            <p:cNvSpPr/>
            <p:nvPr/>
          </p:nvSpPr>
          <p:spPr>
            <a:xfrm flipH="1">
              <a:off x="2635961" y="2309369"/>
              <a:ext cx="199709" cy="215501"/>
            </a:xfrm>
            <a:custGeom>
              <a:rect b="b" l="l" r="r" t="t"/>
              <a:pathLst>
                <a:path extrusionOk="0" h="4367" w="4047">
                  <a:moveTo>
                    <a:pt x="3952" y="0"/>
                  </a:moveTo>
                  <a:lnTo>
                    <a:pt x="3896" y="38"/>
                  </a:lnTo>
                  <a:lnTo>
                    <a:pt x="2183" y="1581"/>
                  </a:lnTo>
                  <a:lnTo>
                    <a:pt x="979" y="2673"/>
                  </a:lnTo>
                  <a:lnTo>
                    <a:pt x="0" y="3576"/>
                  </a:lnTo>
                  <a:lnTo>
                    <a:pt x="19" y="3595"/>
                  </a:lnTo>
                  <a:lnTo>
                    <a:pt x="696" y="4366"/>
                  </a:lnTo>
                  <a:lnTo>
                    <a:pt x="4046" y="76"/>
                  </a:lnTo>
                  <a:lnTo>
                    <a:pt x="395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2"/>
            <p:cNvSpPr/>
            <p:nvPr/>
          </p:nvSpPr>
          <p:spPr>
            <a:xfrm flipH="1">
              <a:off x="2789182" y="2301030"/>
              <a:ext cx="176516" cy="148635"/>
            </a:xfrm>
            <a:custGeom>
              <a:rect b="b" l="l" r="r" t="t"/>
              <a:pathLst>
                <a:path extrusionOk="0" h="3012" w="3577">
                  <a:moveTo>
                    <a:pt x="0" y="0"/>
                  </a:moveTo>
                  <a:lnTo>
                    <a:pt x="0" y="38"/>
                  </a:lnTo>
                  <a:lnTo>
                    <a:pt x="358" y="489"/>
                  </a:lnTo>
                  <a:lnTo>
                    <a:pt x="753" y="922"/>
                  </a:lnTo>
                  <a:lnTo>
                    <a:pt x="1167" y="1336"/>
                  </a:lnTo>
                  <a:lnTo>
                    <a:pt x="1600" y="1731"/>
                  </a:lnTo>
                  <a:lnTo>
                    <a:pt x="2052" y="2089"/>
                  </a:lnTo>
                  <a:lnTo>
                    <a:pt x="2541" y="2428"/>
                  </a:lnTo>
                  <a:lnTo>
                    <a:pt x="3030" y="2748"/>
                  </a:lnTo>
                  <a:lnTo>
                    <a:pt x="3557" y="3011"/>
                  </a:lnTo>
                  <a:lnTo>
                    <a:pt x="3576" y="3011"/>
                  </a:lnTo>
                  <a:lnTo>
                    <a:pt x="3576" y="2992"/>
                  </a:lnTo>
                  <a:lnTo>
                    <a:pt x="3049" y="2710"/>
                  </a:lnTo>
                  <a:lnTo>
                    <a:pt x="2560" y="2409"/>
                  </a:lnTo>
                  <a:lnTo>
                    <a:pt x="2089" y="2070"/>
                  </a:lnTo>
                  <a:lnTo>
                    <a:pt x="1619" y="1713"/>
                  </a:lnTo>
                  <a:lnTo>
                    <a:pt x="1186" y="1317"/>
                  </a:lnTo>
                  <a:lnTo>
                    <a:pt x="772" y="903"/>
                  </a:lnTo>
                  <a:lnTo>
                    <a:pt x="396" y="470"/>
                  </a:lnTo>
                  <a:lnTo>
                    <a:pt x="19" y="19"/>
                  </a:lnTo>
                  <a:lnTo>
                    <a:pt x="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2"/>
            <p:cNvSpPr/>
            <p:nvPr/>
          </p:nvSpPr>
          <p:spPr>
            <a:xfrm flipH="1">
              <a:off x="2755779" y="1746625"/>
              <a:ext cx="24180" cy="104025"/>
            </a:xfrm>
            <a:custGeom>
              <a:rect b="b" l="l" r="r" t="t"/>
              <a:pathLst>
                <a:path extrusionOk="0" h="2108" w="490">
                  <a:moveTo>
                    <a:pt x="490" y="0"/>
                  </a:moveTo>
                  <a:lnTo>
                    <a:pt x="396" y="94"/>
                  </a:lnTo>
                  <a:lnTo>
                    <a:pt x="320" y="339"/>
                  </a:lnTo>
                  <a:lnTo>
                    <a:pt x="245" y="584"/>
                  </a:lnTo>
                  <a:lnTo>
                    <a:pt x="151" y="1092"/>
                  </a:lnTo>
                  <a:lnTo>
                    <a:pt x="76" y="1600"/>
                  </a:lnTo>
                  <a:lnTo>
                    <a:pt x="0" y="2089"/>
                  </a:lnTo>
                  <a:lnTo>
                    <a:pt x="19" y="2108"/>
                  </a:lnTo>
                  <a:lnTo>
                    <a:pt x="57" y="2108"/>
                  </a:lnTo>
                  <a:lnTo>
                    <a:pt x="57" y="2089"/>
                  </a:lnTo>
                  <a:lnTo>
                    <a:pt x="113" y="1581"/>
                  </a:lnTo>
                  <a:lnTo>
                    <a:pt x="207" y="1054"/>
                  </a:lnTo>
                  <a:lnTo>
                    <a:pt x="264" y="791"/>
                  </a:lnTo>
                  <a:lnTo>
                    <a:pt x="320" y="527"/>
                  </a:lnTo>
                  <a:lnTo>
                    <a:pt x="396" y="264"/>
                  </a:lnTo>
                  <a:lnTo>
                    <a:pt x="49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2"/>
            <p:cNvSpPr/>
            <p:nvPr/>
          </p:nvSpPr>
          <p:spPr>
            <a:xfrm flipH="1">
              <a:off x="2778083" y="1904483"/>
              <a:ext cx="6514" cy="143058"/>
            </a:xfrm>
            <a:custGeom>
              <a:rect b="b" l="l" r="r" t="t"/>
              <a:pathLst>
                <a:path extrusionOk="0" h="2899" w="132">
                  <a:moveTo>
                    <a:pt x="94" y="0"/>
                  </a:moveTo>
                  <a:lnTo>
                    <a:pt x="75" y="19"/>
                  </a:lnTo>
                  <a:lnTo>
                    <a:pt x="57" y="1449"/>
                  </a:lnTo>
                  <a:lnTo>
                    <a:pt x="0" y="2861"/>
                  </a:lnTo>
                  <a:lnTo>
                    <a:pt x="19" y="2880"/>
                  </a:lnTo>
                  <a:lnTo>
                    <a:pt x="38" y="2898"/>
                  </a:lnTo>
                  <a:lnTo>
                    <a:pt x="57" y="2880"/>
                  </a:lnTo>
                  <a:lnTo>
                    <a:pt x="57" y="2861"/>
                  </a:lnTo>
                  <a:lnTo>
                    <a:pt x="113" y="1449"/>
                  </a:lnTo>
                  <a:lnTo>
                    <a:pt x="132" y="19"/>
                  </a:lnTo>
                  <a:lnTo>
                    <a:pt x="13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2"/>
            <p:cNvSpPr/>
            <p:nvPr/>
          </p:nvSpPr>
          <p:spPr>
            <a:xfrm flipH="1">
              <a:off x="2778971" y="1909122"/>
              <a:ext cx="17716" cy="58575"/>
            </a:xfrm>
            <a:custGeom>
              <a:rect b="b" l="l" r="r" t="t"/>
              <a:pathLst>
                <a:path extrusionOk="0" h="1187" w="359">
                  <a:moveTo>
                    <a:pt x="19" y="0"/>
                  </a:moveTo>
                  <a:lnTo>
                    <a:pt x="1" y="19"/>
                  </a:lnTo>
                  <a:lnTo>
                    <a:pt x="1" y="38"/>
                  </a:lnTo>
                  <a:lnTo>
                    <a:pt x="302" y="1167"/>
                  </a:lnTo>
                  <a:lnTo>
                    <a:pt x="339" y="1186"/>
                  </a:lnTo>
                  <a:lnTo>
                    <a:pt x="358" y="1186"/>
                  </a:lnTo>
                  <a:lnTo>
                    <a:pt x="358" y="1148"/>
                  </a:lnTo>
                  <a:lnTo>
                    <a:pt x="38" y="19"/>
                  </a:lnTo>
                  <a:lnTo>
                    <a:pt x="3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2"/>
            <p:cNvSpPr/>
            <p:nvPr/>
          </p:nvSpPr>
          <p:spPr>
            <a:xfrm flipH="1">
              <a:off x="2290540" y="1738236"/>
              <a:ext cx="83595" cy="147697"/>
            </a:xfrm>
            <a:custGeom>
              <a:rect b="b" l="l" r="r" t="t"/>
              <a:pathLst>
                <a:path extrusionOk="0" h="2993" w="1694">
                  <a:moveTo>
                    <a:pt x="1656" y="1"/>
                  </a:moveTo>
                  <a:lnTo>
                    <a:pt x="1355" y="302"/>
                  </a:lnTo>
                  <a:lnTo>
                    <a:pt x="1092" y="641"/>
                  </a:lnTo>
                  <a:lnTo>
                    <a:pt x="828" y="998"/>
                  </a:lnTo>
                  <a:lnTo>
                    <a:pt x="602" y="1356"/>
                  </a:lnTo>
                  <a:lnTo>
                    <a:pt x="414" y="1732"/>
                  </a:lnTo>
                  <a:lnTo>
                    <a:pt x="245" y="2127"/>
                  </a:lnTo>
                  <a:lnTo>
                    <a:pt x="113" y="2541"/>
                  </a:lnTo>
                  <a:lnTo>
                    <a:pt x="0" y="2955"/>
                  </a:lnTo>
                  <a:lnTo>
                    <a:pt x="0" y="2974"/>
                  </a:lnTo>
                  <a:lnTo>
                    <a:pt x="19" y="2993"/>
                  </a:lnTo>
                  <a:lnTo>
                    <a:pt x="38" y="2974"/>
                  </a:lnTo>
                  <a:lnTo>
                    <a:pt x="57" y="2974"/>
                  </a:lnTo>
                  <a:lnTo>
                    <a:pt x="151" y="2560"/>
                  </a:lnTo>
                  <a:lnTo>
                    <a:pt x="301" y="2146"/>
                  </a:lnTo>
                  <a:lnTo>
                    <a:pt x="471" y="1751"/>
                  </a:lnTo>
                  <a:lnTo>
                    <a:pt x="659" y="1375"/>
                  </a:lnTo>
                  <a:lnTo>
                    <a:pt x="885" y="1017"/>
                  </a:lnTo>
                  <a:lnTo>
                    <a:pt x="1129" y="678"/>
                  </a:lnTo>
                  <a:lnTo>
                    <a:pt x="1393" y="339"/>
                  </a:lnTo>
                  <a:lnTo>
                    <a:pt x="1694" y="38"/>
                  </a:lnTo>
                  <a:lnTo>
                    <a:pt x="165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2"/>
            <p:cNvSpPr/>
            <p:nvPr/>
          </p:nvSpPr>
          <p:spPr>
            <a:xfrm flipH="1">
              <a:off x="2388932" y="1685337"/>
              <a:ext cx="289818" cy="96622"/>
            </a:xfrm>
            <a:custGeom>
              <a:rect b="b" l="l" r="r" t="t"/>
              <a:pathLst>
                <a:path extrusionOk="0" h="1958" w="5873">
                  <a:moveTo>
                    <a:pt x="5759" y="0"/>
                  </a:moveTo>
                  <a:lnTo>
                    <a:pt x="5571" y="207"/>
                  </a:lnTo>
                  <a:lnTo>
                    <a:pt x="5383" y="395"/>
                  </a:lnTo>
                  <a:lnTo>
                    <a:pt x="5157" y="565"/>
                  </a:lnTo>
                  <a:lnTo>
                    <a:pt x="4931" y="696"/>
                  </a:lnTo>
                  <a:lnTo>
                    <a:pt x="4555" y="866"/>
                  </a:lnTo>
                  <a:lnTo>
                    <a:pt x="4291" y="979"/>
                  </a:lnTo>
                  <a:lnTo>
                    <a:pt x="4028" y="1054"/>
                  </a:lnTo>
                  <a:lnTo>
                    <a:pt x="3764" y="1129"/>
                  </a:lnTo>
                  <a:lnTo>
                    <a:pt x="3520" y="1204"/>
                  </a:lnTo>
                  <a:lnTo>
                    <a:pt x="3256" y="1242"/>
                  </a:lnTo>
                  <a:lnTo>
                    <a:pt x="2993" y="1280"/>
                  </a:lnTo>
                  <a:lnTo>
                    <a:pt x="2711" y="1299"/>
                  </a:lnTo>
                  <a:lnTo>
                    <a:pt x="2108" y="1299"/>
                  </a:lnTo>
                  <a:lnTo>
                    <a:pt x="1770" y="1261"/>
                  </a:lnTo>
                  <a:lnTo>
                    <a:pt x="1431" y="1204"/>
                  </a:lnTo>
                  <a:lnTo>
                    <a:pt x="1073" y="1148"/>
                  </a:lnTo>
                  <a:lnTo>
                    <a:pt x="847" y="1073"/>
                  </a:lnTo>
                  <a:lnTo>
                    <a:pt x="584" y="979"/>
                  </a:lnTo>
                  <a:lnTo>
                    <a:pt x="339" y="885"/>
                  </a:lnTo>
                  <a:lnTo>
                    <a:pt x="95" y="753"/>
                  </a:lnTo>
                  <a:lnTo>
                    <a:pt x="1" y="696"/>
                  </a:lnTo>
                  <a:lnTo>
                    <a:pt x="339" y="1016"/>
                  </a:lnTo>
                  <a:lnTo>
                    <a:pt x="509" y="1167"/>
                  </a:lnTo>
                  <a:lnTo>
                    <a:pt x="697" y="1299"/>
                  </a:lnTo>
                  <a:lnTo>
                    <a:pt x="923" y="1449"/>
                  </a:lnTo>
                  <a:lnTo>
                    <a:pt x="1167" y="1581"/>
                  </a:lnTo>
                  <a:lnTo>
                    <a:pt x="1412" y="1694"/>
                  </a:lnTo>
                  <a:lnTo>
                    <a:pt x="1676" y="1788"/>
                  </a:lnTo>
                  <a:lnTo>
                    <a:pt x="1939" y="1863"/>
                  </a:lnTo>
                  <a:lnTo>
                    <a:pt x="2202" y="1920"/>
                  </a:lnTo>
                  <a:lnTo>
                    <a:pt x="2485" y="1938"/>
                  </a:lnTo>
                  <a:lnTo>
                    <a:pt x="2748" y="1957"/>
                  </a:lnTo>
                  <a:lnTo>
                    <a:pt x="3030" y="1938"/>
                  </a:lnTo>
                  <a:lnTo>
                    <a:pt x="3294" y="1920"/>
                  </a:lnTo>
                  <a:lnTo>
                    <a:pt x="3557" y="1863"/>
                  </a:lnTo>
                  <a:lnTo>
                    <a:pt x="3821" y="1788"/>
                  </a:lnTo>
                  <a:lnTo>
                    <a:pt x="4141" y="1675"/>
                  </a:lnTo>
                  <a:lnTo>
                    <a:pt x="4442" y="1524"/>
                  </a:lnTo>
                  <a:lnTo>
                    <a:pt x="4743" y="1336"/>
                  </a:lnTo>
                  <a:lnTo>
                    <a:pt x="5006" y="1129"/>
                  </a:lnTo>
                  <a:lnTo>
                    <a:pt x="5270" y="885"/>
                  </a:lnTo>
                  <a:lnTo>
                    <a:pt x="5496" y="621"/>
                  </a:lnTo>
                  <a:lnTo>
                    <a:pt x="5684" y="339"/>
                  </a:lnTo>
                  <a:lnTo>
                    <a:pt x="5872" y="57"/>
                  </a:lnTo>
                  <a:lnTo>
                    <a:pt x="575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flipH="1">
              <a:off x="2388932" y="1685337"/>
              <a:ext cx="289818" cy="96622"/>
            </a:xfrm>
            <a:custGeom>
              <a:rect b="b" l="l" r="r" t="t"/>
              <a:pathLst>
                <a:path extrusionOk="0" fill="none" h="1958" w="5873">
                  <a:moveTo>
                    <a:pt x="5759" y="0"/>
                  </a:moveTo>
                  <a:lnTo>
                    <a:pt x="5759" y="0"/>
                  </a:lnTo>
                  <a:lnTo>
                    <a:pt x="5571" y="207"/>
                  </a:lnTo>
                  <a:lnTo>
                    <a:pt x="5383" y="395"/>
                  </a:lnTo>
                  <a:lnTo>
                    <a:pt x="5157" y="565"/>
                  </a:lnTo>
                  <a:lnTo>
                    <a:pt x="4931" y="696"/>
                  </a:lnTo>
                  <a:lnTo>
                    <a:pt x="4931" y="696"/>
                  </a:lnTo>
                  <a:lnTo>
                    <a:pt x="4555" y="866"/>
                  </a:lnTo>
                  <a:lnTo>
                    <a:pt x="4555" y="866"/>
                  </a:lnTo>
                  <a:lnTo>
                    <a:pt x="4291" y="979"/>
                  </a:lnTo>
                  <a:lnTo>
                    <a:pt x="4028" y="1054"/>
                  </a:lnTo>
                  <a:lnTo>
                    <a:pt x="3764" y="1129"/>
                  </a:lnTo>
                  <a:lnTo>
                    <a:pt x="3520" y="1204"/>
                  </a:lnTo>
                  <a:lnTo>
                    <a:pt x="3256" y="1242"/>
                  </a:lnTo>
                  <a:lnTo>
                    <a:pt x="2993" y="1280"/>
                  </a:lnTo>
                  <a:lnTo>
                    <a:pt x="2711" y="1299"/>
                  </a:lnTo>
                  <a:lnTo>
                    <a:pt x="2447" y="1299"/>
                  </a:lnTo>
                  <a:lnTo>
                    <a:pt x="2447" y="1299"/>
                  </a:lnTo>
                  <a:lnTo>
                    <a:pt x="2108" y="1299"/>
                  </a:lnTo>
                  <a:lnTo>
                    <a:pt x="1770" y="1261"/>
                  </a:lnTo>
                  <a:lnTo>
                    <a:pt x="1431" y="1204"/>
                  </a:lnTo>
                  <a:lnTo>
                    <a:pt x="1073" y="1148"/>
                  </a:lnTo>
                  <a:lnTo>
                    <a:pt x="1073" y="1148"/>
                  </a:lnTo>
                  <a:lnTo>
                    <a:pt x="847" y="1073"/>
                  </a:lnTo>
                  <a:lnTo>
                    <a:pt x="584" y="979"/>
                  </a:lnTo>
                  <a:lnTo>
                    <a:pt x="339" y="885"/>
                  </a:lnTo>
                  <a:lnTo>
                    <a:pt x="95" y="753"/>
                  </a:lnTo>
                  <a:lnTo>
                    <a:pt x="95" y="753"/>
                  </a:lnTo>
                  <a:lnTo>
                    <a:pt x="1" y="696"/>
                  </a:lnTo>
                  <a:lnTo>
                    <a:pt x="1" y="696"/>
                  </a:lnTo>
                  <a:lnTo>
                    <a:pt x="339" y="1016"/>
                  </a:lnTo>
                  <a:lnTo>
                    <a:pt x="509" y="1167"/>
                  </a:lnTo>
                  <a:lnTo>
                    <a:pt x="697" y="1299"/>
                  </a:lnTo>
                  <a:lnTo>
                    <a:pt x="697" y="1299"/>
                  </a:lnTo>
                  <a:lnTo>
                    <a:pt x="923" y="1449"/>
                  </a:lnTo>
                  <a:lnTo>
                    <a:pt x="1167" y="1581"/>
                  </a:lnTo>
                  <a:lnTo>
                    <a:pt x="1412" y="1694"/>
                  </a:lnTo>
                  <a:lnTo>
                    <a:pt x="1676" y="1788"/>
                  </a:lnTo>
                  <a:lnTo>
                    <a:pt x="1939" y="1863"/>
                  </a:lnTo>
                  <a:lnTo>
                    <a:pt x="2202" y="1920"/>
                  </a:lnTo>
                  <a:lnTo>
                    <a:pt x="2485" y="1938"/>
                  </a:lnTo>
                  <a:lnTo>
                    <a:pt x="2748" y="1957"/>
                  </a:lnTo>
                  <a:lnTo>
                    <a:pt x="2748" y="1957"/>
                  </a:lnTo>
                  <a:lnTo>
                    <a:pt x="3030" y="1938"/>
                  </a:lnTo>
                  <a:lnTo>
                    <a:pt x="3294" y="1920"/>
                  </a:lnTo>
                  <a:lnTo>
                    <a:pt x="3557" y="1863"/>
                  </a:lnTo>
                  <a:lnTo>
                    <a:pt x="3821" y="1788"/>
                  </a:lnTo>
                  <a:lnTo>
                    <a:pt x="3821" y="1788"/>
                  </a:lnTo>
                  <a:lnTo>
                    <a:pt x="4141" y="1675"/>
                  </a:lnTo>
                  <a:lnTo>
                    <a:pt x="4442" y="1524"/>
                  </a:lnTo>
                  <a:lnTo>
                    <a:pt x="4743" y="1336"/>
                  </a:lnTo>
                  <a:lnTo>
                    <a:pt x="5006" y="1129"/>
                  </a:lnTo>
                  <a:lnTo>
                    <a:pt x="5270" y="885"/>
                  </a:lnTo>
                  <a:lnTo>
                    <a:pt x="5496" y="621"/>
                  </a:lnTo>
                  <a:lnTo>
                    <a:pt x="5684" y="339"/>
                  </a:lnTo>
                  <a:lnTo>
                    <a:pt x="5872" y="57"/>
                  </a:lnTo>
                  <a:lnTo>
                    <a:pt x="5872" y="57"/>
                  </a:lnTo>
                  <a:lnTo>
                    <a:pt x="57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2"/>
            <p:cNvSpPr/>
            <p:nvPr/>
          </p:nvSpPr>
          <p:spPr>
            <a:xfrm flipH="1">
              <a:off x="2607192" y="1211711"/>
              <a:ext cx="209924" cy="309310"/>
            </a:xfrm>
            <a:custGeom>
              <a:rect b="b" l="l" r="r" t="t"/>
              <a:pathLst>
                <a:path extrusionOk="0" h="6268" w="4254">
                  <a:moveTo>
                    <a:pt x="4254" y="0"/>
                  </a:moveTo>
                  <a:lnTo>
                    <a:pt x="2899" y="509"/>
                  </a:lnTo>
                  <a:lnTo>
                    <a:pt x="2202" y="734"/>
                  </a:lnTo>
                  <a:lnTo>
                    <a:pt x="1525" y="941"/>
                  </a:lnTo>
                  <a:lnTo>
                    <a:pt x="1356" y="998"/>
                  </a:lnTo>
                  <a:lnTo>
                    <a:pt x="1205" y="1054"/>
                  </a:lnTo>
                  <a:lnTo>
                    <a:pt x="1130" y="1073"/>
                  </a:lnTo>
                  <a:lnTo>
                    <a:pt x="1073" y="1111"/>
                  </a:lnTo>
                  <a:lnTo>
                    <a:pt x="1036" y="1130"/>
                  </a:lnTo>
                  <a:lnTo>
                    <a:pt x="866" y="1224"/>
                  </a:lnTo>
                  <a:lnTo>
                    <a:pt x="734" y="1355"/>
                  </a:lnTo>
                  <a:lnTo>
                    <a:pt x="716" y="1374"/>
                  </a:lnTo>
                  <a:lnTo>
                    <a:pt x="640" y="1449"/>
                  </a:lnTo>
                  <a:lnTo>
                    <a:pt x="603" y="1544"/>
                  </a:lnTo>
                  <a:lnTo>
                    <a:pt x="584" y="1562"/>
                  </a:lnTo>
                  <a:lnTo>
                    <a:pt x="546" y="1675"/>
                  </a:lnTo>
                  <a:lnTo>
                    <a:pt x="527" y="1788"/>
                  </a:lnTo>
                  <a:lnTo>
                    <a:pt x="509" y="1826"/>
                  </a:lnTo>
                  <a:lnTo>
                    <a:pt x="509" y="1863"/>
                  </a:lnTo>
                  <a:lnTo>
                    <a:pt x="509" y="1958"/>
                  </a:lnTo>
                  <a:lnTo>
                    <a:pt x="527" y="2165"/>
                  </a:lnTo>
                  <a:lnTo>
                    <a:pt x="565" y="2372"/>
                  </a:lnTo>
                  <a:lnTo>
                    <a:pt x="640" y="2616"/>
                  </a:lnTo>
                  <a:lnTo>
                    <a:pt x="753" y="2842"/>
                  </a:lnTo>
                  <a:lnTo>
                    <a:pt x="885" y="3068"/>
                  </a:lnTo>
                  <a:lnTo>
                    <a:pt x="1036" y="3275"/>
                  </a:lnTo>
                  <a:lnTo>
                    <a:pt x="866" y="3369"/>
                  </a:lnTo>
                  <a:lnTo>
                    <a:pt x="697" y="3463"/>
                  </a:lnTo>
                  <a:lnTo>
                    <a:pt x="659" y="3501"/>
                  </a:lnTo>
                  <a:lnTo>
                    <a:pt x="527" y="3614"/>
                  </a:lnTo>
                  <a:lnTo>
                    <a:pt x="396" y="3764"/>
                  </a:lnTo>
                  <a:lnTo>
                    <a:pt x="377" y="3783"/>
                  </a:lnTo>
                  <a:lnTo>
                    <a:pt x="283" y="3896"/>
                  </a:lnTo>
                  <a:lnTo>
                    <a:pt x="208" y="4028"/>
                  </a:lnTo>
                  <a:lnTo>
                    <a:pt x="132" y="4141"/>
                  </a:lnTo>
                  <a:lnTo>
                    <a:pt x="76" y="4272"/>
                  </a:lnTo>
                  <a:lnTo>
                    <a:pt x="76" y="4291"/>
                  </a:lnTo>
                  <a:lnTo>
                    <a:pt x="57" y="4329"/>
                  </a:lnTo>
                  <a:lnTo>
                    <a:pt x="38" y="4461"/>
                  </a:lnTo>
                  <a:lnTo>
                    <a:pt x="1" y="4611"/>
                  </a:lnTo>
                  <a:lnTo>
                    <a:pt x="1" y="4649"/>
                  </a:lnTo>
                  <a:lnTo>
                    <a:pt x="1" y="4893"/>
                  </a:lnTo>
                  <a:lnTo>
                    <a:pt x="19" y="5138"/>
                  </a:lnTo>
                  <a:lnTo>
                    <a:pt x="95" y="5383"/>
                  </a:lnTo>
                  <a:lnTo>
                    <a:pt x="189" y="5608"/>
                  </a:lnTo>
                  <a:lnTo>
                    <a:pt x="264" y="5740"/>
                  </a:lnTo>
                  <a:lnTo>
                    <a:pt x="358" y="5853"/>
                  </a:lnTo>
                  <a:lnTo>
                    <a:pt x="377" y="5891"/>
                  </a:lnTo>
                  <a:lnTo>
                    <a:pt x="490" y="6004"/>
                  </a:lnTo>
                  <a:lnTo>
                    <a:pt x="659" y="6098"/>
                  </a:lnTo>
                  <a:lnTo>
                    <a:pt x="829" y="6173"/>
                  </a:lnTo>
                  <a:lnTo>
                    <a:pt x="1017" y="6211"/>
                  </a:lnTo>
                  <a:lnTo>
                    <a:pt x="1205" y="6248"/>
                  </a:lnTo>
                  <a:lnTo>
                    <a:pt x="1374" y="6267"/>
                  </a:lnTo>
                  <a:lnTo>
                    <a:pt x="1713" y="6267"/>
                  </a:lnTo>
                  <a:lnTo>
                    <a:pt x="1864" y="6229"/>
                  </a:lnTo>
                  <a:lnTo>
                    <a:pt x="2071" y="6154"/>
                  </a:lnTo>
                  <a:lnTo>
                    <a:pt x="2240" y="6041"/>
                  </a:lnTo>
                  <a:lnTo>
                    <a:pt x="2391" y="5910"/>
                  </a:lnTo>
                  <a:lnTo>
                    <a:pt x="2522" y="5740"/>
                  </a:lnTo>
                  <a:lnTo>
                    <a:pt x="2673" y="5514"/>
                  </a:lnTo>
                  <a:lnTo>
                    <a:pt x="2786" y="5289"/>
                  </a:lnTo>
                  <a:lnTo>
                    <a:pt x="2993" y="4799"/>
                  </a:lnTo>
                  <a:lnTo>
                    <a:pt x="3143" y="4385"/>
                  </a:lnTo>
                  <a:lnTo>
                    <a:pt x="3200" y="4216"/>
                  </a:lnTo>
                  <a:lnTo>
                    <a:pt x="3444" y="3425"/>
                  </a:lnTo>
                  <a:lnTo>
                    <a:pt x="3444" y="3388"/>
                  </a:lnTo>
                  <a:lnTo>
                    <a:pt x="3689" y="2485"/>
                  </a:lnTo>
                  <a:lnTo>
                    <a:pt x="3708" y="2447"/>
                  </a:lnTo>
                  <a:lnTo>
                    <a:pt x="3858" y="1826"/>
                  </a:lnTo>
                  <a:lnTo>
                    <a:pt x="3858" y="1788"/>
                  </a:lnTo>
                  <a:lnTo>
                    <a:pt x="4009" y="1224"/>
                  </a:lnTo>
                  <a:lnTo>
                    <a:pt x="4028" y="1111"/>
                  </a:lnTo>
                  <a:lnTo>
                    <a:pt x="4028" y="1073"/>
                  </a:lnTo>
                  <a:lnTo>
                    <a:pt x="4178" y="603"/>
                  </a:lnTo>
                  <a:lnTo>
                    <a:pt x="4178" y="565"/>
                  </a:lnTo>
                  <a:lnTo>
                    <a:pt x="4235" y="283"/>
                  </a:lnTo>
                  <a:lnTo>
                    <a:pt x="4254" y="151"/>
                  </a:lnTo>
                  <a:lnTo>
                    <a:pt x="425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2"/>
            <p:cNvSpPr/>
            <p:nvPr/>
          </p:nvSpPr>
          <p:spPr>
            <a:xfrm flipH="1">
              <a:off x="2782722" y="1379785"/>
              <a:ext cx="4688" cy="3750"/>
            </a:xfrm>
            <a:custGeom>
              <a:rect b="b" l="l" r="r" t="t"/>
              <a:pathLst>
                <a:path extrusionOk="0" h="76" w="95">
                  <a:moveTo>
                    <a:pt x="20" y="1"/>
                  </a:moveTo>
                  <a:lnTo>
                    <a:pt x="1" y="19"/>
                  </a:lnTo>
                  <a:lnTo>
                    <a:pt x="76" y="76"/>
                  </a:lnTo>
                  <a:lnTo>
                    <a:pt x="95" y="76"/>
                  </a:lnTo>
                  <a:lnTo>
                    <a:pt x="95" y="57"/>
                  </a:lnTo>
                  <a:lnTo>
                    <a:pt x="20" y="1"/>
                  </a:lnTo>
                  <a:close/>
                </a:path>
              </a:pathLst>
            </a:custGeom>
            <a:solidFill>
              <a:srgbClr val="B3A4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flipH="1">
              <a:off x="2782722" y="1379785"/>
              <a:ext cx="4688" cy="3750"/>
            </a:xfrm>
            <a:custGeom>
              <a:rect b="b" l="l" r="r" t="t"/>
              <a:pathLst>
                <a:path extrusionOk="0" fill="none" h="76" w="95">
                  <a:moveTo>
                    <a:pt x="20" y="1"/>
                  </a:moveTo>
                  <a:lnTo>
                    <a:pt x="20" y="1"/>
                  </a:lnTo>
                  <a:lnTo>
                    <a:pt x="1" y="19"/>
                  </a:lnTo>
                  <a:lnTo>
                    <a:pt x="1" y="19"/>
                  </a:lnTo>
                  <a:lnTo>
                    <a:pt x="76" y="76"/>
                  </a:lnTo>
                  <a:lnTo>
                    <a:pt x="76" y="76"/>
                  </a:lnTo>
                  <a:lnTo>
                    <a:pt x="95" y="76"/>
                  </a:lnTo>
                  <a:lnTo>
                    <a:pt x="95" y="76"/>
                  </a:lnTo>
                  <a:lnTo>
                    <a:pt x="95" y="57"/>
                  </a:lnTo>
                  <a:lnTo>
                    <a:pt x="95" y="57"/>
                  </a:lnTo>
                  <a:lnTo>
                    <a:pt x="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2"/>
            <p:cNvSpPr/>
            <p:nvPr/>
          </p:nvSpPr>
          <p:spPr>
            <a:xfrm flipH="1">
              <a:off x="2782722" y="1382597"/>
              <a:ext cx="49" cy="938"/>
            </a:xfrm>
            <a:custGeom>
              <a:rect b="b" l="l" r="r" t="t"/>
              <a:pathLst>
                <a:path extrusionOk="0" h="19" w="1">
                  <a:moveTo>
                    <a:pt x="1" y="0"/>
                  </a:moveTo>
                  <a:lnTo>
                    <a:pt x="1" y="0"/>
                  </a:lnTo>
                  <a:lnTo>
                    <a:pt x="1" y="19"/>
                  </a:lnTo>
                  <a:lnTo>
                    <a:pt x="1" y="19"/>
                  </a:lnTo>
                  <a:lnTo>
                    <a:pt x="1" y="0"/>
                  </a:lnTo>
                  <a:lnTo>
                    <a:pt x="1" y="0"/>
                  </a:lnTo>
                  <a:lnTo>
                    <a:pt x="1" y="0"/>
                  </a:lnTo>
                  <a:lnTo>
                    <a:pt x="1" y="0"/>
                  </a:lnTo>
                  <a:lnTo>
                    <a:pt x="1" y="0"/>
                  </a:lnTo>
                  <a:close/>
                </a:path>
              </a:pathLst>
            </a:custGeom>
            <a:solidFill>
              <a:srgbClr val="6163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2"/>
            <p:cNvSpPr/>
            <p:nvPr/>
          </p:nvSpPr>
          <p:spPr>
            <a:xfrm flipH="1">
              <a:off x="2782722" y="1382597"/>
              <a:ext cx="49" cy="938"/>
            </a:xfrm>
            <a:custGeom>
              <a:rect b="b" l="l" r="r" t="t"/>
              <a:pathLst>
                <a:path extrusionOk="0" fill="none" h="19" w="1">
                  <a:moveTo>
                    <a:pt x="1" y="0"/>
                  </a:moveTo>
                  <a:lnTo>
                    <a:pt x="1" y="0"/>
                  </a:lnTo>
                  <a:lnTo>
                    <a:pt x="1" y="19"/>
                  </a:lnTo>
                  <a:lnTo>
                    <a:pt x="1" y="19"/>
                  </a:lnTo>
                  <a:lnTo>
                    <a:pt x="1" y="0"/>
                  </a:ln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2"/>
            <p:cNvSpPr/>
            <p:nvPr/>
          </p:nvSpPr>
          <p:spPr>
            <a:xfrm flipH="1">
              <a:off x="2796638" y="1393700"/>
              <a:ext cx="5626" cy="3800"/>
            </a:xfrm>
            <a:custGeom>
              <a:rect b="b" l="l" r="r" t="t"/>
              <a:pathLst>
                <a:path extrusionOk="0" h="77" w="114">
                  <a:moveTo>
                    <a:pt x="19" y="1"/>
                  </a:moveTo>
                  <a:lnTo>
                    <a:pt x="1" y="39"/>
                  </a:lnTo>
                  <a:lnTo>
                    <a:pt x="76" y="76"/>
                  </a:lnTo>
                  <a:lnTo>
                    <a:pt x="95" y="76"/>
                  </a:lnTo>
                  <a:lnTo>
                    <a:pt x="114" y="39"/>
                  </a:lnTo>
                  <a:lnTo>
                    <a:pt x="19" y="1"/>
                  </a:lnTo>
                  <a:close/>
                </a:path>
              </a:pathLst>
            </a:custGeom>
            <a:solidFill>
              <a:srgbClr val="B3A4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2"/>
            <p:cNvSpPr/>
            <p:nvPr/>
          </p:nvSpPr>
          <p:spPr>
            <a:xfrm flipH="1">
              <a:off x="2796638" y="1393700"/>
              <a:ext cx="5626" cy="3800"/>
            </a:xfrm>
            <a:custGeom>
              <a:rect b="b" l="l" r="r" t="t"/>
              <a:pathLst>
                <a:path extrusionOk="0" fill="none" h="77" w="114">
                  <a:moveTo>
                    <a:pt x="19" y="1"/>
                  </a:moveTo>
                  <a:lnTo>
                    <a:pt x="19" y="1"/>
                  </a:lnTo>
                  <a:lnTo>
                    <a:pt x="1" y="39"/>
                  </a:lnTo>
                  <a:lnTo>
                    <a:pt x="1" y="39"/>
                  </a:lnTo>
                  <a:lnTo>
                    <a:pt x="76" y="76"/>
                  </a:lnTo>
                  <a:lnTo>
                    <a:pt x="76" y="76"/>
                  </a:lnTo>
                  <a:lnTo>
                    <a:pt x="95" y="76"/>
                  </a:lnTo>
                  <a:lnTo>
                    <a:pt x="95" y="76"/>
                  </a:lnTo>
                  <a:lnTo>
                    <a:pt x="114" y="39"/>
                  </a:lnTo>
                  <a:lnTo>
                    <a:pt x="114" y="39"/>
                  </a:lnTo>
                  <a:lnTo>
                    <a:pt x="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flipH="1">
              <a:off x="2815192" y="1420643"/>
              <a:ext cx="1925" cy="2862"/>
            </a:xfrm>
            <a:custGeom>
              <a:rect b="b" l="l" r="r" t="t"/>
              <a:pathLst>
                <a:path extrusionOk="0" h="58" w="39">
                  <a:moveTo>
                    <a:pt x="1" y="1"/>
                  </a:moveTo>
                  <a:lnTo>
                    <a:pt x="1" y="38"/>
                  </a:lnTo>
                  <a:lnTo>
                    <a:pt x="19" y="57"/>
                  </a:lnTo>
                  <a:lnTo>
                    <a:pt x="38" y="38"/>
                  </a:lnTo>
                  <a:lnTo>
                    <a:pt x="1" y="1"/>
                  </a:lnTo>
                  <a:close/>
                </a:path>
              </a:pathLst>
            </a:custGeom>
            <a:solidFill>
              <a:srgbClr val="B3A4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2"/>
            <p:cNvSpPr/>
            <p:nvPr/>
          </p:nvSpPr>
          <p:spPr>
            <a:xfrm flipH="1">
              <a:off x="2815192" y="1420643"/>
              <a:ext cx="1925" cy="2862"/>
            </a:xfrm>
            <a:custGeom>
              <a:rect b="b" l="l" r="r" t="t"/>
              <a:pathLst>
                <a:path extrusionOk="0" fill="none" h="58" w="39">
                  <a:moveTo>
                    <a:pt x="1" y="1"/>
                  </a:moveTo>
                  <a:lnTo>
                    <a:pt x="1" y="1"/>
                  </a:lnTo>
                  <a:lnTo>
                    <a:pt x="1" y="38"/>
                  </a:lnTo>
                  <a:lnTo>
                    <a:pt x="1" y="38"/>
                  </a:lnTo>
                  <a:lnTo>
                    <a:pt x="19" y="57"/>
                  </a:lnTo>
                  <a:lnTo>
                    <a:pt x="19" y="57"/>
                  </a:lnTo>
                  <a:lnTo>
                    <a:pt x="38" y="38"/>
                  </a:lnTo>
                  <a:lnTo>
                    <a:pt x="38" y="38"/>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2"/>
            <p:cNvSpPr/>
            <p:nvPr/>
          </p:nvSpPr>
          <p:spPr>
            <a:xfrm flipH="1">
              <a:off x="2813366" y="1422518"/>
              <a:ext cx="2813" cy="2813"/>
            </a:xfrm>
            <a:custGeom>
              <a:rect b="b" l="l" r="r" t="t"/>
              <a:pathLst>
                <a:path extrusionOk="0" h="57" w="57">
                  <a:moveTo>
                    <a:pt x="19" y="0"/>
                  </a:moveTo>
                  <a:lnTo>
                    <a:pt x="0" y="19"/>
                  </a:lnTo>
                  <a:lnTo>
                    <a:pt x="57" y="57"/>
                  </a:lnTo>
                  <a:lnTo>
                    <a:pt x="57" y="19"/>
                  </a:lnTo>
                  <a:lnTo>
                    <a:pt x="19" y="0"/>
                  </a:lnTo>
                  <a:close/>
                </a:path>
              </a:pathLst>
            </a:custGeom>
            <a:solidFill>
              <a:srgbClr val="6163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
            <p:cNvSpPr/>
            <p:nvPr/>
          </p:nvSpPr>
          <p:spPr>
            <a:xfrm flipH="1">
              <a:off x="2813366" y="1422518"/>
              <a:ext cx="2813" cy="2813"/>
            </a:xfrm>
            <a:custGeom>
              <a:rect b="b" l="l" r="r" t="t"/>
              <a:pathLst>
                <a:path extrusionOk="0" fill="none" h="57" w="57">
                  <a:moveTo>
                    <a:pt x="19" y="0"/>
                  </a:moveTo>
                  <a:lnTo>
                    <a:pt x="19" y="0"/>
                  </a:lnTo>
                  <a:lnTo>
                    <a:pt x="0" y="19"/>
                  </a:lnTo>
                  <a:lnTo>
                    <a:pt x="0" y="19"/>
                  </a:lnTo>
                  <a:lnTo>
                    <a:pt x="57" y="57"/>
                  </a:lnTo>
                  <a:lnTo>
                    <a:pt x="57" y="57"/>
                  </a:lnTo>
                  <a:lnTo>
                    <a:pt x="57" y="19"/>
                  </a:lnTo>
                  <a:lnTo>
                    <a:pt x="57" y="19"/>
                  </a:lnTo>
                  <a:lnTo>
                    <a:pt x="57" y="19"/>
                  </a:lnTo>
                  <a:lnTo>
                    <a:pt x="57" y="19"/>
                  </a:lnTo>
                  <a:lnTo>
                    <a:pt x="57" y="19"/>
                  </a:lnTo>
                  <a:lnTo>
                    <a:pt x="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2"/>
            <p:cNvSpPr/>
            <p:nvPr/>
          </p:nvSpPr>
          <p:spPr>
            <a:xfrm flipH="1">
              <a:off x="2817067" y="1436434"/>
              <a:ext cx="3750" cy="4688"/>
            </a:xfrm>
            <a:custGeom>
              <a:rect b="b" l="l" r="r" t="t"/>
              <a:pathLst>
                <a:path extrusionOk="0" h="95" w="76">
                  <a:moveTo>
                    <a:pt x="19" y="1"/>
                  </a:moveTo>
                  <a:lnTo>
                    <a:pt x="0" y="38"/>
                  </a:lnTo>
                  <a:lnTo>
                    <a:pt x="76" y="95"/>
                  </a:lnTo>
                  <a:lnTo>
                    <a:pt x="76" y="57"/>
                  </a:lnTo>
                  <a:lnTo>
                    <a:pt x="19" y="1"/>
                  </a:lnTo>
                  <a:close/>
                </a:path>
              </a:pathLst>
            </a:custGeom>
            <a:solidFill>
              <a:srgbClr val="6163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2"/>
            <p:cNvSpPr/>
            <p:nvPr/>
          </p:nvSpPr>
          <p:spPr>
            <a:xfrm flipH="1">
              <a:off x="2817067" y="1436434"/>
              <a:ext cx="3750" cy="4688"/>
            </a:xfrm>
            <a:custGeom>
              <a:rect b="b" l="l" r="r" t="t"/>
              <a:pathLst>
                <a:path extrusionOk="0" fill="none" h="95" w="76">
                  <a:moveTo>
                    <a:pt x="19" y="1"/>
                  </a:moveTo>
                  <a:lnTo>
                    <a:pt x="19" y="1"/>
                  </a:lnTo>
                  <a:lnTo>
                    <a:pt x="0" y="38"/>
                  </a:lnTo>
                  <a:lnTo>
                    <a:pt x="0" y="38"/>
                  </a:lnTo>
                  <a:lnTo>
                    <a:pt x="76" y="95"/>
                  </a:lnTo>
                  <a:lnTo>
                    <a:pt x="76" y="95"/>
                  </a:lnTo>
                  <a:lnTo>
                    <a:pt x="76" y="57"/>
                  </a:lnTo>
                  <a:lnTo>
                    <a:pt x="76" y="57"/>
                  </a:lnTo>
                  <a:lnTo>
                    <a:pt x="76" y="57"/>
                  </a:lnTo>
                  <a:lnTo>
                    <a:pt x="76" y="57"/>
                  </a:lnTo>
                  <a:lnTo>
                    <a:pt x="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2"/>
            <p:cNvSpPr/>
            <p:nvPr/>
          </p:nvSpPr>
          <p:spPr>
            <a:xfrm flipH="1">
              <a:off x="2801276" y="1497722"/>
              <a:ext cx="1925" cy="1925"/>
            </a:xfrm>
            <a:custGeom>
              <a:rect b="b" l="l" r="r" t="t"/>
              <a:pathLst>
                <a:path extrusionOk="0" h="39" w="39">
                  <a:moveTo>
                    <a:pt x="1" y="1"/>
                  </a:moveTo>
                  <a:lnTo>
                    <a:pt x="20" y="38"/>
                  </a:lnTo>
                  <a:lnTo>
                    <a:pt x="38" y="19"/>
                  </a:lnTo>
                  <a:lnTo>
                    <a:pt x="20" y="1"/>
                  </a:lnTo>
                  <a:close/>
                </a:path>
              </a:pathLst>
            </a:custGeom>
            <a:solidFill>
              <a:srgbClr val="6163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2"/>
            <p:cNvSpPr/>
            <p:nvPr/>
          </p:nvSpPr>
          <p:spPr>
            <a:xfrm flipH="1">
              <a:off x="2801276" y="1497722"/>
              <a:ext cx="1925" cy="1925"/>
            </a:xfrm>
            <a:custGeom>
              <a:rect b="b" l="l" r="r" t="t"/>
              <a:pathLst>
                <a:path extrusionOk="0" fill="none" h="39" w="39">
                  <a:moveTo>
                    <a:pt x="20" y="1"/>
                  </a:moveTo>
                  <a:lnTo>
                    <a:pt x="20" y="1"/>
                  </a:lnTo>
                  <a:lnTo>
                    <a:pt x="1" y="1"/>
                  </a:lnTo>
                  <a:lnTo>
                    <a:pt x="1" y="1"/>
                  </a:lnTo>
                  <a:lnTo>
                    <a:pt x="20" y="38"/>
                  </a:lnTo>
                  <a:lnTo>
                    <a:pt x="20" y="38"/>
                  </a:lnTo>
                  <a:lnTo>
                    <a:pt x="38" y="19"/>
                  </a:lnTo>
                  <a:lnTo>
                    <a:pt x="38" y="19"/>
                  </a:lnTo>
                  <a:lnTo>
                    <a:pt x="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2"/>
            <p:cNvSpPr/>
            <p:nvPr/>
          </p:nvSpPr>
          <p:spPr>
            <a:xfrm flipH="1">
              <a:off x="2284955" y="1316621"/>
              <a:ext cx="458784" cy="432827"/>
            </a:xfrm>
            <a:custGeom>
              <a:rect b="b" l="l" r="r" t="t"/>
              <a:pathLst>
                <a:path extrusionOk="0" h="8771" w="9297">
                  <a:moveTo>
                    <a:pt x="3538" y="1"/>
                  </a:moveTo>
                  <a:lnTo>
                    <a:pt x="3068" y="20"/>
                  </a:lnTo>
                  <a:lnTo>
                    <a:pt x="2616" y="57"/>
                  </a:lnTo>
                  <a:lnTo>
                    <a:pt x="2221" y="133"/>
                  </a:lnTo>
                  <a:lnTo>
                    <a:pt x="2033" y="170"/>
                  </a:lnTo>
                  <a:lnTo>
                    <a:pt x="1845" y="227"/>
                  </a:lnTo>
                  <a:lnTo>
                    <a:pt x="1675" y="302"/>
                  </a:lnTo>
                  <a:lnTo>
                    <a:pt x="1506" y="396"/>
                  </a:lnTo>
                  <a:lnTo>
                    <a:pt x="1336" y="490"/>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lnTo>
                    <a:pt x="19" y="4273"/>
                  </a:lnTo>
                  <a:lnTo>
                    <a:pt x="19" y="4743"/>
                  </a:lnTo>
                  <a:lnTo>
                    <a:pt x="19" y="5214"/>
                  </a:lnTo>
                  <a:lnTo>
                    <a:pt x="38" y="5665"/>
                  </a:lnTo>
                  <a:lnTo>
                    <a:pt x="38" y="5703"/>
                  </a:lnTo>
                  <a:lnTo>
                    <a:pt x="76" y="6004"/>
                  </a:lnTo>
                  <a:lnTo>
                    <a:pt x="113" y="6286"/>
                  </a:lnTo>
                  <a:lnTo>
                    <a:pt x="113" y="6305"/>
                  </a:lnTo>
                  <a:lnTo>
                    <a:pt x="170" y="6588"/>
                  </a:lnTo>
                  <a:lnTo>
                    <a:pt x="245" y="6870"/>
                  </a:lnTo>
                  <a:lnTo>
                    <a:pt x="358" y="7152"/>
                  </a:lnTo>
                  <a:lnTo>
                    <a:pt x="508" y="7416"/>
                  </a:lnTo>
                  <a:lnTo>
                    <a:pt x="565" y="7491"/>
                  </a:lnTo>
                  <a:lnTo>
                    <a:pt x="659" y="7623"/>
                  </a:lnTo>
                  <a:lnTo>
                    <a:pt x="772" y="7754"/>
                  </a:lnTo>
                  <a:lnTo>
                    <a:pt x="904" y="7867"/>
                  </a:lnTo>
                  <a:lnTo>
                    <a:pt x="1035" y="7980"/>
                  </a:lnTo>
                  <a:lnTo>
                    <a:pt x="1205" y="8112"/>
                  </a:lnTo>
                  <a:lnTo>
                    <a:pt x="1412" y="8225"/>
                  </a:lnTo>
                  <a:lnTo>
                    <a:pt x="1656" y="8357"/>
                  </a:lnTo>
                  <a:lnTo>
                    <a:pt x="1901" y="8451"/>
                  </a:lnTo>
                  <a:lnTo>
                    <a:pt x="2164" y="8545"/>
                  </a:lnTo>
                  <a:lnTo>
                    <a:pt x="2390" y="8620"/>
                  </a:lnTo>
                  <a:lnTo>
                    <a:pt x="2842" y="8695"/>
                  </a:lnTo>
                  <a:lnTo>
                    <a:pt x="3294" y="8752"/>
                  </a:lnTo>
                  <a:lnTo>
                    <a:pt x="3726" y="8771"/>
                  </a:lnTo>
                  <a:lnTo>
                    <a:pt x="4178" y="8771"/>
                  </a:lnTo>
                  <a:lnTo>
                    <a:pt x="4592" y="8714"/>
                  </a:lnTo>
                  <a:lnTo>
                    <a:pt x="5025" y="8620"/>
                  </a:lnTo>
                  <a:lnTo>
                    <a:pt x="5439" y="8507"/>
                  </a:lnTo>
                  <a:lnTo>
                    <a:pt x="5872" y="8338"/>
                  </a:lnTo>
                  <a:lnTo>
                    <a:pt x="6248" y="8168"/>
                  </a:lnTo>
                  <a:lnTo>
                    <a:pt x="6493" y="8018"/>
                  </a:lnTo>
                  <a:lnTo>
                    <a:pt x="6738" y="7830"/>
                  </a:lnTo>
                  <a:lnTo>
                    <a:pt x="6945" y="7623"/>
                  </a:lnTo>
                  <a:lnTo>
                    <a:pt x="7152" y="7397"/>
                  </a:lnTo>
                  <a:lnTo>
                    <a:pt x="7359" y="7115"/>
                  </a:lnTo>
                  <a:lnTo>
                    <a:pt x="7547" y="6813"/>
                  </a:lnTo>
                  <a:lnTo>
                    <a:pt x="7735" y="6531"/>
                  </a:lnTo>
                  <a:lnTo>
                    <a:pt x="7848" y="6324"/>
                  </a:lnTo>
                  <a:lnTo>
                    <a:pt x="7885" y="6249"/>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close/>
                </a:path>
              </a:pathLst>
            </a:custGeom>
            <a:solidFill>
              <a:srgbClr val="7A5237"/>
            </a:solidFill>
            <a:ln cap="flat" cmpd="sng" w="9525">
              <a:solidFill>
                <a:srgbClr val="7A52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2"/>
            <p:cNvSpPr/>
            <p:nvPr/>
          </p:nvSpPr>
          <p:spPr>
            <a:xfrm flipH="1">
              <a:off x="2284955" y="1316621"/>
              <a:ext cx="458784" cy="432827"/>
            </a:xfrm>
            <a:custGeom>
              <a:rect b="b" l="l" r="r" t="t"/>
              <a:pathLst>
                <a:path extrusionOk="0" fill="none" h="8771" w="9297">
                  <a:moveTo>
                    <a:pt x="19" y="3802"/>
                  </a:moveTo>
                  <a:lnTo>
                    <a:pt x="19" y="3802"/>
                  </a:lnTo>
                  <a:lnTo>
                    <a:pt x="19" y="4273"/>
                  </a:lnTo>
                  <a:lnTo>
                    <a:pt x="19" y="4743"/>
                  </a:lnTo>
                  <a:lnTo>
                    <a:pt x="19" y="5214"/>
                  </a:lnTo>
                  <a:lnTo>
                    <a:pt x="38" y="5665"/>
                  </a:lnTo>
                  <a:lnTo>
                    <a:pt x="38" y="5665"/>
                  </a:lnTo>
                  <a:lnTo>
                    <a:pt x="38" y="5703"/>
                  </a:lnTo>
                  <a:lnTo>
                    <a:pt x="38" y="5703"/>
                  </a:lnTo>
                  <a:lnTo>
                    <a:pt x="76" y="6004"/>
                  </a:lnTo>
                  <a:lnTo>
                    <a:pt x="113" y="6286"/>
                  </a:lnTo>
                  <a:lnTo>
                    <a:pt x="113" y="6305"/>
                  </a:lnTo>
                  <a:lnTo>
                    <a:pt x="113" y="6305"/>
                  </a:lnTo>
                  <a:lnTo>
                    <a:pt x="170" y="6588"/>
                  </a:lnTo>
                  <a:lnTo>
                    <a:pt x="245" y="6870"/>
                  </a:lnTo>
                  <a:lnTo>
                    <a:pt x="245" y="6870"/>
                  </a:lnTo>
                  <a:lnTo>
                    <a:pt x="358" y="7152"/>
                  </a:lnTo>
                  <a:lnTo>
                    <a:pt x="508" y="7416"/>
                  </a:lnTo>
                  <a:lnTo>
                    <a:pt x="508" y="7416"/>
                  </a:lnTo>
                  <a:lnTo>
                    <a:pt x="565" y="7491"/>
                  </a:lnTo>
                  <a:lnTo>
                    <a:pt x="565" y="7491"/>
                  </a:lnTo>
                  <a:lnTo>
                    <a:pt x="659" y="7623"/>
                  </a:lnTo>
                  <a:lnTo>
                    <a:pt x="772" y="7754"/>
                  </a:lnTo>
                  <a:lnTo>
                    <a:pt x="904" y="7867"/>
                  </a:lnTo>
                  <a:lnTo>
                    <a:pt x="1035" y="7980"/>
                  </a:lnTo>
                  <a:lnTo>
                    <a:pt x="1035" y="7980"/>
                  </a:lnTo>
                  <a:lnTo>
                    <a:pt x="1205" y="8112"/>
                  </a:lnTo>
                  <a:lnTo>
                    <a:pt x="1412" y="8225"/>
                  </a:lnTo>
                  <a:lnTo>
                    <a:pt x="1412" y="8225"/>
                  </a:lnTo>
                  <a:lnTo>
                    <a:pt x="1656" y="8357"/>
                  </a:lnTo>
                  <a:lnTo>
                    <a:pt x="1901" y="8451"/>
                  </a:lnTo>
                  <a:lnTo>
                    <a:pt x="2164" y="8545"/>
                  </a:lnTo>
                  <a:lnTo>
                    <a:pt x="2390" y="8620"/>
                  </a:lnTo>
                  <a:lnTo>
                    <a:pt x="2390" y="8620"/>
                  </a:lnTo>
                  <a:lnTo>
                    <a:pt x="2842" y="8695"/>
                  </a:lnTo>
                  <a:lnTo>
                    <a:pt x="3294" y="8752"/>
                  </a:lnTo>
                  <a:lnTo>
                    <a:pt x="3726" y="8771"/>
                  </a:lnTo>
                  <a:lnTo>
                    <a:pt x="4178" y="8771"/>
                  </a:lnTo>
                  <a:lnTo>
                    <a:pt x="4592" y="8714"/>
                  </a:lnTo>
                  <a:lnTo>
                    <a:pt x="5025" y="8620"/>
                  </a:lnTo>
                  <a:lnTo>
                    <a:pt x="5439" y="8507"/>
                  </a:lnTo>
                  <a:lnTo>
                    <a:pt x="5872" y="8338"/>
                  </a:lnTo>
                  <a:lnTo>
                    <a:pt x="5872" y="8338"/>
                  </a:lnTo>
                  <a:lnTo>
                    <a:pt x="6248" y="8168"/>
                  </a:lnTo>
                  <a:lnTo>
                    <a:pt x="6248" y="8168"/>
                  </a:lnTo>
                  <a:lnTo>
                    <a:pt x="6493" y="8018"/>
                  </a:lnTo>
                  <a:lnTo>
                    <a:pt x="6738" y="7830"/>
                  </a:lnTo>
                  <a:lnTo>
                    <a:pt x="6945" y="7623"/>
                  </a:lnTo>
                  <a:lnTo>
                    <a:pt x="7152" y="7397"/>
                  </a:lnTo>
                  <a:lnTo>
                    <a:pt x="7152" y="7397"/>
                  </a:lnTo>
                  <a:lnTo>
                    <a:pt x="7359" y="7115"/>
                  </a:lnTo>
                  <a:lnTo>
                    <a:pt x="7547" y="6813"/>
                  </a:lnTo>
                  <a:lnTo>
                    <a:pt x="7547" y="6813"/>
                  </a:lnTo>
                  <a:lnTo>
                    <a:pt x="7735" y="6531"/>
                  </a:lnTo>
                  <a:lnTo>
                    <a:pt x="7848" y="6324"/>
                  </a:lnTo>
                  <a:lnTo>
                    <a:pt x="7885" y="6249"/>
                  </a:lnTo>
                  <a:lnTo>
                    <a:pt x="7885" y="6192"/>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lnTo>
                    <a:pt x="3068" y="20"/>
                  </a:lnTo>
                  <a:lnTo>
                    <a:pt x="2616" y="57"/>
                  </a:lnTo>
                  <a:lnTo>
                    <a:pt x="2616" y="57"/>
                  </a:lnTo>
                  <a:lnTo>
                    <a:pt x="2221" y="133"/>
                  </a:lnTo>
                  <a:lnTo>
                    <a:pt x="2033" y="170"/>
                  </a:lnTo>
                  <a:lnTo>
                    <a:pt x="1845" y="227"/>
                  </a:lnTo>
                  <a:lnTo>
                    <a:pt x="1675" y="302"/>
                  </a:lnTo>
                  <a:lnTo>
                    <a:pt x="1506" y="396"/>
                  </a:lnTo>
                  <a:lnTo>
                    <a:pt x="1336" y="490"/>
                  </a:lnTo>
                  <a:lnTo>
                    <a:pt x="1167" y="584"/>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2"/>
            <p:cNvSpPr/>
            <p:nvPr/>
          </p:nvSpPr>
          <p:spPr>
            <a:xfrm flipH="1">
              <a:off x="2312796" y="1546970"/>
              <a:ext cx="31632" cy="39034"/>
            </a:xfrm>
            <a:custGeom>
              <a:rect b="b" l="l" r="r" t="t"/>
              <a:pathLst>
                <a:path extrusionOk="0" h="791" w="641">
                  <a:moveTo>
                    <a:pt x="622" y="0"/>
                  </a:moveTo>
                  <a:lnTo>
                    <a:pt x="471" y="19"/>
                  </a:lnTo>
                  <a:lnTo>
                    <a:pt x="358" y="75"/>
                  </a:lnTo>
                  <a:lnTo>
                    <a:pt x="226" y="151"/>
                  </a:lnTo>
                  <a:lnTo>
                    <a:pt x="132" y="245"/>
                  </a:lnTo>
                  <a:lnTo>
                    <a:pt x="76" y="339"/>
                  </a:lnTo>
                  <a:lnTo>
                    <a:pt x="38" y="433"/>
                  </a:lnTo>
                  <a:lnTo>
                    <a:pt x="0" y="546"/>
                  </a:lnTo>
                  <a:lnTo>
                    <a:pt x="0" y="659"/>
                  </a:lnTo>
                  <a:lnTo>
                    <a:pt x="19" y="772"/>
                  </a:lnTo>
                  <a:lnTo>
                    <a:pt x="19" y="790"/>
                  </a:lnTo>
                  <a:lnTo>
                    <a:pt x="57" y="790"/>
                  </a:lnTo>
                  <a:lnTo>
                    <a:pt x="57" y="772"/>
                  </a:lnTo>
                  <a:lnTo>
                    <a:pt x="38" y="659"/>
                  </a:lnTo>
                  <a:lnTo>
                    <a:pt x="57" y="546"/>
                  </a:lnTo>
                  <a:lnTo>
                    <a:pt x="76" y="452"/>
                  </a:lnTo>
                  <a:lnTo>
                    <a:pt x="113" y="358"/>
                  </a:lnTo>
                  <a:lnTo>
                    <a:pt x="170" y="282"/>
                  </a:lnTo>
                  <a:lnTo>
                    <a:pt x="264" y="188"/>
                  </a:lnTo>
                  <a:lnTo>
                    <a:pt x="377" y="113"/>
                  </a:lnTo>
                  <a:lnTo>
                    <a:pt x="490" y="75"/>
                  </a:lnTo>
                  <a:lnTo>
                    <a:pt x="622" y="38"/>
                  </a:lnTo>
                  <a:lnTo>
                    <a:pt x="640" y="19"/>
                  </a:lnTo>
                  <a:lnTo>
                    <a:pt x="622" y="19"/>
                  </a:lnTo>
                  <a:lnTo>
                    <a:pt x="622" y="0"/>
                  </a:lnTo>
                  <a:close/>
                </a:path>
              </a:pathLst>
            </a:custGeom>
            <a:solidFill>
              <a:srgbClr val="47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flipH="1">
              <a:off x="2321186" y="1555309"/>
              <a:ext cx="13028" cy="26055"/>
            </a:xfrm>
            <a:custGeom>
              <a:rect b="b" l="l" r="r" t="t"/>
              <a:pathLst>
                <a:path extrusionOk="0" h="528" w="264">
                  <a:moveTo>
                    <a:pt x="19" y="0"/>
                  </a:moveTo>
                  <a:lnTo>
                    <a:pt x="1" y="19"/>
                  </a:lnTo>
                  <a:lnTo>
                    <a:pt x="19" y="38"/>
                  </a:lnTo>
                  <a:lnTo>
                    <a:pt x="95" y="132"/>
                  </a:lnTo>
                  <a:lnTo>
                    <a:pt x="151" y="264"/>
                  </a:lnTo>
                  <a:lnTo>
                    <a:pt x="208" y="377"/>
                  </a:lnTo>
                  <a:lnTo>
                    <a:pt x="208" y="509"/>
                  </a:lnTo>
                  <a:lnTo>
                    <a:pt x="226" y="527"/>
                  </a:lnTo>
                  <a:lnTo>
                    <a:pt x="245" y="527"/>
                  </a:lnTo>
                  <a:lnTo>
                    <a:pt x="264" y="509"/>
                  </a:lnTo>
                  <a:lnTo>
                    <a:pt x="245" y="377"/>
                  </a:lnTo>
                  <a:lnTo>
                    <a:pt x="208" y="245"/>
                  </a:lnTo>
                  <a:lnTo>
                    <a:pt x="132" y="113"/>
                  </a:lnTo>
                  <a:lnTo>
                    <a:pt x="38" y="19"/>
                  </a:lnTo>
                  <a:lnTo>
                    <a:pt x="19" y="0"/>
                  </a:lnTo>
                  <a:close/>
                </a:path>
              </a:pathLst>
            </a:custGeom>
            <a:solidFill>
              <a:srgbClr val="47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flipH="1">
              <a:off x="2575615" y="1637964"/>
              <a:ext cx="47423" cy="22305"/>
            </a:xfrm>
            <a:custGeom>
              <a:rect b="b" l="l" r="r" t="t"/>
              <a:pathLst>
                <a:path extrusionOk="0" h="452" w="961">
                  <a:moveTo>
                    <a:pt x="659" y="0"/>
                  </a:moveTo>
                  <a:lnTo>
                    <a:pt x="547" y="19"/>
                  </a:lnTo>
                  <a:lnTo>
                    <a:pt x="434" y="57"/>
                  </a:lnTo>
                  <a:lnTo>
                    <a:pt x="396" y="94"/>
                  </a:lnTo>
                  <a:lnTo>
                    <a:pt x="321" y="113"/>
                  </a:lnTo>
                  <a:lnTo>
                    <a:pt x="264" y="94"/>
                  </a:lnTo>
                  <a:lnTo>
                    <a:pt x="208" y="57"/>
                  </a:lnTo>
                  <a:lnTo>
                    <a:pt x="132" y="19"/>
                  </a:lnTo>
                  <a:lnTo>
                    <a:pt x="57" y="19"/>
                  </a:lnTo>
                  <a:lnTo>
                    <a:pt x="20" y="38"/>
                  </a:lnTo>
                  <a:lnTo>
                    <a:pt x="1" y="57"/>
                  </a:lnTo>
                  <a:lnTo>
                    <a:pt x="1" y="94"/>
                  </a:lnTo>
                  <a:lnTo>
                    <a:pt x="1" y="151"/>
                  </a:lnTo>
                  <a:lnTo>
                    <a:pt x="57" y="226"/>
                  </a:lnTo>
                  <a:lnTo>
                    <a:pt x="114" y="301"/>
                  </a:lnTo>
                  <a:lnTo>
                    <a:pt x="189" y="377"/>
                  </a:lnTo>
                  <a:lnTo>
                    <a:pt x="264" y="414"/>
                  </a:lnTo>
                  <a:lnTo>
                    <a:pt x="358" y="452"/>
                  </a:lnTo>
                  <a:lnTo>
                    <a:pt x="471" y="452"/>
                  </a:lnTo>
                  <a:lnTo>
                    <a:pt x="565" y="414"/>
                  </a:lnTo>
                  <a:lnTo>
                    <a:pt x="641" y="339"/>
                  </a:lnTo>
                  <a:lnTo>
                    <a:pt x="659" y="320"/>
                  </a:lnTo>
                  <a:lnTo>
                    <a:pt x="697" y="301"/>
                  </a:lnTo>
                  <a:lnTo>
                    <a:pt x="716" y="301"/>
                  </a:lnTo>
                  <a:lnTo>
                    <a:pt x="735" y="320"/>
                  </a:lnTo>
                  <a:lnTo>
                    <a:pt x="791" y="339"/>
                  </a:lnTo>
                  <a:lnTo>
                    <a:pt x="848" y="339"/>
                  </a:lnTo>
                  <a:lnTo>
                    <a:pt x="904" y="320"/>
                  </a:lnTo>
                  <a:lnTo>
                    <a:pt x="942" y="301"/>
                  </a:lnTo>
                  <a:lnTo>
                    <a:pt x="961" y="226"/>
                  </a:lnTo>
                  <a:lnTo>
                    <a:pt x="942" y="170"/>
                  </a:lnTo>
                  <a:lnTo>
                    <a:pt x="923" y="113"/>
                  </a:lnTo>
                  <a:lnTo>
                    <a:pt x="866" y="76"/>
                  </a:lnTo>
                  <a:lnTo>
                    <a:pt x="772" y="19"/>
                  </a:lnTo>
                  <a:lnTo>
                    <a:pt x="65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2"/>
            <p:cNvSpPr/>
            <p:nvPr/>
          </p:nvSpPr>
          <p:spPr>
            <a:xfrm flipH="1">
              <a:off x="2609960" y="1613834"/>
              <a:ext cx="16778" cy="44610"/>
            </a:xfrm>
            <a:custGeom>
              <a:rect b="b" l="l" r="r" t="t"/>
              <a:pathLst>
                <a:path extrusionOk="0" h="904" w="340">
                  <a:moveTo>
                    <a:pt x="189" y="0"/>
                  </a:moveTo>
                  <a:lnTo>
                    <a:pt x="113" y="94"/>
                  </a:lnTo>
                  <a:lnTo>
                    <a:pt x="57" y="207"/>
                  </a:lnTo>
                  <a:lnTo>
                    <a:pt x="19" y="320"/>
                  </a:lnTo>
                  <a:lnTo>
                    <a:pt x="0" y="433"/>
                  </a:lnTo>
                  <a:lnTo>
                    <a:pt x="0" y="489"/>
                  </a:lnTo>
                  <a:lnTo>
                    <a:pt x="38" y="621"/>
                  </a:lnTo>
                  <a:lnTo>
                    <a:pt x="95" y="753"/>
                  </a:lnTo>
                  <a:lnTo>
                    <a:pt x="207" y="847"/>
                  </a:lnTo>
                  <a:lnTo>
                    <a:pt x="264" y="884"/>
                  </a:lnTo>
                  <a:lnTo>
                    <a:pt x="320" y="903"/>
                  </a:lnTo>
                  <a:lnTo>
                    <a:pt x="339" y="903"/>
                  </a:lnTo>
                  <a:lnTo>
                    <a:pt x="339" y="884"/>
                  </a:lnTo>
                  <a:lnTo>
                    <a:pt x="283" y="847"/>
                  </a:lnTo>
                  <a:lnTo>
                    <a:pt x="226" y="828"/>
                  </a:lnTo>
                  <a:lnTo>
                    <a:pt x="132" y="734"/>
                  </a:lnTo>
                  <a:lnTo>
                    <a:pt x="76" y="621"/>
                  </a:lnTo>
                  <a:lnTo>
                    <a:pt x="38" y="489"/>
                  </a:lnTo>
                  <a:lnTo>
                    <a:pt x="38" y="433"/>
                  </a:lnTo>
                  <a:lnTo>
                    <a:pt x="57" y="320"/>
                  </a:lnTo>
                  <a:lnTo>
                    <a:pt x="95" y="207"/>
                  </a:lnTo>
                  <a:lnTo>
                    <a:pt x="132" y="113"/>
                  </a:lnTo>
                  <a:lnTo>
                    <a:pt x="207" y="19"/>
                  </a:lnTo>
                  <a:lnTo>
                    <a:pt x="20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2"/>
            <p:cNvSpPr/>
            <p:nvPr/>
          </p:nvSpPr>
          <p:spPr>
            <a:xfrm flipH="1">
              <a:off x="2573740" y="1646304"/>
              <a:ext cx="18653" cy="12139"/>
            </a:xfrm>
            <a:custGeom>
              <a:rect b="b" l="l" r="r" t="t"/>
              <a:pathLst>
                <a:path extrusionOk="0" h="246" w="378">
                  <a:moveTo>
                    <a:pt x="358" y="1"/>
                  </a:moveTo>
                  <a:lnTo>
                    <a:pt x="340" y="19"/>
                  </a:lnTo>
                  <a:lnTo>
                    <a:pt x="340" y="38"/>
                  </a:lnTo>
                  <a:lnTo>
                    <a:pt x="321" y="95"/>
                  </a:lnTo>
                  <a:lnTo>
                    <a:pt x="302" y="114"/>
                  </a:lnTo>
                  <a:lnTo>
                    <a:pt x="283" y="151"/>
                  </a:lnTo>
                  <a:lnTo>
                    <a:pt x="227" y="170"/>
                  </a:lnTo>
                  <a:lnTo>
                    <a:pt x="170" y="151"/>
                  </a:lnTo>
                  <a:lnTo>
                    <a:pt x="114" y="132"/>
                  </a:lnTo>
                  <a:lnTo>
                    <a:pt x="95" y="114"/>
                  </a:lnTo>
                  <a:lnTo>
                    <a:pt x="38" y="114"/>
                  </a:lnTo>
                  <a:lnTo>
                    <a:pt x="1" y="208"/>
                  </a:lnTo>
                  <a:lnTo>
                    <a:pt x="1" y="245"/>
                  </a:lnTo>
                  <a:lnTo>
                    <a:pt x="38" y="226"/>
                  </a:lnTo>
                  <a:lnTo>
                    <a:pt x="72" y="142"/>
                  </a:lnTo>
                  <a:lnTo>
                    <a:pt x="72" y="142"/>
                  </a:lnTo>
                  <a:lnTo>
                    <a:pt x="114" y="170"/>
                  </a:lnTo>
                  <a:lnTo>
                    <a:pt x="151" y="189"/>
                  </a:lnTo>
                  <a:lnTo>
                    <a:pt x="227" y="208"/>
                  </a:lnTo>
                  <a:lnTo>
                    <a:pt x="302" y="189"/>
                  </a:lnTo>
                  <a:lnTo>
                    <a:pt x="340" y="151"/>
                  </a:lnTo>
                  <a:lnTo>
                    <a:pt x="358" y="95"/>
                  </a:lnTo>
                  <a:lnTo>
                    <a:pt x="377" y="38"/>
                  </a:lnTo>
                  <a:lnTo>
                    <a:pt x="377" y="19"/>
                  </a:lnTo>
                  <a:lnTo>
                    <a:pt x="358" y="1"/>
                  </a:lnTo>
                  <a:close/>
                </a:path>
              </a:pathLst>
            </a:custGeom>
            <a:solidFill>
              <a:srgbClr val="47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2"/>
            <p:cNvSpPr/>
            <p:nvPr/>
          </p:nvSpPr>
          <p:spPr>
            <a:xfrm flipH="1">
              <a:off x="2655456" y="1617535"/>
              <a:ext cx="83644" cy="104962"/>
            </a:xfrm>
            <a:custGeom>
              <a:rect b="b" l="l" r="r" t="t"/>
              <a:pathLst>
                <a:path extrusionOk="0" h="2127" w="1695">
                  <a:moveTo>
                    <a:pt x="396" y="0"/>
                  </a:moveTo>
                  <a:lnTo>
                    <a:pt x="189" y="19"/>
                  </a:lnTo>
                  <a:lnTo>
                    <a:pt x="0" y="76"/>
                  </a:lnTo>
                  <a:lnTo>
                    <a:pt x="0" y="113"/>
                  </a:lnTo>
                  <a:lnTo>
                    <a:pt x="19" y="188"/>
                  </a:lnTo>
                  <a:lnTo>
                    <a:pt x="19" y="207"/>
                  </a:lnTo>
                  <a:lnTo>
                    <a:pt x="76" y="490"/>
                  </a:lnTo>
                  <a:lnTo>
                    <a:pt x="151" y="772"/>
                  </a:lnTo>
                  <a:lnTo>
                    <a:pt x="264" y="1054"/>
                  </a:lnTo>
                  <a:lnTo>
                    <a:pt x="414" y="1318"/>
                  </a:lnTo>
                  <a:lnTo>
                    <a:pt x="471" y="1393"/>
                  </a:lnTo>
                  <a:lnTo>
                    <a:pt x="565" y="1525"/>
                  </a:lnTo>
                  <a:lnTo>
                    <a:pt x="678" y="1656"/>
                  </a:lnTo>
                  <a:lnTo>
                    <a:pt x="810" y="1769"/>
                  </a:lnTo>
                  <a:lnTo>
                    <a:pt x="941" y="1882"/>
                  </a:lnTo>
                  <a:lnTo>
                    <a:pt x="1111" y="2014"/>
                  </a:lnTo>
                  <a:lnTo>
                    <a:pt x="1318" y="2127"/>
                  </a:lnTo>
                  <a:lnTo>
                    <a:pt x="1393" y="2033"/>
                  </a:lnTo>
                  <a:lnTo>
                    <a:pt x="1468" y="1939"/>
                  </a:lnTo>
                  <a:lnTo>
                    <a:pt x="1544" y="1826"/>
                  </a:lnTo>
                  <a:lnTo>
                    <a:pt x="1600" y="1713"/>
                  </a:lnTo>
                  <a:lnTo>
                    <a:pt x="1638" y="1581"/>
                  </a:lnTo>
                  <a:lnTo>
                    <a:pt x="1675" y="1449"/>
                  </a:lnTo>
                  <a:lnTo>
                    <a:pt x="1694" y="1318"/>
                  </a:lnTo>
                  <a:lnTo>
                    <a:pt x="1694" y="1186"/>
                  </a:lnTo>
                  <a:lnTo>
                    <a:pt x="1656" y="960"/>
                  </a:lnTo>
                  <a:lnTo>
                    <a:pt x="1581" y="734"/>
                  </a:lnTo>
                  <a:lnTo>
                    <a:pt x="1487" y="546"/>
                  </a:lnTo>
                  <a:lnTo>
                    <a:pt x="1337" y="377"/>
                  </a:lnTo>
                  <a:lnTo>
                    <a:pt x="1167" y="226"/>
                  </a:lnTo>
                  <a:lnTo>
                    <a:pt x="1073" y="170"/>
                  </a:lnTo>
                  <a:lnTo>
                    <a:pt x="960" y="113"/>
                  </a:lnTo>
                  <a:lnTo>
                    <a:pt x="828" y="57"/>
                  </a:lnTo>
                  <a:lnTo>
                    <a:pt x="697" y="19"/>
                  </a:lnTo>
                  <a:lnTo>
                    <a:pt x="54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2"/>
            <p:cNvSpPr/>
            <p:nvPr/>
          </p:nvSpPr>
          <p:spPr>
            <a:xfrm flipH="1">
              <a:off x="2388936" y="1606383"/>
              <a:ext cx="122629" cy="121691"/>
            </a:xfrm>
            <a:custGeom>
              <a:rect b="b" l="l" r="r" t="t"/>
              <a:pathLst>
                <a:path extrusionOk="0" h="2466" w="2485">
                  <a:moveTo>
                    <a:pt x="1186" y="0"/>
                  </a:moveTo>
                  <a:lnTo>
                    <a:pt x="979" y="19"/>
                  </a:lnTo>
                  <a:lnTo>
                    <a:pt x="790" y="76"/>
                  </a:lnTo>
                  <a:lnTo>
                    <a:pt x="602" y="170"/>
                  </a:lnTo>
                  <a:lnTo>
                    <a:pt x="452" y="283"/>
                  </a:lnTo>
                  <a:lnTo>
                    <a:pt x="358" y="358"/>
                  </a:lnTo>
                  <a:lnTo>
                    <a:pt x="282" y="452"/>
                  </a:lnTo>
                  <a:lnTo>
                    <a:pt x="207" y="546"/>
                  </a:lnTo>
                  <a:lnTo>
                    <a:pt x="151" y="659"/>
                  </a:lnTo>
                  <a:lnTo>
                    <a:pt x="94" y="772"/>
                  </a:lnTo>
                  <a:lnTo>
                    <a:pt x="38" y="904"/>
                  </a:lnTo>
                  <a:lnTo>
                    <a:pt x="19" y="1017"/>
                  </a:lnTo>
                  <a:lnTo>
                    <a:pt x="0" y="1148"/>
                  </a:lnTo>
                  <a:lnTo>
                    <a:pt x="0" y="1280"/>
                  </a:lnTo>
                  <a:lnTo>
                    <a:pt x="38" y="1525"/>
                  </a:lnTo>
                  <a:lnTo>
                    <a:pt x="113" y="1732"/>
                  </a:lnTo>
                  <a:lnTo>
                    <a:pt x="207" y="1939"/>
                  </a:lnTo>
                  <a:lnTo>
                    <a:pt x="358" y="2108"/>
                  </a:lnTo>
                  <a:lnTo>
                    <a:pt x="527" y="2240"/>
                  </a:lnTo>
                  <a:lnTo>
                    <a:pt x="715" y="2353"/>
                  </a:lnTo>
                  <a:lnTo>
                    <a:pt x="941" y="2428"/>
                  </a:lnTo>
                  <a:lnTo>
                    <a:pt x="1167" y="2466"/>
                  </a:lnTo>
                  <a:lnTo>
                    <a:pt x="1543" y="2296"/>
                  </a:lnTo>
                  <a:lnTo>
                    <a:pt x="1788" y="2146"/>
                  </a:lnTo>
                  <a:lnTo>
                    <a:pt x="2033" y="1958"/>
                  </a:lnTo>
                  <a:lnTo>
                    <a:pt x="2240" y="1751"/>
                  </a:lnTo>
                  <a:lnTo>
                    <a:pt x="2447" y="1525"/>
                  </a:lnTo>
                  <a:lnTo>
                    <a:pt x="2484" y="1355"/>
                  </a:lnTo>
                  <a:lnTo>
                    <a:pt x="2484" y="1186"/>
                  </a:lnTo>
                  <a:lnTo>
                    <a:pt x="2465" y="1054"/>
                  </a:lnTo>
                  <a:lnTo>
                    <a:pt x="2447" y="941"/>
                  </a:lnTo>
                  <a:lnTo>
                    <a:pt x="2409" y="810"/>
                  </a:lnTo>
                  <a:lnTo>
                    <a:pt x="2371" y="697"/>
                  </a:lnTo>
                  <a:lnTo>
                    <a:pt x="2315" y="603"/>
                  </a:lnTo>
                  <a:lnTo>
                    <a:pt x="2240" y="490"/>
                  </a:lnTo>
                  <a:lnTo>
                    <a:pt x="2164" y="414"/>
                  </a:lnTo>
                  <a:lnTo>
                    <a:pt x="2089" y="320"/>
                  </a:lnTo>
                  <a:lnTo>
                    <a:pt x="1995" y="245"/>
                  </a:lnTo>
                  <a:lnTo>
                    <a:pt x="1882" y="170"/>
                  </a:lnTo>
                  <a:lnTo>
                    <a:pt x="1788" y="113"/>
                  </a:lnTo>
                  <a:lnTo>
                    <a:pt x="1675" y="76"/>
                  </a:lnTo>
                  <a:lnTo>
                    <a:pt x="1562" y="38"/>
                  </a:lnTo>
                  <a:lnTo>
                    <a:pt x="144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2"/>
            <p:cNvSpPr/>
            <p:nvPr/>
          </p:nvSpPr>
          <p:spPr>
            <a:xfrm flipH="1">
              <a:off x="2654569" y="1593355"/>
              <a:ext cx="36270" cy="36270"/>
            </a:xfrm>
            <a:custGeom>
              <a:rect b="b" l="l" r="r" t="t"/>
              <a:pathLst>
                <a:path extrusionOk="0" h="735" w="735">
                  <a:moveTo>
                    <a:pt x="321" y="1"/>
                  </a:moveTo>
                  <a:lnTo>
                    <a:pt x="264" y="20"/>
                  </a:lnTo>
                  <a:lnTo>
                    <a:pt x="189" y="39"/>
                  </a:lnTo>
                  <a:lnTo>
                    <a:pt x="133" y="95"/>
                  </a:lnTo>
                  <a:lnTo>
                    <a:pt x="76" y="133"/>
                  </a:lnTo>
                  <a:lnTo>
                    <a:pt x="39" y="208"/>
                  </a:lnTo>
                  <a:lnTo>
                    <a:pt x="20" y="264"/>
                  </a:lnTo>
                  <a:lnTo>
                    <a:pt x="1" y="340"/>
                  </a:lnTo>
                  <a:lnTo>
                    <a:pt x="1" y="415"/>
                  </a:lnTo>
                  <a:lnTo>
                    <a:pt x="20" y="471"/>
                  </a:lnTo>
                  <a:lnTo>
                    <a:pt x="57" y="547"/>
                  </a:lnTo>
                  <a:lnTo>
                    <a:pt x="95" y="603"/>
                  </a:lnTo>
                  <a:lnTo>
                    <a:pt x="152" y="660"/>
                  </a:lnTo>
                  <a:lnTo>
                    <a:pt x="208" y="697"/>
                  </a:lnTo>
                  <a:lnTo>
                    <a:pt x="264" y="716"/>
                  </a:lnTo>
                  <a:lnTo>
                    <a:pt x="340" y="735"/>
                  </a:lnTo>
                  <a:lnTo>
                    <a:pt x="415" y="735"/>
                  </a:lnTo>
                  <a:lnTo>
                    <a:pt x="490" y="716"/>
                  </a:lnTo>
                  <a:lnTo>
                    <a:pt x="547" y="678"/>
                  </a:lnTo>
                  <a:lnTo>
                    <a:pt x="603" y="641"/>
                  </a:lnTo>
                  <a:lnTo>
                    <a:pt x="660" y="584"/>
                  </a:lnTo>
                  <a:lnTo>
                    <a:pt x="697" y="528"/>
                  </a:lnTo>
                  <a:lnTo>
                    <a:pt x="716" y="453"/>
                  </a:lnTo>
                  <a:lnTo>
                    <a:pt x="735" y="396"/>
                  </a:lnTo>
                  <a:lnTo>
                    <a:pt x="735" y="321"/>
                  </a:lnTo>
                  <a:lnTo>
                    <a:pt x="716" y="246"/>
                  </a:lnTo>
                  <a:lnTo>
                    <a:pt x="697" y="189"/>
                  </a:lnTo>
                  <a:lnTo>
                    <a:pt x="641" y="133"/>
                  </a:lnTo>
                  <a:lnTo>
                    <a:pt x="603" y="76"/>
                  </a:lnTo>
                  <a:lnTo>
                    <a:pt x="528" y="39"/>
                  </a:lnTo>
                  <a:lnTo>
                    <a:pt x="471" y="20"/>
                  </a:lnTo>
                  <a:lnTo>
                    <a:pt x="39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2"/>
            <p:cNvSpPr/>
            <p:nvPr/>
          </p:nvSpPr>
          <p:spPr>
            <a:xfrm flipH="1">
              <a:off x="2493897" y="1588717"/>
              <a:ext cx="36270" cy="37208"/>
            </a:xfrm>
            <a:custGeom>
              <a:rect b="b" l="l" r="r" t="t"/>
              <a:pathLst>
                <a:path extrusionOk="0" h="754" w="735">
                  <a:moveTo>
                    <a:pt x="339" y="1"/>
                  </a:moveTo>
                  <a:lnTo>
                    <a:pt x="264" y="20"/>
                  </a:lnTo>
                  <a:lnTo>
                    <a:pt x="189" y="57"/>
                  </a:lnTo>
                  <a:lnTo>
                    <a:pt x="132" y="95"/>
                  </a:lnTo>
                  <a:lnTo>
                    <a:pt x="95" y="151"/>
                  </a:lnTo>
                  <a:lnTo>
                    <a:pt x="38" y="208"/>
                  </a:lnTo>
                  <a:lnTo>
                    <a:pt x="19" y="264"/>
                  </a:lnTo>
                  <a:lnTo>
                    <a:pt x="1" y="340"/>
                  </a:lnTo>
                  <a:lnTo>
                    <a:pt x="1" y="415"/>
                  </a:lnTo>
                  <a:lnTo>
                    <a:pt x="19" y="490"/>
                  </a:lnTo>
                  <a:lnTo>
                    <a:pt x="57" y="547"/>
                  </a:lnTo>
                  <a:lnTo>
                    <a:pt x="95" y="603"/>
                  </a:lnTo>
                  <a:lnTo>
                    <a:pt x="132" y="660"/>
                  </a:lnTo>
                  <a:lnTo>
                    <a:pt x="208" y="697"/>
                  </a:lnTo>
                  <a:lnTo>
                    <a:pt x="264" y="735"/>
                  </a:lnTo>
                  <a:lnTo>
                    <a:pt x="339" y="754"/>
                  </a:lnTo>
                  <a:lnTo>
                    <a:pt x="415" y="754"/>
                  </a:lnTo>
                  <a:lnTo>
                    <a:pt x="490" y="735"/>
                  </a:lnTo>
                  <a:lnTo>
                    <a:pt x="546" y="697"/>
                  </a:lnTo>
                  <a:lnTo>
                    <a:pt x="603" y="660"/>
                  </a:lnTo>
                  <a:lnTo>
                    <a:pt x="659" y="603"/>
                  </a:lnTo>
                  <a:lnTo>
                    <a:pt x="697" y="547"/>
                  </a:lnTo>
                  <a:lnTo>
                    <a:pt x="735" y="490"/>
                  </a:lnTo>
                  <a:lnTo>
                    <a:pt x="735" y="415"/>
                  </a:lnTo>
                  <a:lnTo>
                    <a:pt x="735" y="340"/>
                  </a:lnTo>
                  <a:lnTo>
                    <a:pt x="735" y="264"/>
                  </a:lnTo>
                  <a:lnTo>
                    <a:pt x="697" y="208"/>
                  </a:lnTo>
                  <a:lnTo>
                    <a:pt x="659" y="133"/>
                  </a:lnTo>
                  <a:lnTo>
                    <a:pt x="603" y="95"/>
                  </a:lnTo>
                  <a:lnTo>
                    <a:pt x="546" y="57"/>
                  </a:lnTo>
                  <a:lnTo>
                    <a:pt x="471" y="20"/>
                  </a:lnTo>
                  <a:lnTo>
                    <a:pt x="39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2"/>
            <p:cNvSpPr/>
            <p:nvPr/>
          </p:nvSpPr>
          <p:spPr>
            <a:xfrm flipH="1">
              <a:off x="2474405" y="1523728"/>
              <a:ext cx="48311" cy="29757"/>
            </a:xfrm>
            <a:custGeom>
              <a:rect b="b" l="l" r="r" t="t"/>
              <a:pathLst>
                <a:path extrusionOk="0" h="603" w="979">
                  <a:moveTo>
                    <a:pt x="283" y="1"/>
                  </a:moveTo>
                  <a:lnTo>
                    <a:pt x="151" y="38"/>
                  </a:lnTo>
                  <a:lnTo>
                    <a:pt x="94" y="76"/>
                  </a:lnTo>
                  <a:lnTo>
                    <a:pt x="57" y="113"/>
                  </a:lnTo>
                  <a:lnTo>
                    <a:pt x="19" y="151"/>
                  </a:lnTo>
                  <a:lnTo>
                    <a:pt x="0" y="208"/>
                  </a:lnTo>
                  <a:lnTo>
                    <a:pt x="0" y="264"/>
                  </a:lnTo>
                  <a:lnTo>
                    <a:pt x="19" y="320"/>
                  </a:lnTo>
                  <a:lnTo>
                    <a:pt x="57" y="358"/>
                  </a:lnTo>
                  <a:lnTo>
                    <a:pt x="94" y="396"/>
                  </a:lnTo>
                  <a:lnTo>
                    <a:pt x="188" y="452"/>
                  </a:lnTo>
                  <a:lnTo>
                    <a:pt x="320" y="509"/>
                  </a:lnTo>
                  <a:lnTo>
                    <a:pt x="471" y="546"/>
                  </a:lnTo>
                  <a:lnTo>
                    <a:pt x="621" y="584"/>
                  </a:lnTo>
                  <a:lnTo>
                    <a:pt x="772" y="603"/>
                  </a:lnTo>
                  <a:lnTo>
                    <a:pt x="922" y="603"/>
                  </a:lnTo>
                  <a:lnTo>
                    <a:pt x="960" y="565"/>
                  </a:lnTo>
                  <a:lnTo>
                    <a:pt x="979" y="528"/>
                  </a:lnTo>
                  <a:lnTo>
                    <a:pt x="979" y="471"/>
                  </a:lnTo>
                  <a:lnTo>
                    <a:pt x="960" y="377"/>
                  </a:lnTo>
                  <a:lnTo>
                    <a:pt x="922" y="302"/>
                  </a:lnTo>
                  <a:lnTo>
                    <a:pt x="866" y="226"/>
                  </a:lnTo>
                  <a:lnTo>
                    <a:pt x="809" y="170"/>
                  </a:lnTo>
                  <a:lnTo>
                    <a:pt x="753" y="113"/>
                  </a:lnTo>
                  <a:lnTo>
                    <a:pt x="678" y="76"/>
                  </a:lnTo>
                  <a:lnTo>
                    <a:pt x="602" y="38"/>
                  </a:lnTo>
                  <a:lnTo>
                    <a:pt x="5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2"/>
            <p:cNvSpPr/>
            <p:nvPr/>
          </p:nvSpPr>
          <p:spPr>
            <a:xfrm flipH="1">
              <a:off x="2474405" y="1523728"/>
              <a:ext cx="48311" cy="29757"/>
            </a:xfrm>
            <a:custGeom>
              <a:rect b="b" l="l" r="r" t="t"/>
              <a:pathLst>
                <a:path extrusionOk="0" fill="none" h="603" w="979">
                  <a:moveTo>
                    <a:pt x="433" y="1"/>
                  </a:moveTo>
                  <a:lnTo>
                    <a:pt x="433" y="1"/>
                  </a:lnTo>
                  <a:lnTo>
                    <a:pt x="508" y="1"/>
                  </a:lnTo>
                  <a:lnTo>
                    <a:pt x="602" y="38"/>
                  </a:lnTo>
                  <a:lnTo>
                    <a:pt x="678" y="76"/>
                  </a:lnTo>
                  <a:lnTo>
                    <a:pt x="753" y="113"/>
                  </a:lnTo>
                  <a:lnTo>
                    <a:pt x="809" y="170"/>
                  </a:lnTo>
                  <a:lnTo>
                    <a:pt x="866" y="226"/>
                  </a:lnTo>
                  <a:lnTo>
                    <a:pt x="922" y="302"/>
                  </a:lnTo>
                  <a:lnTo>
                    <a:pt x="960" y="377"/>
                  </a:lnTo>
                  <a:lnTo>
                    <a:pt x="960" y="377"/>
                  </a:lnTo>
                  <a:lnTo>
                    <a:pt x="979" y="471"/>
                  </a:lnTo>
                  <a:lnTo>
                    <a:pt x="979" y="528"/>
                  </a:lnTo>
                  <a:lnTo>
                    <a:pt x="960" y="565"/>
                  </a:lnTo>
                  <a:lnTo>
                    <a:pt x="960" y="565"/>
                  </a:lnTo>
                  <a:lnTo>
                    <a:pt x="922" y="603"/>
                  </a:lnTo>
                  <a:lnTo>
                    <a:pt x="885" y="603"/>
                  </a:lnTo>
                  <a:lnTo>
                    <a:pt x="772" y="603"/>
                  </a:lnTo>
                  <a:lnTo>
                    <a:pt x="772" y="603"/>
                  </a:lnTo>
                  <a:lnTo>
                    <a:pt x="621" y="584"/>
                  </a:lnTo>
                  <a:lnTo>
                    <a:pt x="471" y="546"/>
                  </a:lnTo>
                  <a:lnTo>
                    <a:pt x="320" y="509"/>
                  </a:lnTo>
                  <a:lnTo>
                    <a:pt x="188" y="452"/>
                  </a:lnTo>
                  <a:lnTo>
                    <a:pt x="188" y="452"/>
                  </a:lnTo>
                  <a:lnTo>
                    <a:pt x="94" y="396"/>
                  </a:lnTo>
                  <a:lnTo>
                    <a:pt x="57" y="358"/>
                  </a:lnTo>
                  <a:lnTo>
                    <a:pt x="19" y="320"/>
                  </a:lnTo>
                  <a:lnTo>
                    <a:pt x="19" y="320"/>
                  </a:lnTo>
                  <a:lnTo>
                    <a:pt x="0" y="264"/>
                  </a:lnTo>
                  <a:lnTo>
                    <a:pt x="0" y="208"/>
                  </a:lnTo>
                  <a:lnTo>
                    <a:pt x="19" y="151"/>
                  </a:lnTo>
                  <a:lnTo>
                    <a:pt x="57" y="113"/>
                  </a:lnTo>
                  <a:lnTo>
                    <a:pt x="94" y="76"/>
                  </a:lnTo>
                  <a:lnTo>
                    <a:pt x="151" y="38"/>
                  </a:lnTo>
                  <a:lnTo>
                    <a:pt x="2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2"/>
            <p:cNvSpPr/>
            <p:nvPr/>
          </p:nvSpPr>
          <p:spPr>
            <a:xfrm flipH="1">
              <a:off x="2661033" y="1533942"/>
              <a:ext cx="44659" cy="28819"/>
            </a:xfrm>
            <a:custGeom>
              <a:rect b="b" l="l" r="r" t="t"/>
              <a:pathLst>
                <a:path extrusionOk="0" h="584" w="905">
                  <a:moveTo>
                    <a:pt x="528" y="1"/>
                  </a:moveTo>
                  <a:lnTo>
                    <a:pt x="434" y="19"/>
                  </a:lnTo>
                  <a:lnTo>
                    <a:pt x="358" y="38"/>
                  </a:lnTo>
                  <a:lnTo>
                    <a:pt x="227" y="113"/>
                  </a:lnTo>
                  <a:lnTo>
                    <a:pt x="114" y="226"/>
                  </a:lnTo>
                  <a:lnTo>
                    <a:pt x="38" y="377"/>
                  </a:lnTo>
                  <a:lnTo>
                    <a:pt x="1" y="452"/>
                  </a:lnTo>
                  <a:lnTo>
                    <a:pt x="20" y="509"/>
                  </a:lnTo>
                  <a:lnTo>
                    <a:pt x="38" y="546"/>
                  </a:lnTo>
                  <a:lnTo>
                    <a:pt x="76" y="565"/>
                  </a:lnTo>
                  <a:lnTo>
                    <a:pt x="114" y="584"/>
                  </a:lnTo>
                  <a:lnTo>
                    <a:pt x="208" y="584"/>
                  </a:lnTo>
                  <a:lnTo>
                    <a:pt x="490" y="528"/>
                  </a:lnTo>
                  <a:lnTo>
                    <a:pt x="622" y="471"/>
                  </a:lnTo>
                  <a:lnTo>
                    <a:pt x="754" y="415"/>
                  </a:lnTo>
                  <a:lnTo>
                    <a:pt x="829" y="358"/>
                  </a:lnTo>
                  <a:lnTo>
                    <a:pt x="867" y="339"/>
                  </a:lnTo>
                  <a:lnTo>
                    <a:pt x="904" y="302"/>
                  </a:lnTo>
                  <a:lnTo>
                    <a:pt x="904" y="245"/>
                  </a:lnTo>
                  <a:lnTo>
                    <a:pt x="904" y="189"/>
                  </a:lnTo>
                  <a:lnTo>
                    <a:pt x="904" y="151"/>
                  </a:lnTo>
                  <a:lnTo>
                    <a:pt x="867" y="95"/>
                  </a:lnTo>
                  <a:lnTo>
                    <a:pt x="829" y="76"/>
                  </a:lnTo>
                  <a:lnTo>
                    <a:pt x="772" y="38"/>
                  </a:lnTo>
                  <a:lnTo>
                    <a:pt x="64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2"/>
            <p:cNvSpPr/>
            <p:nvPr/>
          </p:nvSpPr>
          <p:spPr>
            <a:xfrm flipH="1">
              <a:off x="2661033" y="1533942"/>
              <a:ext cx="44659" cy="28819"/>
            </a:xfrm>
            <a:custGeom>
              <a:rect b="b" l="l" r="r" t="t"/>
              <a:pathLst>
                <a:path extrusionOk="0" fill="none" h="584" w="905">
                  <a:moveTo>
                    <a:pt x="528" y="1"/>
                  </a:moveTo>
                  <a:lnTo>
                    <a:pt x="528" y="1"/>
                  </a:lnTo>
                  <a:lnTo>
                    <a:pt x="434" y="19"/>
                  </a:lnTo>
                  <a:lnTo>
                    <a:pt x="358" y="38"/>
                  </a:lnTo>
                  <a:lnTo>
                    <a:pt x="227" y="113"/>
                  </a:lnTo>
                  <a:lnTo>
                    <a:pt x="114" y="226"/>
                  </a:lnTo>
                  <a:lnTo>
                    <a:pt x="38" y="377"/>
                  </a:lnTo>
                  <a:lnTo>
                    <a:pt x="38" y="377"/>
                  </a:lnTo>
                  <a:lnTo>
                    <a:pt x="1" y="452"/>
                  </a:lnTo>
                  <a:lnTo>
                    <a:pt x="20" y="509"/>
                  </a:lnTo>
                  <a:lnTo>
                    <a:pt x="38" y="546"/>
                  </a:lnTo>
                  <a:lnTo>
                    <a:pt x="38" y="546"/>
                  </a:lnTo>
                  <a:lnTo>
                    <a:pt x="76" y="565"/>
                  </a:lnTo>
                  <a:lnTo>
                    <a:pt x="114" y="584"/>
                  </a:lnTo>
                  <a:lnTo>
                    <a:pt x="208" y="584"/>
                  </a:lnTo>
                  <a:lnTo>
                    <a:pt x="208" y="584"/>
                  </a:lnTo>
                  <a:lnTo>
                    <a:pt x="490" y="528"/>
                  </a:lnTo>
                  <a:lnTo>
                    <a:pt x="622" y="471"/>
                  </a:lnTo>
                  <a:lnTo>
                    <a:pt x="754" y="415"/>
                  </a:lnTo>
                  <a:lnTo>
                    <a:pt x="754" y="415"/>
                  </a:lnTo>
                  <a:lnTo>
                    <a:pt x="829" y="358"/>
                  </a:lnTo>
                  <a:lnTo>
                    <a:pt x="867" y="339"/>
                  </a:lnTo>
                  <a:lnTo>
                    <a:pt x="904" y="302"/>
                  </a:lnTo>
                  <a:lnTo>
                    <a:pt x="904" y="302"/>
                  </a:lnTo>
                  <a:lnTo>
                    <a:pt x="904" y="245"/>
                  </a:lnTo>
                  <a:lnTo>
                    <a:pt x="904" y="189"/>
                  </a:lnTo>
                  <a:lnTo>
                    <a:pt x="904" y="151"/>
                  </a:lnTo>
                  <a:lnTo>
                    <a:pt x="867" y="95"/>
                  </a:lnTo>
                  <a:lnTo>
                    <a:pt x="829" y="76"/>
                  </a:lnTo>
                  <a:lnTo>
                    <a:pt x="772" y="38"/>
                  </a:lnTo>
                  <a:lnTo>
                    <a:pt x="64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2"/>
            <p:cNvSpPr/>
            <p:nvPr/>
          </p:nvSpPr>
          <p:spPr>
            <a:xfrm flipH="1">
              <a:off x="2570039" y="1665795"/>
              <a:ext cx="35333" cy="11202"/>
            </a:xfrm>
            <a:custGeom>
              <a:rect b="b" l="l" r="r" t="t"/>
              <a:pathLst>
                <a:path extrusionOk="0" h="227" w="716">
                  <a:moveTo>
                    <a:pt x="715" y="1"/>
                  </a:moveTo>
                  <a:lnTo>
                    <a:pt x="0" y="151"/>
                  </a:lnTo>
                  <a:lnTo>
                    <a:pt x="151" y="208"/>
                  </a:lnTo>
                  <a:lnTo>
                    <a:pt x="301" y="227"/>
                  </a:lnTo>
                  <a:lnTo>
                    <a:pt x="433" y="208"/>
                  </a:lnTo>
                  <a:lnTo>
                    <a:pt x="584" y="151"/>
                  </a:lnTo>
                  <a:lnTo>
                    <a:pt x="659" y="95"/>
                  </a:lnTo>
                  <a:lnTo>
                    <a:pt x="715" y="1"/>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2"/>
            <p:cNvSpPr/>
            <p:nvPr/>
          </p:nvSpPr>
          <p:spPr>
            <a:xfrm flipH="1">
              <a:off x="2264526" y="1186643"/>
              <a:ext cx="456958" cy="344594"/>
            </a:xfrm>
            <a:custGeom>
              <a:rect b="b" l="l" r="r" t="t"/>
              <a:pathLst>
                <a:path extrusionOk="0" h="6983" w="9260">
                  <a:moveTo>
                    <a:pt x="4179" y="0"/>
                  </a:moveTo>
                  <a:lnTo>
                    <a:pt x="4066" y="19"/>
                  </a:lnTo>
                  <a:lnTo>
                    <a:pt x="3577" y="57"/>
                  </a:lnTo>
                  <a:lnTo>
                    <a:pt x="3087" y="151"/>
                  </a:lnTo>
                  <a:lnTo>
                    <a:pt x="2654" y="245"/>
                  </a:lnTo>
                  <a:lnTo>
                    <a:pt x="2447" y="301"/>
                  </a:lnTo>
                  <a:lnTo>
                    <a:pt x="2240" y="377"/>
                  </a:lnTo>
                  <a:lnTo>
                    <a:pt x="2052" y="471"/>
                  </a:lnTo>
                  <a:lnTo>
                    <a:pt x="1902" y="584"/>
                  </a:lnTo>
                  <a:lnTo>
                    <a:pt x="1751" y="697"/>
                  </a:lnTo>
                  <a:lnTo>
                    <a:pt x="1619" y="847"/>
                  </a:lnTo>
                  <a:lnTo>
                    <a:pt x="1394" y="1186"/>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450" y="4592"/>
                  </a:lnTo>
                  <a:lnTo>
                    <a:pt x="1657" y="4611"/>
                  </a:lnTo>
                  <a:lnTo>
                    <a:pt x="1845" y="4611"/>
                  </a:lnTo>
                  <a:lnTo>
                    <a:pt x="2109" y="4592"/>
                  </a:lnTo>
                  <a:lnTo>
                    <a:pt x="2127" y="4592"/>
                  </a:lnTo>
                  <a:lnTo>
                    <a:pt x="2429" y="4517"/>
                  </a:lnTo>
                  <a:lnTo>
                    <a:pt x="2692" y="4423"/>
                  </a:lnTo>
                  <a:lnTo>
                    <a:pt x="2956" y="4310"/>
                  </a:lnTo>
                  <a:lnTo>
                    <a:pt x="3163" y="4178"/>
                  </a:lnTo>
                  <a:lnTo>
                    <a:pt x="3482" y="3971"/>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915" y="5213"/>
                  </a:lnTo>
                  <a:lnTo>
                    <a:pt x="4066" y="5251"/>
                  </a:lnTo>
                  <a:lnTo>
                    <a:pt x="4367" y="5251"/>
                  </a:lnTo>
                  <a:lnTo>
                    <a:pt x="4536" y="5213"/>
                  </a:lnTo>
                  <a:lnTo>
                    <a:pt x="4687" y="5176"/>
                  </a:lnTo>
                  <a:lnTo>
                    <a:pt x="4988" y="5081"/>
                  </a:lnTo>
                  <a:lnTo>
                    <a:pt x="5026" y="5063"/>
                  </a:lnTo>
                  <a:lnTo>
                    <a:pt x="5251" y="4969"/>
                  </a:lnTo>
                  <a:lnTo>
                    <a:pt x="5421" y="4893"/>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908" y="6775"/>
                  </a:lnTo>
                  <a:lnTo>
                    <a:pt x="6926" y="6756"/>
                  </a:lnTo>
                  <a:lnTo>
                    <a:pt x="7039" y="6662"/>
                  </a:lnTo>
                  <a:lnTo>
                    <a:pt x="7152" y="6606"/>
                  </a:lnTo>
                  <a:lnTo>
                    <a:pt x="7284" y="6549"/>
                  </a:lnTo>
                  <a:lnTo>
                    <a:pt x="7397" y="6512"/>
                  </a:lnTo>
                  <a:lnTo>
                    <a:pt x="7434" y="6512"/>
                  </a:lnTo>
                  <a:lnTo>
                    <a:pt x="7604" y="6474"/>
                  </a:lnTo>
                  <a:lnTo>
                    <a:pt x="7811" y="6474"/>
                  </a:lnTo>
                  <a:lnTo>
                    <a:pt x="8037" y="6512"/>
                  </a:lnTo>
                  <a:lnTo>
                    <a:pt x="8225" y="6568"/>
                  </a:lnTo>
                  <a:lnTo>
                    <a:pt x="8375" y="6625"/>
                  </a:lnTo>
                  <a:lnTo>
                    <a:pt x="8413" y="6587"/>
                  </a:lnTo>
                  <a:lnTo>
                    <a:pt x="8582" y="6361"/>
                  </a:lnTo>
                  <a:lnTo>
                    <a:pt x="8733" y="6135"/>
                  </a:lnTo>
                  <a:lnTo>
                    <a:pt x="8865" y="5891"/>
                  </a:lnTo>
                  <a:lnTo>
                    <a:pt x="8978" y="5646"/>
                  </a:lnTo>
                  <a:lnTo>
                    <a:pt x="9072" y="5401"/>
                  </a:lnTo>
                  <a:lnTo>
                    <a:pt x="9147" y="5138"/>
                  </a:lnTo>
                  <a:lnTo>
                    <a:pt x="9203" y="4874"/>
                  </a:lnTo>
                  <a:lnTo>
                    <a:pt x="9241" y="4611"/>
                  </a:lnTo>
                  <a:lnTo>
                    <a:pt x="9260" y="444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773" y="2146"/>
                  </a:lnTo>
                  <a:lnTo>
                    <a:pt x="7604" y="2070"/>
                  </a:lnTo>
                  <a:lnTo>
                    <a:pt x="7566" y="2052"/>
                  </a:lnTo>
                  <a:lnTo>
                    <a:pt x="7491" y="1995"/>
                  </a:lnTo>
                  <a:lnTo>
                    <a:pt x="7397" y="1901"/>
                  </a:lnTo>
                  <a:lnTo>
                    <a:pt x="7378" y="1863"/>
                  </a:lnTo>
                  <a:lnTo>
                    <a:pt x="7284" y="1675"/>
                  </a:lnTo>
                  <a:lnTo>
                    <a:pt x="7209" y="1487"/>
                  </a:lnTo>
                  <a:lnTo>
                    <a:pt x="7152" y="1374"/>
                  </a:lnTo>
                  <a:lnTo>
                    <a:pt x="7133" y="1336"/>
                  </a:lnTo>
                  <a:lnTo>
                    <a:pt x="7058" y="1224"/>
                  </a:lnTo>
                  <a:lnTo>
                    <a:pt x="6983" y="1092"/>
                  </a:lnTo>
                  <a:lnTo>
                    <a:pt x="6945" y="1054"/>
                  </a:lnTo>
                  <a:lnTo>
                    <a:pt x="6757" y="828"/>
                  </a:lnTo>
                  <a:lnTo>
                    <a:pt x="6531" y="640"/>
                  </a:lnTo>
                  <a:lnTo>
                    <a:pt x="6268" y="452"/>
                  </a:lnTo>
                  <a:lnTo>
                    <a:pt x="6004" y="320"/>
                  </a:lnTo>
                  <a:lnTo>
                    <a:pt x="5929" y="283"/>
                  </a:lnTo>
                  <a:lnTo>
                    <a:pt x="5665" y="189"/>
                  </a:lnTo>
                  <a:lnTo>
                    <a:pt x="5421" y="113"/>
                  </a:lnTo>
                  <a:lnTo>
                    <a:pt x="5101" y="38"/>
                  </a:lnTo>
                  <a:lnTo>
                    <a:pt x="4781" y="19"/>
                  </a:lnTo>
                  <a:lnTo>
                    <a:pt x="44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2"/>
            <p:cNvSpPr/>
            <p:nvPr/>
          </p:nvSpPr>
          <p:spPr>
            <a:xfrm flipH="1">
              <a:off x="2264526" y="1186643"/>
              <a:ext cx="456958" cy="344594"/>
            </a:xfrm>
            <a:custGeom>
              <a:rect b="b" l="l" r="r" t="t"/>
              <a:pathLst>
                <a:path extrusionOk="0" fill="none" h="6983" w="9260">
                  <a:moveTo>
                    <a:pt x="1" y="3501"/>
                  </a:move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205" y="4554"/>
                  </a:lnTo>
                  <a:lnTo>
                    <a:pt x="1450" y="4592"/>
                  </a:lnTo>
                  <a:lnTo>
                    <a:pt x="1450" y="4592"/>
                  </a:lnTo>
                  <a:lnTo>
                    <a:pt x="1657" y="4611"/>
                  </a:lnTo>
                  <a:lnTo>
                    <a:pt x="1845" y="4611"/>
                  </a:lnTo>
                  <a:lnTo>
                    <a:pt x="1845" y="4611"/>
                  </a:lnTo>
                  <a:lnTo>
                    <a:pt x="1845" y="4611"/>
                  </a:lnTo>
                  <a:lnTo>
                    <a:pt x="2109" y="4592"/>
                  </a:lnTo>
                  <a:lnTo>
                    <a:pt x="2127" y="4592"/>
                  </a:lnTo>
                  <a:lnTo>
                    <a:pt x="2127" y="4592"/>
                  </a:lnTo>
                  <a:lnTo>
                    <a:pt x="2429" y="4517"/>
                  </a:lnTo>
                  <a:lnTo>
                    <a:pt x="2692" y="4423"/>
                  </a:lnTo>
                  <a:lnTo>
                    <a:pt x="2956" y="4310"/>
                  </a:lnTo>
                  <a:lnTo>
                    <a:pt x="3163" y="4178"/>
                  </a:lnTo>
                  <a:lnTo>
                    <a:pt x="3482" y="3971"/>
                  </a:lnTo>
                  <a:lnTo>
                    <a:pt x="3595" y="3896"/>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784" y="5157"/>
                  </a:lnTo>
                  <a:lnTo>
                    <a:pt x="3915" y="5213"/>
                  </a:lnTo>
                  <a:lnTo>
                    <a:pt x="4066" y="5251"/>
                  </a:lnTo>
                  <a:lnTo>
                    <a:pt x="4216" y="5251"/>
                  </a:lnTo>
                  <a:lnTo>
                    <a:pt x="4367" y="5251"/>
                  </a:lnTo>
                  <a:lnTo>
                    <a:pt x="4536" y="5213"/>
                  </a:lnTo>
                  <a:lnTo>
                    <a:pt x="4687" y="5176"/>
                  </a:lnTo>
                  <a:lnTo>
                    <a:pt x="4988" y="5081"/>
                  </a:lnTo>
                  <a:lnTo>
                    <a:pt x="4988" y="5081"/>
                  </a:lnTo>
                  <a:lnTo>
                    <a:pt x="5026" y="5063"/>
                  </a:lnTo>
                  <a:lnTo>
                    <a:pt x="5026" y="5063"/>
                  </a:lnTo>
                  <a:lnTo>
                    <a:pt x="5251" y="4969"/>
                  </a:lnTo>
                  <a:lnTo>
                    <a:pt x="5421" y="4893"/>
                  </a:lnTo>
                  <a:lnTo>
                    <a:pt x="5571" y="4799"/>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870" y="6813"/>
                  </a:lnTo>
                  <a:lnTo>
                    <a:pt x="6908" y="6775"/>
                  </a:lnTo>
                  <a:lnTo>
                    <a:pt x="6908" y="6775"/>
                  </a:lnTo>
                  <a:lnTo>
                    <a:pt x="6926" y="6756"/>
                  </a:lnTo>
                  <a:lnTo>
                    <a:pt x="6926" y="6756"/>
                  </a:lnTo>
                  <a:lnTo>
                    <a:pt x="7039" y="6662"/>
                  </a:lnTo>
                  <a:lnTo>
                    <a:pt x="7152" y="6606"/>
                  </a:lnTo>
                  <a:lnTo>
                    <a:pt x="7284" y="6549"/>
                  </a:lnTo>
                  <a:lnTo>
                    <a:pt x="7397" y="6512"/>
                  </a:lnTo>
                  <a:lnTo>
                    <a:pt x="7397" y="6512"/>
                  </a:lnTo>
                  <a:lnTo>
                    <a:pt x="7434" y="6512"/>
                  </a:lnTo>
                  <a:lnTo>
                    <a:pt x="7434" y="6512"/>
                  </a:lnTo>
                  <a:lnTo>
                    <a:pt x="7604" y="6474"/>
                  </a:lnTo>
                  <a:lnTo>
                    <a:pt x="7792" y="6474"/>
                  </a:lnTo>
                  <a:lnTo>
                    <a:pt x="7792" y="6474"/>
                  </a:lnTo>
                  <a:lnTo>
                    <a:pt x="7811" y="6474"/>
                  </a:lnTo>
                  <a:lnTo>
                    <a:pt x="7811" y="6474"/>
                  </a:lnTo>
                  <a:lnTo>
                    <a:pt x="8037" y="6512"/>
                  </a:lnTo>
                  <a:lnTo>
                    <a:pt x="8225" y="6568"/>
                  </a:lnTo>
                  <a:lnTo>
                    <a:pt x="8375" y="6625"/>
                  </a:lnTo>
                  <a:lnTo>
                    <a:pt x="8375" y="6625"/>
                  </a:lnTo>
                  <a:lnTo>
                    <a:pt x="8375" y="6625"/>
                  </a:lnTo>
                  <a:lnTo>
                    <a:pt x="8413" y="6587"/>
                  </a:lnTo>
                  <a:lnTo>
                    <a:pt x="8413" y="6587"/>
                  </a:lnTo>
                  <a:lnTo>
                    <a:pt x="8582" y="6361"/>
                  </a:lnTo>
                  <a:lnTo>
                    <a:pt x="8733" y="6135"/>
                  </a:lnTo>
                  <a:lnTo>
                    <a:pt x="8865" y="5891"/>
                  </a:lnTo>
                  <a:lnTo>
                    <a:pt x="8978" y="5646"/>
                  </a:lnTo>
                  <a:lnTo>
                    <a:pt x="9072" y="5401"/>
                  </a:lnTo>
                  <a:lnTo>
                    <a:pt x="9147" y="5138"/>
                  </a:lnTo>
                  <a:lnTo>
                    <a:pt x="9203" y="4874"/>
                  </a:lnTo>
                  <a:lnTo>
                    <a:pt x="9241" y="4611"/>
                  </a:lnTo>
                  <a:lnTo>
                    <a:pt x="9241" y="4611"/>
                  </a:lnTo>
                  <a:lnTo>
                    <a:pt x="9260" y="4442"/>
                  </a:lnTo>
                  <a:lnTo>
                    <a:pt x="9260" y="4442"/>
                  </a:lnTo>
                  <a:lnTo>
                    <a:pt x="9260" y="427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943" y="2221"/>
                  </a:lnTo>
                  <a:lnTo>
                    <a:pt x="7773" y="2146"/>
                  </a:lnTo>
                  <a:lnTo>
                    <a:pt x="7604" y="2070"/>
                  </a:lnTo>
                  <a:lnTo>
                    <a:pt x="7604" y="2070"/>
                  </a:lnTo>
                  <a:lnTo>
                    <a:pt x="7566" y="2052"/>
                  </a:lnTo>
                  <a:lnTo>
                    <a:pt x="7566" y="2052"/>
                  </a:lnTo>
                  <a:lnTo>
                    <a:pt x="7566" y="2052"/>
                  </a:lnTo>
                  <a:lnTo>
                    <a:pt x="7491" y="1995"/>
                  </a:lnTo>
                  <a:lnTo>
                    <a:pt x="7491" y="1995"/>
                  </a:lnTo>
                  <a:lnTo>
                    <a:pt x="7397" y="1901"/>
                  </a:lnTo>
                  <a:lnTo>
                    <a:pt x="7397" y="1901"/>
                  </a:lnTo>
                  <a:lnTo>
                    <a:pt x="7378" y="1863"/>
                  </a:lnTo>
                  <a:lnTo>
                    <a:pt x="7378" y="1863"/>
                  </a:lnTo>
                  <a:lnTo>
                    <a:pt x="7284" y="1675"/>
                  </a:lnTo>
                  <a:lnTo>
                    <a:pt x="7209" y="1487"/>
                  </a:lnTo>
                  <a:lnTo>
                    <a:pt x="7209" y="1487"/>
                  </a:lnTo>
                  <a:lnTo>
                    <a:pt x="7152" y="1374"/>
                  </a:lnTo>
                  <a:lnTo>
                    <a:pt x="7152" y="1374"/>
                  </a:lnTo>
                  <a:lnTo>
                    <a:pt x="7133" y="1336"/>
                  </a:lnTo>
                  <a:lnTo>
                    <a:pt x="7133" y="1336"/>
                  </a:lnTo>
                  <a:lnTo>
                    <a:pt x="7058" y="1224"/>
                  </a:lnTo>
                  <a:lnTo>
                    <a:pt x="6983" y="1092"/>
                  </a:lnTo>
                  <a:lnTo>
                    <a:pt x="6983" y="1092"/>
                  </a:lnTo>
                  <a:lnTo>
                    <a:pt x="6945" y="1054"/>
                  </a:lnTo>
                  <a:lnTo>
                    <a:pt x="6945" y="1054"/>
                  </a:lnTo>
                  <a:lnTo>
                    <a:pt x="6757" y="828"/>
                  </a:lnTo>
                  <a:lnTo>
                    <a:pt x="6531" y="640"/>
                  </a:lnTo>
                  <a:lnTo>
                    <a:pt x="6268" y="452"/>
                  </a:lnTo>
                  <a:lnTo>
                    <a:pt x="6004" y="320"/>
                  </a:lnTo>
                  <a:lnTo>
                    <a:pt x="6004" y="320"/>
                  </a:lnTo>
                  <a:lnTo>
                    <a:pt x="5929" y="283"/>
                  </a:lnTo>
                  <a:lnTo>
                    <a:pt x="5929" y="283"/>
                  </a:lnTo>
                  <a:lnTo>
                    <a:pt x="5665" y="189"/>
                  </a:lnTo>
                  <a:lnTo>
                    <a:pt x="5421" y="113"/>
                  </a:lnTo>
                  <a:lnTo>
                    <a:pt x="5421" y="113"/>
                  </a:lnTo>
                  <a:lnTo>
                    <a:pt x="5101" y="38"/>
                  </a:lnTo>
                  <a:lnTo>
                    <a:pt x="4781" y="19"/>
                  </a:lnTo>
                  <a:lnTo>
                    <a:pt x="4480" y="0"/>
                  </a:lnTo>
                  <a:lnTo>
                    <a:pt x="4160" y="0"/>
                  </a:lnTo>
                  <a:lnTo>
                    <a:pt x="4160" y="0"/>
                  </a:lnTo>
                  <a:lnTo>
                    <a:pt x="4179" y="0"/>
                  </a:lnTo>
                  <a:lnTo>
                    <a:pt x="4179" y="0"/>
                  </a:lnTo>
                  <a:lnTo>
                    <a:pt x="4066" y="19"/>
                  </a:lnTo>
                  <a:lnTo>
                    <a:pt x="4066" y="19"/>
                  </a:lnTo>
                  <a:lnTo>
                    <a:pt x="4066" y="19"/>
                  </a:lnTo>
                  <a:lnTo>
                    <a:pt x="3577" y="57"/>
                  </a:lnTo>
                  <a:lnTo>
                    <a:pt x="3087" y="151"/>
                  </a:lnTo>
                  <a:lnTo>
                    <a:pt x="3087" y="151"/>
                  </a:lnTo>
                  <a:lnTo>
                    <a:pt x="2654" y="245"/>
                  </a:lnTo>
                  <a:lnTo>
                    <a:pt x="2447" y="301"/>
                  </a:lnTo>
                  <a:lnTo>
                    <a:pt x="2240" y="377"/>
                  </a:lnTo>
                  <a:lnTo>
                    <a:pt x="2240" y="377"/>
                  </a:lnTo>
                  <a:lnTo>
                    <a:pt x="2240" y="377"/>
                  </a:lnTo>
                  <a:lnTo>
                    <a:pt x="2052" y="471"/>
                  </a:lnTo>
                  <a:lnTo>
                    <a:pt x="1902" y="584"/>
                  </a:lnTo>
                  <a:lnTo>
                    <a:pt x="1751" y="697"/>
                  </a:lnTo>
                  <a:lnTo>
                    <a:pt x="1619" y="847"/>
                  </a:lnTo>
                  <a:lnTo>
                    <a:pt x="1394" y="1186"/>
                  </a:lnTo>
                  <a:lnTo>
                    <a:pt x="1375" y="1242"/>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2"/>
            <p:cNvSpPr/>
            <p:nvPr/>
          </p:nvSpPr>
          <p:spPr>
            <a:xfrm flipH="1">
              <a:off x="2262661" y="1403027"/>
              <a:ext cx="1925" cy="16729"/>
            </a:xfrm>
            <a:custGeom>
              <a:rect b="b" l="l" r="r" t="t"/>
              <a:pathLst>
                <a:path extrusionOk="0" h="339" w="39">
                  <a:moveTo>
                    <a:pt x="1" y="0"/>
                  </a:moveTo>
                  <a:lnTo>
                    <a:pt x="1" y="57"/>
                  </a:lnTo>
                  <a:lnTo>
                    <a:pt x="1" y="151"/>
                  </a:lnTo>
                  <a:lnTo>
                    <a:pt x="20" y="339"/>
                  </a:lnTo>
                  <a:lnTo>
                    <a:pt x="39" y="169"/>
                  </a:lnTo>
                  <a:lnTo>
                    <a:pt x="1" y="0"/>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2"/>
            <p:cNvSpPr/>
            <p:nvPr/>
          </p:nvSpPr>
          <p:spPr>
            <a:xfrm flipH="1">
              <a:off x="2262661" y="1403027"/>
              <a:ext cx="1925" cy="16729"/>
            </a:xfrm>
            <a:custGeom>
              <a:rect b="b" l="l" r="r" t="t"/>
              <a:pathLst>
                <a:path extrusionOk="0" fill="none" h="339" w="39">
                  <a:moveTo>
                    <a:pt x="1" y="0"/>
                  </a:moveTo>
                  <a:lnTo>
                    <a:pt x="1" y="0"/>
                  </a:lnTo>
                  <a:lnTo>
                    <a:pt x="1" y="57"/>
                  </a:lnTo>
                  <a:lnTo>
                    <a:pt x="1" y="57"/>
                  </a:lnTo>
                  <a:lnTo>
                    <a:pt x="1" y="151"/>
                  </a:lnTo>
                  <a:lnTo>
                    <a:pt x="1" y="151"/>
                  </a:lnTo>
                  <a:lnTo>
                    <a:pt x="20" y="339"/>
                  </a:lnTo>
                  <a:lnTo>
                    <a:pt x="20" y="339"/>
                  </a:lnTo>
                  <a:lnTo>
                    <a:pt x="39" y="169"/>
                  </a:lnTo>
                  <a:lnTo>
                    <a:pt x="39" y="169"/>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2"/>
            <p:cNvSpPr/>
            <p:nvPr/>
          </p:nvSpPr>
          <p:spPr>
            <a:xfrm flipH="1">
              <a:off x="2391751" y="1298067"/>
              <a:ext cx="987" cy="987"/>
            </a:xfrm>
            <a:custGeom>
              <a:rect b="b" l="l" r="r" t="t"/>
              <a:pathLst>
                <a:path extrusionOk="0" h="20" w="20">
                  <a:moveTo>
                    <a:pt x="1" y="1"/>
                  </a:moveTo>
                  <a:lnTo>
                    <a:pt x="1" y="19"/>
                  </a:lnTo>
                  <a:lnTo>
                    <a:pt x="20" y="19"/>
                  </a:lnTo>
                  <a:lnTo>
                    <a:pt x="1" y="1"/>
                  </a:lnTo>
                  <a:close/>
                </a:path>
              </a:pathLst>
            </a:custGeom>
            <a:solidFill>
              <a:srgbClr val="6540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2"/>
            <p:cNvSpPr/>
            <p:nvPr/>
          </p:nvSpPr>
          <p:spPr>
            <a:xfrm flipH="1">
              <a:off x="2391751" y="1298067"/>
              <a:ext cx="987" cy="987"/>
            </a:xfrm>
            <a:custGeom>
              <a:rect b="b" l="l" r="r" t="t"/>
              <a:pathLst>
                <a:path extrusionOk="0" fill="none" h="20" w="20">
                  <a:moveTo>
                    <a:pt x="1" y="1"/>
                  </a:moveTo>
                  <a:lnTo>
                    <a:pt x="1" y="19"/>
                  </a:lnTo>
                  <a:lnTo>
                    <a:pt x="1" y="19"/>
                  </a:lnTo>
                  <a:lnTo>
                    <a:pt x="20" y="19"/>
                  </a:lnTo>
                  <a:lnTo>
                    <a:pt x="20" y="19"/>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2"/>
            <p:cNvSpPr/>
            <p:nvPr/>
          </p:nvSpPr>
          <p:spPr>
            <a:xfrm flipH="1">
              <a:off x="2305395" y="1509812"/>
              <a:ext cx="1875" cy="9327"/>
            </a:xfrm>
            <a:custGeom>
              <a:rect b="b" l="l" r="r" t="t"/>
              <a:pathLst>
                <a:path extrusionOk="0" h="189" w="38">
                  <a:moveTo>
                    <a:pt x="38" y="0"/>
                  </a:moveTo>
                  <a:lnTo>
                    <a:pt x="19" y="38"/>
                  </a:lnTo>
                  <a:lnTo>
                    <a:pt x="0" y="38"/>
                  </a:lnTo>
                  <a:lnTo>
                    <a:pt x="19" y="188"/>
                  </a:lnTo>
                  <a:lnTo>
                    <a:pt x="38" y="151"/>
                  </a:lnTo>
                  <a:lnTo>
                    <a:pt x="38" y="0"/>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2"/>
            <p:cNvSpPr/>
            <p:nvPr/>
          </p:nvSpPr>
          <p:spPr>
            <a:xfrm flipH="1">
              <a:off x="2305395" y="1509812"/>
              <a:ext cx="1875" cy="9327"/>
            </a:xfrm>
            <a:custGeom>
              <a:rect b="b" l="l" r="r" t="t"/>
              <a:pathLst>
                <a:path extrusionOk="0" fill="none" h="189" w="38">
                  <a:moveTo>
                    <a:pt x="38" y="0"/>
                  </a:moveTo>
                  <a:lnTo>
                    <a:pt x="38" y="0"/>
                  </a:lnTo>
                  <a:lnTo>
                    <a:pt x="19" y="38"/>
                  </a:lnTo>
                  <a:lnTo>
                    <a:pt x="19" y="38"/>
                  </a:lnTo>
                  <a:lnTo>
                    <a:pt x="0" y="38"/>
                  </a:lnTo>
                  <a:lnTo>
                    <a:pt x="0" y="38"/>
                  </a:lnTo>
                  <a:lnTo>
                    <a:pt x="19" y="188"/>
                  </a:lnTo>
                  <a:lnTo>
                    <a:pt x="19" y="188"/>
                  </a:lnTo>
                  <a:lnTo>
                    <a:pt x="38" y="151"/>
                  </a:lnTo>
                  <a:lnTo>
                    <a:pt x="38" y="151"/>
                  </a:lnTo>
                  <a:lnTo>
                    <a:pt x="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2"/>
            <p:cNvSpPr/>
            <p:nvPr/>
          </p:nvSpPr>
          <p:spPr>
            <a:xfrm flipH="1">
              <a:off x="2433548" y="1312920"/>
              <a:ext cx="938" cy="49"/>
            </a:xfrm>
            <a:custGeom>
              <a:rect b="b" l="l" r="r" t="t"/>
              <a:pathLst>
                <a:path extrusionOk="0" h="1" w="19">
                  <a:moveTo>
                    <a:pt x="19" y="1"/>
                  </a:moveTo>
                  <a:lnTo>
                    <a:pt x="0" y="1"/>
                  </a:lnTo>
                  <a:lnTo>
                    <a:pt x="0" y="1"/>
                  </a:lnTo>
                  <a:lnTo>
                    <a:pt x="19" y="1"/>
                  </a:lnTo>
                  <a:lnTo>
                    <a:pt x="19" y="1"/>
                  </a:lnTo>
                  <a:lnTo>
                    <a:pt x="19" y="1"/>
                  </a:lnTo>
                  <a:close/>
                </a:path>
              </a:pathLst>
            </a:custGeom>
            <a:solidFill>
              <a:srgbClr val="6540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2"/>
            <p:cNvSpPr/>
            <p:nvPr/>
          </p:nvSpPr>
          <p:spPr>
            <a:xfrm flipH="1">
              <a:off x="2433548" y="1312920"/>
              <a:ext cx="938" cy="49"/>
            </a:xfrm>
            <a:custGeom>
              <a:rect b="b" l="l" r="r" t="t"/>
              <a:pathLst>
                <a:path extrusionOk="0" fill="none" h="1" w="19">
                  <a:moveTo>
                    <a:pt x="19" y="1"/>
                  </a:moveTo>
                  <a:lnTo>
                    <a:pt x="0" y="1"/>
                  </a:lnTo>
                  <a:lnTo>
                    <a:pt x="0" y="1"/>
                  </a:lnTo>
                  <a:lnTo>
                    <a:pt x="19" y="1"/>
                  </a:lnTo>
                  <a:lnTo>
                    <a:pt x="19" y="1"/>
                  </a:lnTo>
                  <a:lnTo>
                    <a:pt x="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2"/>
            <p:cNvSpPr/>
            <p:nvPr/>
          </p:nvSpPr>
          <p:spPr>
            <a:xfrm flipH="1">
              <a:off x="2335102" y="1506111"/>
              <a:ext cx="1875" cy="2813"/>
            </a:xfrm>
            <a:custGeom>
              <a:rect b="b" l="l" r="r" t="t"/>
              <a:pathLst>
                <a:path extrusionOk="0" h="57" w="38">
                  <a:moveTo>
                    <a:pt x="0" y="0"/>
                  </a:moveTo>
                  <a:lnTo>
                    <a:pt x="0" y="38"/>
                  </a:lnTo>
                  <a:lnTo>
                    <a:pt x="38" y="56"/>
                  </a:lnTo>
                  <a:lnTo>
                    <a:pt x="38" y="0"/>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2"/>
            <p:cNvSpPr/>
            <p:nvPr/>
          </p:nvSpPr>
          <p:spPr>
            <a:xfrm flipH="1">
              <a:off x="2335102" y="1506111"/>
              <a:ext cx="1875" cy="2813"/>
            </a:xfrm>
            <a:custGeom>
              <a:rect b="b" l="l" r="r" t="t"/>
              <a:pathLst>
                <a:path extrusionOk="0" fill="none" h="57" w="38">
                  <a:moveTo>
                    <a:pt x="0" y="0"/>
                  </a:moveTo>
                  <a:lnTo>
                    <a:pt x="0" y="0"/>
                  </a:lnTo>
                  <a:lnTo>
                    <a:pt x="0" y="38"/>
                  </a:lnTo>
                  <a:lnTo>
                    <a:pt x="0" y="38"/>
                  </a:lnTo>
                  <a:lnTo>
                    <a:pt x="38" y="56"/>
                  </a:lnTo>
                  <a:lnTo>
                    <a:pt x="38" y="56"/>
                  </a:lnTo>
                  <a:lnTo>
                    <a:pt x="38" y="0"/>
                  </a:lnTo>
                  <a:lnTo>
                    <a:pt x="38" y="0"/>
                  </a:lnTo>
                  <a:lnTo>
                    <a:pt x="19" y="0"/>
                  </a:lnTo>
                  <a:lnTo>
                    <a:pt x="19"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2"/>
            <p:cNvSpPr/>
            <p:nvPr/>
          </p:nvSpPr>
          <p:spPr>
            <a:xfrm flipH="1">
              <a:off x="2334164" y="1507937"/>
              <a:ext cx="2813" cy="4688"/>
            </a:xfrm>
            <a:custGeom>
              <a:rect b="b" l="l" r="r" t="t"/>
              <a:pathLst>
                <a:path extrusionOk="0" h="95" w="57">
                  <a:moveTo>
                    <a:pt x="0" y="1"/>
                  </a:moveTo>
                  <a:lnTo>
                    <a:pt x="19" y="95"/>
                  </a:lnTo>
                  <a:lnTo>
                    <a:pt x="57" y="95"/>
                  </a:lnTo>
                  <a:lnTo>
                    <a:pt x="38" y="19"/>
                  </a:lnTo>
                  <a:lnTo>
                    <a:pt x="0" y="1"/>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2"/>
            <p:cNvSpPr/>
            <p:nvPr/>
          </p:nvSpPr>
          <p:spPr>
            <a:xfrm flipH="1">
              <a:off x="2334164" y="1507937"/>
              <a:ext cx="2813" cy="4688"/>
            </a:xfrm>
            <a:custGeom>
              <a:rect b="b" l="l" r="r" t="t"/>
              <a:pathLst>
                <a:path extrusionOk="0" fill="none" h="95" w="57">
                  <a:moveTo>
                    <a:pt x="0" y="1"/>
                  </a:moveTo>
                  <a:lnTo>
                    <a:pt x="0" y="1"/>
                  </a:lnTo>
                  <a:lnTo>
                    <a:pt x="19" y="95"/>
                  </a:lnTo>
                  <a:lnTo>
                    <a:pt x="19" y="95"/>
                  </a:lnTo>
                  <a:lnTo>
                    <a:pt x="57" y="95"/>
                  </a:lnTo>
                  <a:lnTo>
                    <a:pt x="57" y="95"/>
                  </a:lnTo>
                  <a:lnTo>
                    <a:pt x="38" y="19"/>
                  </a:lnTo>
                  <a:lnTo>
                    <a:pt x="38" y="1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2"/>
            <p:cNvSpPr/>
            <p:nvPr/>
          </p:nvSpPr>
          <p:spPr>
            <a:xfrm flipH="1">
              <a:off x="2355531" y="1507937"/>
              <a:ext cx="1875" cy="1925"/>
            </a:xfrm>
            <a:custGeom>
              <a:rect b="b" l="l" r="r" t="t"/>
              <a:pathLst>
                <a:path extrusionOk="0" h="39" w="38">
                  <a:moveTo>
                    <a:pt x="0" y="1"/>
                  </a:moveTo>
                  <a:lnTo>
                    <a:pt x="19" y="38"/>
                  </a:lnTo>
                  <a:lnTo>
                    <a:pt x="38" y="38"/>
                  </a:lnTo>
                  <a:lnTo>
                    <a:pt x="38" y="1"/>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2"/>
            <p:cNvSpPr/>
            <p:nvPr/>
          </p:nvSpPr>
          <p:spPr>
            <a:xfrm flipH="1">
              <a:off x="2355531" y="1507937"/>
              <a:ext cx="1875" cy="1925"/>
            </a:xfrm>
            <a:custGeom>
              <a:rect b="b" l="l" r="r" t="t"/>
              <a:pathLst>
                <a:path extrusionOk="0" fill="none" h="39" w="38">
                  <a:moveTo>
                    <a:pt x="38" y="1"/>
                  </a:moveTo>
                  <a:lnTo>
                    <a:pt x="38" y="1"/>
                  </a:lnTo>
                  <a:lnTo>
                    <a:pt x="19" y="1"/>
                  </a:lnTo>
                  <a:lnTo>
                    <a:pt x="19" y="1"/>
                  </a:lnTo>
                  <a:lnTo>
                    <a:pt x="0" y="1"/>
                  </a:lnTo>
                  <a:lnTo>
                    <a:pt x="0" y="1"/>
                  </a:lnTo>
                  <a:lnTo>
                    <a:pt x="19" y="38"/>
                  </a:lnTo>
                  <a:lnTo>
                    <a:pt x="19" y="38"/>
                  </a:lnTo>
                  <a:lnTo>
                    <a:pt x="38" y="38"/>
                  </a:lnTo>
                  <a:lnTo>
                    <a:pt x="38" y="38"/>
                  </a:lnTo>
                  <a:lnTo>
                    <a:pt x="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2"/>
            <p:cNvSpPr/>
            <p:nvPr/>
          </p:nvSpPr>
          <p:spPr>
            <a:xfrm flipH="1">
              <a:off x="2353656" y="1509812"/>
              <a:ext cx="2862" cy="4688"/>
            </a:xfrm>
            <a:custGeom>
              <a:rect b="b" l="l" r="r" t="t"/>
              <a:pathLst>
                <a:path extrusionOk="0" h="95" w="58">
                  <a:moveTo>
                    <a:pt x="1" y="0"/>
                  </a:moveTo>
                  <a:lnTo>
                    <a:pt x="20" y="94"/>
                  </a:lnTo>
                  <a:lnTo>
                    <a:pt x="57" y="76"/>
                  </a:lnTo>
                  <a:lnTo>
                    <a:pt x="20" y="0"/>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2"/>
            <p:cNvSpPr/>
            <p:nvPr/>
          </p:nvSpPr>
          <p:spPr>
            <a:xfrm flipH="1">
              <a:off x="2353656" y="1509812"/>
              <a:ext cx="2862" cy="4688"/>
            </a:xfrm>
            <a:custGeom>
              <a:rect b="b" l="l" r="r" t="t"/>
              <a:pathLst>
                <a:path extrusionOk="0" fill="none" h="95" w="58">
                  <a:moveTo>
                    <a:pt x="20" y="0"/>
                  </a:moveTo>
                  <a:lnTo>
                    <a:pt x="20" y="0"/>
                  </a:lnTo>
                  <a:lnTo>
                    <a:pt x="1" y="0"/>
                  </a:lnTo>
                  <a:lnTo>
                    <a:pt x="1" y="0"/>
                  </a:lnTo>
                  <a:lnTo>
                    <a:pt x="20" y="94"/>
                  </a:lnTo>
                  <a:lnTo>
                    <a:pt x="20" y="94"/>
                  </a:lnTo>
                  <a:lnTo>
                    <a:pt x="57" y="76"/>
                  </a:lnTo>
                  <a:lnTo>
                    <a:pt x="57" y="76"/>
                  </a:lnTo>
                  <a:lnTo>
                    <a:pt x="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2"/>
            <p:cNvSpPr/>
            <p:nvPr/>
          </p:nvSpPr>
          <p:spPr>
            <a:xfrm flipH="1">
              <a:off x="2379661" y="1523728"/>
              <a:ext cx="987" cy="2862"/>
            </a:xfrm>
            <a:custGeom>
              <a:rect b="b" l="l" r="r" t="t"/>
              <a:pathLst>
                <a:path extrusionOk="0" h="58" w="20">
                  <a:moveTo>
                    <a:pt x="19" y="1"/>
                  </a:moveTo>
                  <a:lnTo>
                    <a:pt x="1" y="57"/>
                  </a:lnTo>
                  <a:lnTo>
                    <a:pt x="19" y="38"/>
                  </a:lnTo>
                  <a:lnTo>
                    <a:pt x="19" y="1"/>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2"/>
            <p:cNvSpPr/>
            <p:nvPr/>
          </p:nvSpPr>
          <p:spPr>
            <a:xfrm flipH="1">
              <a:off x="2379661" y="1523728"/>
              <a:ext cx="987" cy="2862"/>
            </a:xfrm>
            <a:custGeom>
              <a:rect b="b" l="l" r="r" t="t"/>
              <a:pathLst>
                <a:path extrusionOk="0" fill="none" h="58" w="20">
                  <a:moveTo>
                    <a:pt x="19" y="1"/>
                  </a:moveTo>
                  <a:lnTo>
                    <a:pt x="19" y="1"/>
                  </a:lnTo>
                  <a:lnTo>
                    <a:pt x="1" y="57"/>
                  </a:lnTo>
                  <a:lnTo>
                    <a:pt x="1" y="57"/>
                  </a:lnTo>
                  <a:lnTo>
                    <a:pt x="1" y="57"/>
                  </a:lnTo>
                  <a:lnTo>
                    <a:pt x="1" y="57"/>
                  </a:lnTo>
                  <a:lnTo>
                    <a:pt x="19" y="38"/>
                  </a:lnTo>
                  <a:lnTo>
                    <a:pt x="19" y="38"/>
                  </a:lnTo>
                  <a:lnTo>
                    <a:pt x="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2"/>
            <p:cNvSpPr/>
            <p:nvPr/>
          </p:nvSpPr>
          <p:spPr>
            <a:xfrm flipH="1">
              <a:off x="2378724" y="1521852"/>
              <a:ext cx="3800" cy="5626"/>
            </a:xfrm>
            <a:custGeom>
              <a:rect b="b" l="l" r="r" t="t"/>
              <a:pathLst>
                <a:path extrusionOk="0" h="114" w="77">
                  <a:moveTo>
                    <a:pt x="20" y="1"/>
                  </a:moveTo>
                  <a:lnTo>
                    <a:pt x="1" y="20"/>
                  </a:lnTo>
                  <a:lnTo>
                    <a:pt x="39" y="95"/>
                  </a:lnTo>
                  <a:lnTo>
                    <a:pt x="57" y="39"/>
                  </a:lnTo>
                  <a:lnTo>
                    <a:pt x="20" y="1"/>
                  </a:lnTo>
                  <a:close/>
                  <a:moveTo>
                    <a:pt x="57" y="76"/>
                  </a:moveTo>
                  <a:lnTo>
                    <a:pt x="39" y="95"/>
                  </a:lnTo>
                  <a:lnTo>
                    <a:pt x="39" y="95"/>
                  </a:lnTo>
                  <a:lnTo>
                    <a:pt x="57" y="114"/>
                  </a:lnTo>
                  <a:lnTo>
                    <a:pt x="76" y="95"/>
                  </a:lnTo>
                  <a:lnTo>
                    <a:pt x="57" y="76"/>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2"/>
            <p:cNvSpPr/>
            <p:nvPr/>
          </p:nvSpPr>
          <p:spPr>
            <a:xfrm flipH="1">
              <a:off x="2378724" y="1525603"/>
              <a:ext cx="1925" cy="1875"/>
            </a:xfrm>
            <a:custGeom>
              <a:rect b="b" l="l" r="r" t="t"/>
              <a:pathLst>
                <a:path extrusionOk="0" fill="none" h="38" w="39">
                  <a:moveTo>
                    <a:pt x="19" y="0"/>
                  </a:moveTo>
                  <a:lnTo>
                    <a:pt x="19" y="0"/>
                  </a:lnTo>
                  <a:lnTo>
                    <a:pt x="1" y="19"/>
                  </a:lnTo>
                  <a:lnTo>
                    <a:pt x="1" y="19"/>
                  </a:lnTo>
                  <a:lnTo>
                    <a:pt x="19" y="38"/>
                  </a:lnTo>
                  <a:lnTo>
                    <a:pt x="19" y="38"/>
                  </a:lnTo>
                  <a:lnTo>
                    <a:pt x="38" y="19"/>
                  </a:lnTo>
                  <a:lnTo>
                    <a:pt x="38" y="19"/>
                  </a:lnTo>
                  <a:lnTo>
                    <a:pt x="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2"/>
            <p:cNvSpPr/>
            <p:nvPr/>
          </p:nvSpPr>
          <p:spPr>
            <a:xfrm flipH="1">
              <a:off x="2379661" y="1521852"/>
              <a:ext cx="2862" cy="4737"/>
            </a:xfrm>
            <a:custGeom>
              <a:rect b="b" l="l" r="r" t="t"/>
              <a:pathLst>
                <a:path extrusionOk="0" fill="none" h="96" w="58">
                  <a:moveTo>
                    <a:pt x="20" y="1"/>
                  </a:moveTo>
                  <a:lnTo>
                    <a:pt x="20" y="1"/>
                  </a:lnTo>
                  <a:lnTo>
                    <a:pt x="1" y="20"/>
                  </a:lnTo>
                  <a:lnTo>
                    <a:pt x="1" y="20"/>
                  </a:lnTo>
                  <a:lnTo>
                    <a:pt x="1" y="20"/>
                  </a:lnTo>
                  <a:lnTo>
                    <a:pt x="1" y="20"/>
                  </a:lnTo>
                  <a:lnTo>
                    <a:pt x="39" y="95"/>
                  </a:lnTo>
                  <a:lnTo>
                    <a:pt x="39" y="95"/>
                  </a:lnTo>
                  <a:lnTo>
                    <a:pt x="57" y="39"/>
                  </a:lnTo>
                  <a:lnTo>
                    <a:pt x="57" y="39"/>
                  </a:lnTo>
                  <a:lnTo>
                    <a:pt x="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2"/>
            <p:cNvSpPr/>
            <p:nvPr/>
          </p:nvSpPr>
          <p:spPr>
            <a:xfrm flipH="1">
              <a:off x="2541271" y="1374208"/>
              <a:ext cx="49" cy="49"/>
            </a:xfrm>
            <a:custGeom>
              <a:rect b="b" l="l" r="r" t="t"/>
              <a:pathLst>
                <a:path extrusionOk="0" h="1" w="1">
                  <a:moveTo>
                    <a:pt x="1" y="1"/>
                  </a:moveTo>
                  <a:lnTo>
                    <a:pt x="1" y="1"/>
                  </a:lnTo>
                  <a:lnTo>
                    <a:pt x="1" y="1"/>
                  </a:lnTo>
                  <a:lnTo>
                    <a:pt x="1" y="1"/>
                  </a:lnTo>
                  <a:lnTo>
                    <a:pt x="1" y="1"/>
                  </a:lnTo>
                  <a:lnTo>
                    <a:pt x="1" y="1"/>
                  </a:lnTo>
                  <a:close/>
                </a:path>
              </a:pathLst>
            </a:custGeom>
            <a:solidFill>
              <a:srgbClr val="6540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2"/>
            <p:cNvSpPr/>
            <p:nvPr/>
          </p:nvSpPr>
          <p:spPr>
            <a:xfrm flipH="1">
              <a:off x="2541271" y="1374208"/>
              <a:ext cx="49" cy="49"/>
            </a:xfrm>
            <a:custGeom>
              <a:rect b="b" l="l" r="r" t="t"/>
              <a:pathLst>
                <a:path extrusionOk="0" fill="none" h="1" w="1">
                  <a:moveTo>
                    <a:pt x="1" y="1"/>
                  </a:move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2"/>
            <p:cNvSpPr/>
            <p:nvPr/>
          </p:nvSpPr>
          <p:spPr>
            <a:xfrm flipH="1">
              <a:off x="2473469" y="1437372"/>
              <a:ext cx="2813" cy="5626"/>
            </a:xfrm>
            <a:custGeom>
              <a:rect b="b" l="l" r="r" t="t"/>
              <a:pathLst>
                <a:path extrusionOk="0" h="114" w="57">
                  <a:moveTo>
                    <a:pt x="0" y="0"/>
                  </a:moveTo>
                  <a:lnTo>
                    <a:pt x="38" y="113"/>
                  </a:lnTo>
                  <a:lnTo>
                    <a:pt x="57" y="95"/>
                  </a:lnTo>
                  <a:lnTo>
                    <a:pt x="38" y="0"/>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2"/>
            <p:cNvSpPr/>
            <p:nvPr/>
          </p:nvSpPr>
          <p:spPr>
            <a:xfrm flipH="1">
              <a:off x="2473469" y="1437372"/>
              <a:ext cx="2813" cy="5626"/>
            </a:xfrm>
            <a:custGeom>
              <a:rect b="b" l="l" r="r" t="t"/>
              <a:pathLst>
                <a:path extrusionOk="0" fill="none" h="114" w="57">
                  <a:moveTo>
                    <a:pt x="38" y="0"/>
                  </a:moveTo>
                  <a:lnTo>
                    <a:pt x="38" y="0"/>
                  </a:lnTo>
                  <a:lnTo>
                    <a:pt x="19" y="0"/>
                  </a:lnTo>
                  <a:lnTo>
                    <a:pt x="19" y="0"/>
                  </a:lnTo>
                  <a:lnTo>
                    <a:pt x="0" y="0"/>
                  </a:lnTo>
                  <a:lnTo>
                    <a:pt x="0" y="0"/>
                  </a:lnTo>
                  <a:lnTo>
                    <a:pt x="38" y="113"/>
                  </a:lnTo>
                  <a:lnTo>
                    <a:pt x="38" y="113"/>
                  </a:lnTo>
                  <a:lnTo>
                    <a:pt x="57" y="95"/>
                  </a:lnTo>
                  <a:lnTo>
                    <a:pt x="57" y="95"/>
                  </a:lnTo>
                  <a:lnTo>
                    <a:pt x="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2"/>
            <p:cNvSpPr/>
            <p:nvPr/>
          </p:nvSpPr>
          <p:spPr>
            <a:xfrm flipH="1">
              <a:off x="2685213" y="1300880"/>
              <a:ext cx="16729" cy="6514"/>
            </a:xfrm>
            <a:custGeom>
              <a:rect b="b" l="l" r="r" t="t"/>
              <a:pathLst>
                <a:path extrusionOk="0" fill="none" h="132" w="339">
                  <a:moveTo>
                    <a:pt x="282" y="0"/>
                  </a:moveTo>
                  <a:lnTo>
                    <a:pt x="264" y="0"/>
                  </a:lnTo>
                  <a:lnTo>
                    <a:pt x="264" y="0"/>
                  </a:lnTo>
                  <a:lnTo>
                    <a:pt x="132" y="56"/>
                  </a:lnTo>
                  <a:lnTo>
                    <a:pt x="0" y="94"/>
                  </a:lnTo>
                  <a:lnTo>
                    <a:pt x="0" y="94"/>
                  </a:lnTo>
                  <a:lnTo>
                    <a:pt x="245" y="132"/>
                  </a:lnTo>
                  <a:lnTo>
                    <a:pt x="320" y="38"/>
                  </a:lnTo>
                  <a:lnTo>
                    <a:pt x="339" y="0"/>
                  </a:lnTo>
                  <a:lnTo>
                    <a:pt x="339" y="0"/>
                  </a:lnTo>
                  <a:lnTo>
                    <a:pt x="2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2"/>
            <p:cNvSpPr/>
            <p:nvPr/>
          </p:nvSpPr>
          <p:spPr>
            <a:xfrm flipH="1">
              <a:off x="2554247" y="1386298"/>
              <a:ext cx="77130" cy="33458"/>
            </a:xfrm>
            <a:custGeom>
              <a:rect b="b" l="l" r="r" t="t"/>
              <a:pathLst>
                <a:path extrusionOk="0" h="678" w="1563">
                  <a:moveTo>
                    <a:pt x="1562" y="0"/>
                  </a:moveTo>
                  <a:lnTo>
                    <a:pt x="1242" y="189"/>
                  </a:lnTo>
                  <a:lnTo>
                    <a:pt x="1092" y="301"/>
                  </a:lnTo>
                  <a:lnTo>
                    <a:pt x="941" y="377"/>
                  </a:lnTo>
                  <a:lnTo>
                    <a:pt x="716" y="490"/>
                  </a:lnTo>
                  <a:lnTo>
                    <a:pt x="471" y="565"/>
                  </a:lnTo>
                  <a:lnTo>
                    <a:pt x="245" y="621"/>
                  </a:lnTo>
                  <a:lnTo>
                    <a:pt x="0" y="678"/>
                  </a:lnTo>
                  <a:lnTo>
                    <a:pt x="264" y="659"/>
                  </a:lnTo>
                  <a:lnTo>
                    <a:pt x="283" y="659"/>
                  </a:lnTo>
                  <a:lnTo>
                    <a:pt x="621" y="546"/>
                  </a:lnTo>
                  <a:lnTo>
                    <a:pt x="791" y="490"/>
                  </a:lnTo>
                  <a:lnTo>
                    <a:pt x="941" y="414"/>
                  </a:lnTo>
                  <a:lnTo>
                    <a:pt x="1111" y="320"/>
                  </a:lnTo>
                  <a:lnTo>
                    <a:pt x="1261" y="226"/>
                  </a:lnTo>
                  <a:lnTo>
                    <a:pt x="1562" y="0"/>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2"/>
            <p:cNvSpPr/>
            <p:nvPr/>
          </p:nvSpPr>
          <p:spPr>
            <a:xfrm flipH="1">
              <a:off x="2554247" y="1386298"/>
              <a:ext cx="77130" cy="33458"/>
            </a:xfrm>
            <a:custGeom>
              <a:rect b="b" l="l" r="r" t="t"/>
              <a:pathLst>
                <a:path extrusionOk="0" fill="none" h="678" w="1563">
                  <a:moveTo>
                    <a:pt x="1562" y="0"/>
                  </a:moveTo>
                  <a:lnTo>
                    <a:pt x="1562" y="0"/>
                  </a:lnTo>
                  <a:lnTo>
                    <a:pt x="1242" y="189"/>
                  </a:lnTo>
                  <a:lnTo>
                    <a:pt x="1242" y="189"/>
                  </a:lnTo>
                  <a:lnTo>
                    <a:pt x="1092" y="301"/>
                  </a:lnTo>
                  <a:lnTo>
                    <a:pt x="941" y="377"/>
                  </a:lnTo>
                  <a:lnTo>
                    <a:pt x="941" y="377"/>
                  </a:lnTo>
                  <a:lnTo>
                    <a:pt x="716" y="490"/>
                  </a:lnTo>
                  <a:lnTo>
                    <a:pt x="471" y="565"/>
                  </a:lnTo>
                  <a:lnTo>
                    <a:pt x="245" y="621"/>
                  </a:lnTo>
                  <a:lnTo>
                    <a:pt x="0" y="678"/>
                  </a:lnTo>
                  <a:lnTo>
                    <a:pt x="0" y="678"/>
                  </a:lnTo>
                  <a:lnTo>
                    <a:pt x="264" y="659"/>
                  </a:lnTo>
                  <a:lnTo>
                    <a:pt x="283" y="659"/>
                  </a:lnTo>
                  <a:lnTo>
                    <a:pt x="283" y="659"/>
                  </a:lnTo>
                  <a:lnTo>
                    <a:pt x="621" y="546"/>
                  </a:lnTo>
                  <a:lnTo>
                    <a:pt x="791" y="490"/>
                  </a:lnTo>
                  <a:lnTo>
                    <a:pt x="941" y="414"/>
                  </a:lnTo>
                  <a:lnTo>
                    <a:pt x="941" y="414"/>
                  </a:lnTo>
                  <a:lnTo>
                    <a:pt x="1111" y="320"/>
                  </a:lnTo>
                  <a:lnTo>
                    <a:pt x="1261" y="226"/>
                  </a:lnTo>
                  <a:lnTo>
                    <a:pt x="15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2"/>
            <p:cNvSpPr/>
            <p:nvPr/>
          </p:nvSpPr>
          <p:spPr>
            <a:xfrm flipH="1">
              <a:off x="2355522" y="1840382"/>
              <a:ext cx="371488" cy="183918"/>
            </a:xfrm>
            <a:custGeom>
              <a:rect b="b" l="l" r="r" t="t"/>
              <a:pathLst>
                <a:path extrusionOk="0" h="3727" w="7528">
                  <a:moveTo>
                    <a:pt x="7095" y="1"/>
                  </a:move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lnTo>
                    <a:pt x="70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2"/>
            <p:cNvSpPr/>
            <p:nvPr/>
          </p:nvSpPr>
          <p:spPr>
            <a:xfrm flipH="1">
              <a:off x="2355522" y="1840382"/>
              <a:ext cx="371488" cy="183918"/>
            </a:xfrm>
            <a:custGeom>
              <a:rect b="b" l="l" r="r" t="t"/>
              <a:pathLst>
                <a:path extrusionOk="0" fill="none" h="3727" w="7528">
                  <a:moveTo>
                    <a:pt x="7528" y="1074"/>
                  </a:moveTo>
                  <a:lnTo>
                    <a:pt x="7095" y="1"/>
                  </a:lnTo>
                  <a:lnTo>
                    <a:pt x="7095" y="1"/>
                  </a:ln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2"/>
            <p:cNvSpPr/>
            <p:nvPr/>
          </p:nvSpPr>
          <p:spPr>
            <a:xfrm flipH="1">
              <a:off x="2727003" y="1819953"/>
              <a:ext cx="287005" cy="204348"/>
            </a:xfrm>
            <a:custGeom>
              <a:rect b="b" l="l" r="r" t="t"/>
              <a:pathLst>
                <a:path extrusionOk="0" h="4141" w="5816">
                  <a:moveTo>
                    <a:pt x="358" y="1"/>
                  </a:moveTo>
                  <a:lnTo>
                    <a:pt x="1" y="716"/>
                  </a:ln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2"/>
            <p:cNvSpPr/>
            <p:nvPr/>
          </p:nvSpPr>
          <p:spPr>
            <a:xfrm flipH="1">
              <a:off x="2727003" y="1819953"/>
              <a:ext cx="287005" cy="204348"/>
            </a:xfrm>
            <a:custGeom>
              <a:rect b="b" l="l" r="r" t="t"/>
              <a:pathLst>
                <a:path extrusionOk="0" fill="none" h="4141" w="5816">
                  <a:moveTo>
                    <a:pt x="5816" y="4141"/>
                  </a:move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lnTo>
                    <a:pt x="1" y="716"/>
                  </a:lnTo>
                  <a:lnTo>
                    <a:pt x="5816" y="41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2"/>
            <p:cNvSpPr/>
            <p:nvPr/>
          </p:nvSpPr>
          <p:spPr>
            <a:xfrm flipH="1">
              <a:off x="2233873" y="1819953"/>
              <a:ext cx="816356" cy="552643"/>
            </a:xfrm>
            <a:custGeom>
              <a:rect b="b" l="l" r="r" t="t"/>
              <a:pathLst>
                <a:path extrusionOk="0" h="11199" w="16543">
                  <a:moveTo>
                    <a:pt x="1" y="1"/>
                  </a:moveTo>
                  <a:lnTo>
                    <a:pt x="2222" y="6813"/>
                  </a:lnTo>
                  <a:lnTo>
                    <a:pt x="7698" y="11142"/>
                  </a:lnTo>
                  <a:lnTo>
                    <a:pt x="7754" y="11198"/>
                  </a:lnTo>
                  <a:lnTo>
                    <a:pt x="16543" y="8055"/>
                  </a:lnTo>
                  <a:lnTo>
                    <a:pt x="16223" y="6983"/>
                  </a:lnTo>
                  <a:lnTo>
                    <a:pt x="15828" y="5816"/>
                  </a:lnTo>
                  <a:lnTo>
                    <a:pt x="15056" y="3482"/>
                  </a:lnTo>
                  <a:lnTo>
                    <a:pt x="14416" y="1676"/>
                  </a:lnTo>
                  <a:lnTo>
                    <a:pt x="14153" y="923"/>
                  </a:lnTo>
                  <a:lnTo>
                    <a:pt x="6588" y="4141"/>
                  </a:lnTo>
                  <a:lnTo>
                    <a:pt x="6550" y="4141"/>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2"/>
            <p:cNvSpPr/>
            <p:nvPr/>
          </p:nvSpPr>
          <p:spPr>
            <a:xfrm flipH="1">
              <a:off x="2233873" y="1819953"/>
              <a:ext cx="816356" cy="552643"/>
            </a:xfrm>
            <a:custGeom>
              <a:rect b="b" l="l" r="r" t="t"/>
              <a:pathLst>
                <a:path extrusionOk="0" fill="none" h="11199" w="16543">
                  <a:moveTo>
                    <a:pt x="1" y="1"/>
                  </a:moveTo>
                  <a:lnTo>
                    <a:pt x="2222" y="6813"/>
                  </a:lnTo>
                  <a:lnTo>
                    <a:pt x="7698" y="11142"/>
                  </a:lnTo>
                  <a:lnTo>
                    <a:pt x="7754" y="11198"/>
                  </a:lnTo>
                  <a:lnTo>
                    <a:pt x="16543" y="8055"/>
                  </a:lnTo>
                  <a:lnTo>
                    <a:pt x="16543" y="8055"/>
                  </a:lnTo>
                  <a:lnTo>
                    <a:pt x="16223" y="6983"/>
                  </a:lnTo>
                  <a:lnTo>
                    <a:pt x="15828" y="5816"/>
                  </a:lnTo>
                  <a:lnTo>
                    <a:pt x="15056" y="3482"/>
                  </a:lnTo>
                  <a:lnTo>
                    <a:pt x="14416" y="1676"/>
                  </a:lnTo>
                  <a:lnTo>
                    <a:pt x="14153" y="923"/>
                  </a:lnTo>
                  <a:lnTo>
                    <a:pt x="6588" y="4141"/>
                  </a:lnTo>
                  <a:lnTo>
                    <a:pt x="6550" y="41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2"/>
            <p:cNvSpPr/>
            <p:nvPr/>
          </p:nvSpPr>
          <p:spPr>
            <a:xfrm flipH="1">
              <a:off x="2670352" y="1819953"/>
              <a:ext cx="379877" cy="549830"/>
            </a:xfrm>
            <a:custGeom>
              <a:rect b="b" l="l" r="r" t="t"/>
              <a:pathLst>
                <a:path extrusionOk="0" h="11142" w="7698">
                  <a:moveTo>
                    <a:pt x="1" y="1"/>
                  </a:moveTo>
                  <a:lnTo>
                    <a:pt x="2222" y="6813"/>
                  </a:lnTo>
                  <a:lnTo>
                    <a:pt x="7698" y="11142"/>
                  </a:lnTo>
                  <a:lnTo>
                    <a:pt x="6588" y="4141"/>
                  </a:lnTo>
                  <a:lnTo>
                    <a:pt x="6550" y="4141"/>
                  </a:lnTo>
                  <a:lnTo>
                    <a:pt x="829" y="528"/>
                  </a:lnTo>
                  <a:lnTo>
                    <a:pt x="754" y="490"/>
                  </a:lnTo>
                  <a:lnTo>
                    <a:pt x="735" y="490"/>
                  </a:lnTo>
                  <a:lnTo>
                    <a:pt x="396" y="264"/>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2"/>
            <p:cNvSpPr/>
            <p:nvPr/>
          </p:nvSpPr>
          <p:spPr>
            <a:xfrm flipH="1">
              <a:off x="2670352" y="1819953"/>
              <a:ext cx="379877" cy="549830"/>
            </a:xfrm>
            <a:custGeom>
              <a:rect b="b" l="l" r="r" t="t"/>
              <a:pathLst>
                <a:path extrusionOk="0" fill="none" h="11142" w="7698">
                  <a:moveTo>
                    <a:pt x="1" y="1"/>
                  </a:moveTo>
                  <a:lnTo>
                    <a:pt x="2222" y="6813"/>
                  </a:lnTo>
                  <a:lnTo>
                    <a:pt x="7698" y="11142"/>
                  </a:lnTo>
                  <a:lnTo>
                    <a:pt x="6588" y="4141"/>
                  </a:lnTo>
                  <a:lnTo>
                    <a:pt x="6550" y="4141"/>
                  </a:lnTo>
                  <a:lnTo>
                    <a:pt x="6550" y="4141"/>
                  </a:lnTo>
                  <a:lnTo>
                    <a:pt x="829" y="528"/>
                  </a:lnTo>
                  <a:lnTo>
                    <a:pt x="754" y="490"/>
                  </a:lnTo>
                  <a:lnTo>
                    <a:pt x="735" y="490"/>
                  </a:lnTo>
                  <a:lnTo>
                    <a:pt x="396" y="26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2"/>
            <p:cNvSpPr/>
            <p:nvPr/>
          </p:nvSpPr>
          <p:spPr>
            <a:xfrm flipH="1">
              <a:off x="2666609" y="2023358"/>
              <a:ext cx="61339" cy="350121"/>
            </a:xfrm>
            <a:custGeom>
              <a:rect b="b" l="l" r="r" t="t"/>
              <a:pathLst>
                <a:path extrusionOk="0" h="7095" w="1243">
                  <a:moveTo>
                    <a:pt x="19" y="0"/>
                  </a:moveTo>
                  <a:lnTo>
                    <a:pt x="0" y="38"/>
                  </a:lnTo>
                  <a:lnTo>
                    <a:pt x="1205" y="7076"/>
                  </a:lnTo>
                  <a:lnTo>
                    <a:pt x="1242" y="7095"/>
                  </a:lnTo>
                  <a:lnTo>
                    <a:pt x="1242" y="7057"/>
                  </a:lnTo>
                  <a:lnTo>
                    <a:pt x="38" y="19"/>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2"/>
            <p:cNvSpPr/>
            <p:nvPr/>
          </p:nvSpPr>
          <p:spPr>
            <a:xfrm flipH="1">
              <a:off x="2948918" y="1870138"/>
              <a:ext cx="106837" cy="113302"/>
            </a:xfrm>
            <a:custGeom>
              <a:rect b="b" l="l" r="r" t="t"/>
              <a:pathLst>
                <a:path extrusionOk="0" h="2296" w="2165">
                  <a:moveTo>
                    <a:pt x="339" y="0"/>
                  </a:moveTo>
                  <a:lnTo>
                    <a:pt x="207" y="38"/>
                  </a:lnTo>
                  <a:lnTo>
                    <a:pt x="132" y="75"/>
                  </a:lnTo>
                  <a:lnTo>
                    <a:pt x="56" y="132"/>
                  </a:lnTo>
                  <a:lnTo>
                    <a:pt x="19" y="188"/>
                  </a:lnTo>
                  <a:lnTo>
                    <a:pt x="0" y="245"/>
                  </a:lnTo>
                  <a:lnTo>
                    <a:pt x="0" y="301"/>
                  </a:lnTo>
                  <a:lnTo>
                    <a:pt x="0" y="358"/>
                  </a:lnTo>
                  <a:lnTo>
                    <a:pt x="19" y="433"/>
                  </a:lnTo>
                  <a:lnTo>
                    <a:pt x="94" y="546"/>
                  </a:lnTo>
                  <a:lnTo>
                    <a:pt x="151" y="640"/>
                  </a:lnTo>
                  <a:lnTo>
                    <a:pt x="245" y="734"/>
                  </a:lnTo>
                  <a:lnTo>
                    <a:pt x="207" y="847"/>
                  </a:lnTo>
                  <a:lnTo>
                    <a:pt x="188" y="941"/>
                  </a:lnTo>
                  <a:lnTo>
                    <a:pt x="188" y="1092"/>
                  </a:lnTo>
                  <a:lnTo>
                    <a:pt x="226" y="1242"/>
                  </a:lnTo>
                  <a:lnTo>
                    <a:pt x="282" y="1336"/>
                  </a:lnTo>
                  <a:lnTo>
                    <a:pt x="339" y="1430"/>
                  </a:lnTo>
                  <a:lnTo>
                    <a:pt x="395" y="1487"/>
                  </a:lnTo>
                  <a:lnTo>
                    <a:pt x="471" y="1524"/>
                  </a:lnTo>
                  <a:lnTo>
                    <a:pt x="471" y="1637"/>
                  </a:lnTo>
                  <a:lnTo>
                    <a:pt x="471" y="1731"/>
                  </a:lnTo>
                  <a:lnTo>
                    <a:pt x="508" y="1825"/>
                  </a:lnTo>
                  <a:lnTo>
                    <a:pt x="546" y="1901"/>
                  </a:lnTo>
                  <a:lnTo>
                    <a:pt x="583" y="1957"/>
                  </a:lnTo>
                  <a:lnTo>
                    <a:pt x="640" y="2014"/>
                  </a:lnTo>
                  <a:lnTo>
                    <a:pt x="753" y="2108"/>
                  </a:lnTo>
                  <a:lnTo>
                    <a:pt x="885" y="2183"/>
                  </a:lnTo>
                  <a:lnTo>
                    <a:pt x="1035" y="2221"/>
                  </a:lnTo>
                  <a:lnTo>
                    <a:pt x="1261" y="2277"/>
                  </a:lnTo>
                  <a:lnTo>
                    <a:pt x="1355" y="2296"/>
                  </a:lnTo>
                  <a:lnTo>
                    <a:pt x="1637" y="2296"/>
                  </a:lnTo>
                  <a:lnTo>
                    <a:pt x="1807" y="2277"/>
                  </a:lnTo>
                  <a:lnTo>
                    <a:pt x="1938" y="2239"/>
                  </a:lnTo>
                  <a:lnTo>
                    <a:pt x="2051" y="2183"/>
                  </a:lnTo>
                  <a:lnTo>
                    <a:pt x="2108" y="2145"/>
                  </a:lnTo>
                  <a:lnTo>
                    <a:pt x="2127" y="2108"/>
                  </a:lnTo>
                  <a:lnTo>
                    <a:pt x="2145" y="2070"/>
                  </a:lnTo>
                  <a:lnTo>
                    <a:pt x="2164" y="2014"/>
                  </a:lnTo>
                  <a:lnTo>
                    <a:pt x="2127" y="1920"/>
                  </a:lnTo>
                  <a:lnTo>
                    <a:pt x="2070" y="1825"/>
                  </a:lnTo>
                  <a:lnTo>
                    <a:pt x="1995" y="1769"/>
                  </a:lnTo>
                  <a:lnTo>
                    <a:pt x="1920" y="1713"/>
                  </a:lnTo>
                  <a:lnTo>
                    <a:pt x="1769" y="1656"/>
                  </a:lnTo>
                  <a:lnTo>
                    <a:pt x="1694" y="1656"/>
                  </a:lnTo>
                  <a:lnTo>
                    <a:pt x="1750" y="1637"/>
                  </a:lnTo>
                  <a:lnTo>
                    <a:pt x="1863" y="1618"/>
                  </a:lnTo>
                  <a:lnTo>
                    <a:pt x="1920" y="1581"/>
                  </a:lnTo>
                  <a:lnTo>
                    <a:pt x="1957" y="1524"/>
                  </a:lnTo>
                  <a:lnTo>
                    <a:pt x="1995" y="1449"/>
                  </a:lnTo>
                  <a:lnTo>
                    <a:pt x="1995" y="1355"/>
                  </a:lnTo>
                  <a:lnTo>
                    <a:pt x="1976" y="1299"/>
                  </a:lnTo>
                  <a:lnTo>
                    <a:pt x="1957" y="1242"/>
                  </a:lnTo>
                  <a:lnTo>
                    <a:pt x="1863" y="1167"/>
                  </a:lnTo>
                  <a:lnTo>
                    <a:pt x="1769" y="1092"/>
                  </a:lnTo>
                  <a:lnTo>
                    <a:pt x="1656" y="1035"/>
                  </a:lnTo>
                  <a:lnTo>
                    <a:pt x="1449" y="979"/>
                  </a:lnTo>
                  <a:lnTo>
                    <a:pt x="1355" y="960"/>
                  </a:lnTo>
                  <a:lnTo>
                    <a:pt x="1411" y="960"/>
                  </a:lnTo>
                  <a:lnTo>
                    <a:pt x="1524" y="903"/>
                  </a:lnTo>
                  <a:lnTo>
                    <a:pt x="1581" y="866"/>
                  </a:lnTo>
                  <a:lnTo>
                    <a:pt x="1618" y="790"/>
                  </a:lnTo>
                  <a:lnTo>
                    <a:pt x="1656" y="715"/>
                  </a:lnTo>
                  <a:lnTo>
                    <a:pt x="1656" y="602"/>
                  </a:lnTo>
                  <a:lnTo>
                    <a:pt x="1637" y="546"/>
                  </a:lnTo>
                  <a:lnTo>
                    <a:pt x="1581" y="471"/>
                  </a:lnTo>
                  <a:lnTo>
                    <a:pt x="1524" y="414"/>
                  </a:lnTo>
                  <a:lnTo>
                    <a:pt x="1430" y="358"/>
                  </a:lnTo>
                  <a:lnTo>
                    <a:pt x="1223" y="263"/>
                  </a:lnTo>
                  <a:lnTo>
                    <a:pt x="979" y="169"/>
                  </a:lnTo>
                  <a:lnTo>
                    <a:pt x="527" y="56"/>
                  </a:lnTo>
                  <a:lnTo>
                    <a:pt x="339" y="0"/>
                  </a:lnTo>
                  <a:close/>
                </a:path>
              </a:pathLst>
            </a:custGeom>
            <a:solidFill>
              <a:srgbClr val="7A52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2"/>
            <p:cNvSpPr/>
            <p:nvPr/>
          </p:nvSpPr>
          <p:spPr>
            <a:xfrm flipH="1">
              <a:off x="2987015" y="1906309"/>
              <a:ext cx="57638" cy="12139"/>
            </a:xfrm>
            <a:custGeom>
              <a:rect b="b" l="l" r="r" t="t"/>
              <a:pathLst>
                <a:path extrusionOk="0" h="246" w="1168">
                  <a:moveTo>
                    <a:pt x="1" y="1"/>
                  </a:moveTo>
                  <a:lnTo>
                    <a:pt x="20" y="20"/>
                  </a:lnTo>
                  <a:lnTo>
                    <a:pt x="246" y="114"/>
                  </a:lnTo>
                  <a:lnTo>
                    <a:pt x="490" y="189"/>
                  </a:lnTo>
                  <a:lnTo>
                    <a:pt x="735" y="227"/>
                  </a:lnTo>
                  <a:lnTo>
                    <a:pt x="979" y="246"/>
                  </a:lnTo>
                  <a:lnTo>
                    <a:pt x="1168" y="246"/>
                  </a:lnTo>
                  <a:lnTo>
                    <a:pt x="1168" y="227"/>
                  </a:lnTo>
                  <a:lnTo>
                    <a:pt x="1149" y="208"/>
                  </a:lnTo>
                  <a:lnTo>
                    <a:pt x="979" y="227"/>
                  </a:lnTo>
                  <a:lnTo>
                    <a:pt x="735" y="208"/>
                  </a:lnTo>
                  <a:lnTo>
                    <a:pt x="490" y="152"/>
                  </a:lnTo>
                  <a:lnTo>
                    <a:pt x="246" y="76"/>
                  </a:lnTo>
                  <a:lnTo>
                    <a:pt x="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2"/>
            <p:cNvSpPr/>
            <p:nvPr/>
          </p:nvSpPr>
          <p:spPr>
            <a:xfrm flipH="1">
              <a:off x="2970286" y="1945342"/>
              <a:ext cx="62277" cy="7451"/>
            </a:xfrm>
            <a:custGeom>
              <a:rect b="b" l="l" r="r" t="t"/>
              <a:pathLst>
                <a:path extrusionOk="0" h="151" w="1262">
                  <a:moveTo>
                    <a:pt x="1" y="0"/>
                  </a:moveTo>
                  <a:lnTo>
                    <a:pt x="1" y="19"/>
                  </a:lnTo>
                  <a:lnTo>
                    <a:pt x="189" y="94"/>
                  </a:lnTo>
                  <a:lnTo>
                    <a:pt x="396" y="132"/>
                  </a:lnTo>
                  <a:lnTo>
                    <a:pt x="603" y="151"/>
                  </a:lnTo>
                  <a:lnTo>
                    <a:pt x="810" y="151"/>
                  </a:lnTo>
                  <a:lnTo>
                    <a:pt x="1243" y="132"/>
                  </a:lnTo>
                  <a:lnTo>
                    <a:pt x="1261" y="113"/>
                  </a:lnTo>
                  <a:lnTo>
                    <a:pt x="1243" y="94"/>
                  </a:lnTo>
                  <a:lnTo>
                    <a:pt x="810" y="113"/>
                  </a:lnTo>
                  <a:lnTo>
                    <a:pt x="603" y="113"/>
                  </a:lnTo>
                  <a:lnTo>
                    <a:pt x="396" y="94"/>
                  </a:lnTo>
                  <a:lnTo>
                    <a:pt x="208" y="57"/>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2"/>
            <p:cNvSpPr/>
            <p:nvPr/>
          </p:nvSpPr>
          <p:spPr>
            <a:xfrm flipH="1">
              <a:off x="2213449" y="2061404"/>
              <a:ext cx="575787" cy="539615"/>
            </a:xfrm>
            <a:custGeom>
              <a:rect b="b" l="l" r="r" t="t"/>
              <a:pathLst>
                <a:path extrusionOk="0" h="10935" w="11668">
                  <a:moveTo>
                    <a:pt x="8525" y="1"/>
                  </a:moveTo>
                  <a:lnTo>
                    <a:pt x="8262" y="38"/>
                  </a:lnTo>
                  <a:lnTo>
                    <a:pt x="7998" y="76"/>
                  </a:lnTo>
                  <a:lnTo>
                    <a:pt x="7735" y="151"/>
                  </a:lnTo>
                  <a:lnTo>
                    <a:pt x="7471" y="245"/>
                  </a:lnTo>
                  <a:lnTo>
                    <a:pt x="7208" y="358"/>
                  </a:lnTo>
                  <a:lnTo>
                    <a:pt x="6963" y="490"/>
                  </a:lnTo>
                  <a:lnTo>
                    <a:pt x="6719" y="641"/>
                  </a:lnTo>
                  <a:lnTo>
                    <a:pt x="6474" y="810"/>
                  </a:lnTo>
                  <a:lnTo>
                    <a:pt x="6248" y="979"/>
                  </a:lnTo>
                  <a:lnTo>
                    <a:pt x="6022" y="1186"/>
                  </a:lnTo>
                  <a:lnTo>
                    <a:pt x="5796" y="1375"/>
                  </a:lnTo>
                  <a:lnTo>
                    <a:pt x="5364" y="1826"/>
                  </a:lnTo>
                  <a:lnTo>
                    <a:pt x="4950" y="2278"/>
                  </a:lnTo>
                  <a:lnTo>
                    <a:pt x="4554" y="2748"/>
                  </a:lnTo>
                  <a:lnTo>
                    <a:pt x="4197" y="3219"/>
                  </a:lnTo>
                  <a:lnTo>
                    <a:pt x="3858" y="3670"/>
                  </a:lnTo>
                  <a:lnTo>
                    <a:pt x="3256" y="4480"/>
                  </a:lnTo>
                  <a:lnTo>
                    <a:pt x="2992" y="4800"/>
                  </a:lnTo>
                  <a:lnTo>
                    <a:pt x="2767" y="5063"/>
                  </a:lnTo>
                  <a:lnTo>
                    <a:pt x="1299" y="6719"/>
                  </a:lnTo>
                  <a:lnTo>
                    <a:pt x="1148" y="6719"/>
                  </a:lnTo>
                  <a:lnTo>
                    <a:pt x="1035" y="6757"/>
                  </a:lnTo>
                  <a:lnTo>
                    <a:pt x="922" y="6794"/>
                  </a:lnTo>
                  <a:lnTo>
                    <a:pt x="772" y="6870"/>
                  </a:lnTo>
                  <a:lnTo>
                    <a:pt x="621" y="6964"/>
                  </a:lnTo>
                  <a:lnTo>
                    <a:pt x="452" y="7095"/>
                  </a:lnTo>
                  <a:lnTo>
                    <a:pt x="301" y="7246"/>
                  </a:lnTo>
                  <a:lnTo>
                    <a:pt x="151" y="7378"/>
                  </a:lnTo>
                  <a:lnTo>
                    <a:pt x="57" y="7509"/>
                  </a:lnTo>
                  <a:lnTo>
                    <a:pt x="0" y="7604"/>
                  </a:lnTo>
                  <a:lnTo>
                    <a:pt x="0" y="7641"/>
                  </a:lnTo>
                  <a:lnTo>
                    <a:pt x="19" y="7679"/>
                  </a:lnTo>
                  <a:lnTo>
                    <a:pt x="151" y="7867"/>
                  </a:lnTo>
                  <a:lnTo>
                    <a:pt x="377" y="8243"/>
                  </a:lnTo>
                  <a:lnTo>
                    <a:pt x="1035" y="9278"/>
                  </a:lnTo>
                  <a:lnTo>
                    <a:pt x="1374" y="9824"/>
                  </a:lnTo>
                  <a:lnTo>
                    <a:pt x="1713" y="10276"/>
                  </a:lnTo>
                  <a:lnTo>
                    <a:pt x="1863" y="10445"/>
                  </a:lnTo>
                  <a:lnTo>
                    <a:pt x="1995" y="10577"/>
                  </a:lnTo>
                  <a:lnTo>
                    <a:pt x="2108" y="10652"/>
                  </a:lnTo>
                  <a:lnTo>
                    <a:pt x="2146" y="10671"/>
                  </a:lnTo>
                  <a:lnTo>
                    <a:pt x="2183" y="10671"/>
                  </a:lnTo>
                  <a:lnTo>
                    <a:pt x="2522" y="10577"/>
                  </a:lnTo>
                  <a:lnTo>
                    <a:pt x="2898" y="10445"/>
                  </a:lnTo>
                  <a:lnTo>
                    <a:pt x="3086" y="10351"/>
                  </a:lnTo>
                  <a:lnTo>
                    <a:pt x="3237" y="10257"/>
                  </a:lnTo>
                  <a:lnTo>
                    <a:pt x="3388" y="10163"/>
                  </a:lnTo>
                  <a:lnTo>
                    <a:pt x="3482" y="10031"/>
                  </a:lnTo>
                  <a:lnTo>
                    <a:pt x="8638" y="10935"/>
                  </a:lnTo>
                  <a:lnTo>
                    <a:pt x="8732" y="10897"/>
                  </a:lnTo>
                  <a:lnTo>
                    <a:pt x="8977" y="10746"/>
                  </a:lnTo>
                  <a:lnTo>
                    <a:pt x="9334" y="10502"/>
                  </a:lnTo>
                  <a:lnTo>
                    <a:pt x="9541" y="10332"/>
                  </a:lnTo>
                  <a:lnTo>
                    <a:pt x="9767" y="10144"/>
                  </a:lnTo>
                  <a:lnTo>
                    <a:pt x="9993" y="9937"/>
                  </a:lnTo>
                  <a:lnTo>
                    <a:pt x="10219" y="9692"/>
                  </a:lnTo>
                  <a:lnTo>
                    <a:pt x="10445" y="9410"/>
                  </a:lnTo>
                  <a:lnTo>
                    <a:pt x="10652" y="9090"/>
                  </a:lnTo>
                  <a:lnTo>
                    <a:pt x="10859" y="8770"/>
                  </a:lnTo>
                  <a:lnTo>
                    <a:pt x="11028" y="8394"/>
                  </a:lnTo>
                  <a:lnTo>
                    <a:pt x="11179" y="7980"/>
                  </a:lnTo>
                  <a:lnTo>
                    <a:pt x="11310" y="7547"/>
                  </a:lnTo>
                  <a:lnTo>
                    <a:pt x="11405" y="7077"/>
                  </a:lnTo>
                  <a:lnTo>
                    <a:pt x="11499" y="6569"/>
                  </a:lnTo>
                  <a:lnTo>
                    <a:pt x="11574" y="6042"/>
                  </a:lnTo>
                  <a:lnTo>
                    <a:pt x="11630" y="5477"/>
                  </a:lnTo>
                  <a:lnTo>
                    <a:pt x="11649" y="4912"/>
                  </a:lnTo>
                  <a:lnTo>
                    <a:pt x="11668" y="4348"/>
                  </a:lnTo>
                  <a:lnTo>
                    <a:pt x="11630" y="3765"/>
                  </a:lnTo>
                  <a:lnTo>
                    <a:pt x="11574" y="3219"/>
                  </a:lnTo>
                  <a:lnTo>
                    <a:pt x="11480" y="2673"/>
                  </a:lnTo>
                  <a:lnTo>
                    <a:pt x="11405" y="2410"/>
                  </a:lnTo>
                  <a:lnTo>
                    <a:pt x="11329" y="2165"/>
                  </a:lnTo>
                  <a:lnTo>
                    <a:pt x="11235" y="1920"/>
                  </a:lnTo>
                  <a:lnTo>
                    <a:pt x="11141" y="1694"/>
                  </a:lnTo>
                  <a:lnTo>
                    <a:pt x="11028" y="1469"/>
                  </a:lnTo>
                  <a:lnTo>
                    <a:pt x="10896" y="1262"/>
                  </a:lnTo>
                  <a:lnTo>
                    <a:pt x="10765" y="1055"/>
                  </a:lnTo>
                  <a:lnTo>
                    <a:pt x="10614" y="866"/>
                  </a:lnTo>
                  <a:lnTo>
                    <a:pt x="10445" y="697"/>
                  </a:lnTo>
                  <a:lnTo>
                    <a:pt x="10257" y="546"/>
                  </a:lnTo>
                  <a:lnTo>
                    <a:pt x="10068" y="415"/>
                  </a:lnTo>
                  <a:lnTo>
                    <a:pt x="9843" y="302"/>
                  </a:lnTo>
                  <a:lnTo>
                    <a:pt x="9617" y="189"/>
                  </a:lnTo>
                  <a:lnTo>
                    <a:pt x="9372" y="114"/>
                  </a:lnTo>
                  <a:lnTo>
                    <a:pt x="9090" y="38"/>
                  </a:lnTo>
                  <a:lnTo>
                    <a:pt x="8807" y="20"/>
                  </a:lnTo>
                  <a:lnTo>
                    <a:pt x="85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2"/>
            <p:cNvSpPr/>
            <p:nvPr/>
          </p:nvSpPr>
          <p:spPr>
            <a:xfrm flipH="1">
              <a:off x="2323942" y="2488595"/>
              <a:ext cx="291644" cy="160725"/>
            </a:xfrm>
            <a:custGeom>
              <a:rect b="b" l="l" r="r" t="t"/>
              <a:pathLst>
                <a:path extrusionOk="0" h="3257" w="5910">
                  <a:moveTo>
                    <a:pt x="2993" y="0"/>
                  </a:moveTo>
                  <a:lnTo>
                    <a:pt x="2560" y="320"/>
                  </a:lnTo>
                  <a:lnTo>
                    <a:pt x="2259" y="509"/>
                  </a:lnTo>
                  <a:lnTo>
                    <a:pt x="1939" y="697"/>
                  </a:lnTo>
                  <a:lnTo>
                    <a:pt x="1807" y="772"/>
                  </a:lnTo>
                  <a:lnTo>
                    <a:pt x="1431" y="960"/>
                  </a:lnTo>
                  <a:lnTo>
                    <a:pt x="1017" y="1130"/>
                  </a:lnTo>
                  <a:lnTo>
                    <a:pt x="603" y="1261"/>
                  </a:lnTo>
                  <a:lnTo>
                    <a:pt x="377" y="1318"/>
                  </a:lnTo>
                  <a:lnTo>
                    <a:pt x="170" y="1355"/>
                  </a:lnTo>
                  <a:lnTo>
                    <a:pt x="94" y="1355"/>
                  </a:lnTo>
                  <a:lnTo>
                    <a:pt x="0" y="1374"/>
                  </a:lnTo>
                  <a:lnTo>
                    <a:pt x="283" y="1544"/>
                  </a:lnTo>
                  <a:lnTo>
                    <a:pt x="979" y="1958"/>
                  </a:lnTo>
                  <a:lnTo>
                    <a:pt x="1017" y="1976"/>
                  </a:lnTo>
                  <a:lnTo>
                    <a:pt x="1750" y="2409"/>
                  </a:lnTo>
                  <a:lnTo>
                    <a:pt x="1788" y="2428"/>
                  </a:lnTo>
                  <a:lnTo>
                    <a:pt x="2221" y="2654"/>
                  </a:lnTo>
                  <a:lnTo>
                    <a:pt x="2654" y="2842"/>
                  </a:lnTo>
                  <a:lnTo>
                    <a:pt x="2710" y="2880"/>
                  </a:lnTo>
                  <a:lnTo>
                    <a:pt x="2955" y="2974"/>
                  </a:lnTo>
                  <a:lnTo>
                    <a:pt x="3200" y="3049"/>
                  </a:lnTo>
                  <a:lnTo>
                    <a:pt x="3444" y="3124"/>
                  </a:lnTo>
                  <a:lnTo>
                    <a:pt x="3651" y="3181"/>
                  </a:lnTo>
                  <a:lnTo>
                    <a:pt x="3708" y="3181"/>
                  </a:lnTo>
                  <a:lnTo>
                    <a:pt x="4141" y="3237"/>
                  </a:lnTo>
                  <a:lnTo>
                    <a:pt x="4479" y="3256"/>
                  </a:lnTo>
                  <a:lnTo>
                    <a:pt x="4743" y="3237"/>
                  </a:lnTo>
                  <a:lnTo>
                    <a:pt x="4931" y="3181"/>
                  </a:lnTo>
                  <a:lnTo>
                    <a:pt x="5063" y="3124"/>
                  </a:lnTo>
                  <a:lnTo>
                    <a:pt x="5138" y="3049"/>
                  </a:lnTo>
                  <a:lnTo>
                    <a:pt x="5251" y="2936"/>
                  </a:lnTo>
                  <a:lnTo>
                    <a:pt x="5420" y="2804"/>
                  </a:lnTo>
                  <a:lnTo>
                    <a:pt x="5627" y="2616"/>
                  </a:lnTo>
                  <a:lnTo>
                    <a:pt x="5721" y="2522"/>
                  </a:lnTo>
                  <a:lnTo>
                    <a:pt x="5797" y="2409"/>
                  </a:lnTo>
                  <a:lnTo>
                    <a:pt x="5872" y="2296"/>
                  </a:lnTo>
                  <a:lnTo>
                    <a:pt x="5910" y="2165"/>
                  </a:lnTo>
                  <a:lnTo>
                    <a:pt x="5891" y="2108"/>
                  </a:lnTo>
                  <a:lnTo>
                    <a:pt x="5853" y="2033"/>
                  </a:lnTo>
                  <a:lnTo>
                    <a:pt x="5778" y="1939"/>
                  </a:lnTo>
                  <a:lnTo>
                    <a:pt x="5684" y="1826"/>
                  </a:lnTo>
                  <a:lnTo>
                    <a:pt x="5420" y="1619"/>
                  </a:lnTo>
                  <a:lnTo>
                    <a:pt x="5100" y="1393"/>
                  </a:lnTo>
                  <a:lnTo>
                    <a:pt x="5063" y="1355"/>
                  </a:lnTo>
                  <a:lnTo>
                    <a:pt x="4893" y="1242"/>
                  </a:lnTo>
                  <a:lnTo>
                    <a:pt x="4178" y="791"/>
                  </a:lnTo>
                  <a:lnTo>
                    <a:pt x="4122" y="753"/>
                  </a:lnTo>
                  <a:lnTo>
                    <a:pt x="3425" y="283"/>
                  </a:lnTo>
                  <a:lnTo>
                    <a:pt x="3388" y="264"/>
                  </a:lnTo>
                  <a:lnTo>
                    <a:pt x="29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2"/>
            <p:cNvSpPr/>
            <p:nvPr/>
          </p:nvSpPr>
          <p:spPr>
            <a:xfrm flipH="1">
              <a:off x="2363869" y="2555459"/>
              <a:ext cx="71554" cy="90109"/>
            </a:xfrm>
            <a:custGeom>
              <a:rect b="b" l="l" r="r" t="t"/>
              <a:pathLst>
                <a:path extrusionOk="0" h="1826" w="1450">
                  <a:moveTo>
                    <a:pt x="1412" y="0"/>
                  </a:moveTo>
                  <a:lnTo>
                    <a:pt x="1016" y="414"/>
                  </a:lnTo>
                  <a:lnTo>
                    <a:pt x="640" y="866"/>
                  </a:lnTo>
                  <a:lnTo>
                    <a:pt x="301" y="1337"/>
                  </a:lnTo>
                  <a:lnTo>
                    <a:pt x="0" y="1826"/>
                  </a:lnTo>
                  <a:lnTo>
                    <a:pt x="57" y="1826"/>
                  </a:lnTo>
                  <a:lnTo>
                    <a:pt x="358" y="1337"/>
                  </a:lnTo>
                  <a:lnTo>
                    <a:pt x="697" y="885"/>
                  </a:lnTo>
                  <a:lnTo>
                    <a:pt x="1054" y="452"/>
                  </a:lnTo>
                  <a:lnTo>
                    <a:pt x="1449" y="38"/>
                  </a:lnTo>
                  <a:lnTo>
                    <a:pt x="1412" y="0"/>
                  </a:lnTo>
                  <a:close/>
                </a:path>
              </a:pathLst>
            </a:custGeom>
            <a:solidFill>
              <a:srgbClr val="F7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2"/>
            <p:cNvSpPr/>
            <p:nvPr/>
          </p:nvSpPr>
          <p:spPr>
            <a:xfrm flipH="1">
              <a:off x="2325818" y="2324222"/>
              <a:ext cx="292581" cy="234055"/>
            </a:xfrm>
            <a:custGeom>
              <a:rect b="b" l="l" r="r" t="t"/>
              <a:pathLst>
                <a:path extrusionOk="0" h="4743" w="5929">
                  <a:moveTo>
                    <a:pt x="5910" y="0"/>
                  </a:moveTo>
                  <a:lnTo>
                    <a:pt x="5891" y="57"/>
                  </a:lnTo>
                  <a:lnTo>
                    <a:pt x="5722" y="339"/>
                  </a:lnTo>
                  <a:lnTo>
                    <a:pt x="5421" y="847"/>
                  </a:lnTo>
                  <a:lnTo>
                    <a:pt x="5195" y="1167"/>
                  </a:lnTo>
                  <a:lnTo>
                    <a:pt x="4950" y="1506"/>
                  </a:lnTo>
                  <a:lnTo>
                    <a:pt x="4649" y="1864"/>
                  </a:lnTo>
                  <a:lnTo>
                    <a:pt x="4310" y="2240"/>
                  </a:lnTo>
                  <a:lnTo>
                    <a:pt x="3915" y="2616"/>
                  </a:lnTo>
                  <a:lnTo>
                    <a:pt x="3501" y="2993"/>
                  </a:lnTo>
                  <a:lnTo>
                    <a:pt x="3031" y="3369"/>
                  </a:lnTo>
                  <a:lnTo>
                    <a:pt x="2786" y="3538"/>
                  </a:lnTo>
                  <a:lnTo>
                    <a:pt x="2523" y="3708"/>
                  </a:lnTo>
                  <a:lnTo>
                    <a:pt x="2240" y="3877"/>
                  </a:lnTo>
                  <a:lnTo>
                    <a:pt x="1958" y="4028"/>
                  </a:lnTo>
                  <a:lnTo>
                    <a:pt x="1657" y="4159"/>
                  </a:lnTo>
                  <a:lnTo>
                    <a:pt x="1356" y="4291"/>
                  </a:lnTo>
                  <a:lnTo>
                    <a:pt x="1036" y="4423"/>
                  </a:lnTo>
                  <a:lnTo>
                    <a:pt x="716" y="4536"/>
                  </a:lnTo>
                  <a:lnTo>
                    <a:pt x="377" y="4630"/>
                  </a:lnTo>
                  <a:lnTo>
                    <a:pt x="20" y="4705"/>
                  </a:lnTo>
                  <a:lnTo>
                    <a:pt x="1" y="4724"/>
                  </a:lnTo>
                  <a:lnTo>
                    <a:pt x="20" y="4743"/>
                  </a:lnTo>
                  <a:lnTo>
                    <a:pt x="396" y="4649"/>
                  </a:lnTo>
                  <a:lnTo>
                    <a:pt x="772" y="4555"/>
                  </a:lnTo>
                  <a:lnTo>
                    <a:pt x="1111" y="4423"/>
                  </a:lnTo>
                  <a:lnTo>
                    <a:pt x="1450" y="4291"/>
                  </a:lnTo>
                  <a:lnTo>
                    <a:pt x="1789" y="4141"/>
                  </a:lnTo>
                  <a:lnTo>
                    <a:pt x="2090" y="3990"/>
                  </a:lnTo>
                  <a:lnTo>
                    <a:pt x="2391" y="3821"/>
                  </a:lnTo>
                  <a:lnTo>
                    <a:pt x="2673" y="3651"/>
                  </a:lnTo>
                  <a:lnTo>
                    <a:pt x="2955" y="3463"/>
                  </a:lnTo>
                  <a:lnTo>
                    <a:pt x="3219" y="3275"/>
                  </a:lnTo>
                  <a:lnTo>
                    <a:pt x="3689" y="2880"/>
                  </a:lnTo>
                  <a:lnTo>
                    <a:pt x="4122" y="2466"/>
                  </a:lnTo>
                  <a:lnTo>
                    <a:pt x="4517" y="2071"/>
                  </a:lnTo>
                  <a:lnTo>
                    <a:pt x="4856" y="1675"/>
                  </a:lnTo>
                  <a:lnTo>
                    <a:pt x="5138" y="1299"/>
                  </a:lnTo>
                  <a:lnTo>
                    <a:pt x="5383" y="941"/>
                  </a:lnTo>
                  <a:lnTo>
                    <a:pt x="5590" y="640"/>
                  </a:lnTo>
                  <a:lnTo>
                    <a:pt x="5854" y="189"/>
                  </a:lnTo>
                  <a:lnTo>
                    <a:pt x="5929" y="19"/>
                  </a:lnTo>
                  <a:lnTo>
                    <a:pt x="592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2"/>
            <p:cNvSpPr/>
            <p:nvPr/>
          </p:nvSpPr>
          <p:spPr>
            <a:xfrm flipH="1">
              <a:off x="2679630" y="2439397"/>
              <a:ext cx="305560" cy="187619"/>
            </a:xfrm>
            <a:custGeom>
              <a:rect b="b" l="l" r="r" t="t"/>
              <a:pathLst>
                <a:path extrusionOk="0" h="3802" w="6192">
                  <a:moveTo>
                    <a:pt x="4555" y="0"/>
                  </a:moveTo>
                  <a:lnTo>
                    <a:pt x="3689" y="433"/>
                  </a:lnTo>
                  <a:lnTo>
                    <a:pt x="3632" y="452"/>
                  </a:lnTo>
                  <a:lnTo>
                    <a:pt x="2898" y="809"/>
                  </a:lnTo>
                  <a:lnTo>
                    <a:pt x="2842" y="847"/>
                  </a:lnTo>
                  <a:lnTo>
                    <a:pt x="2052" y="1223"/>
                  </a:lnTo>
                  <a:lnTo>
                    <a:pt x="2014" y="1242"/>
                  </a:lnTo>
                  <a:lnTo>
                    <a:pt x="1205" y="1618"/>
                  </a:lnTo>
                  <a:lnTo>
                    <a:pt x="998" y="1713"/>
                  </a:lnTo>
                  <a:lnTo>
                    <a:pt x="941" y="1731"/>
                  </a:lnTo>
                  <a:lnTo>
                    <a:pt x="602" y="1920"/>
                  </a:lnTo>
                  <a:lnTo>
                    <a:pt x="301" y="2108"/>
                  </a:lnTo>
                  <a:lnTo>
                    <a:pt x="170" y="2202"/>
                  </a:lnTo>
                  <a:lnTo>
                    <a:pt x="76" y="2277"/>
                  </a:lnTo>
                  <a:lnTo>
                    <a:pt x="19" y="2352"/>
                  </a:lnTo>
                  <a:lnTo>
                    <a:pt x="0" y="2428"/>
                  </a:lnTo>
                  <a:lnTo>
                    <a:pt x="38" y="2559"/>
                  </a:lnTo>
                  <a:lnTo>
                    <a:pt x="76" y="2691"/>
                  </a:lnTo>
                  <a:lnTo>
                    <a:pt x="151" y="2823"/>
                  </a:lnTo>
                  <a:lnTo>
                    <a:pt x="245" y="2936"/>
                  </a:lnTo>
                  <a:lnTo>
                    <a:pt x="414" y="3143"/>
                  </a:lnTo>
                  <a:lnTo>
                    <a:pt x="565" y="3312"/>
                  </a:lnTo>
                  <a:lnTo>
                    <a:pt x="678" y="3444"/>
                  </a:lnTo>
                  <a:lnTo>
                    <a:pt x="753" y="3519"/>
                  </a:lnTo>
                  <a:lnTo>
                    <a:pt x="885" y="3613"/>
                  </a:lnTo>
                  <a:lnTo>
                    <a:pt x="1054" y="3689"/>
                  </a:lnTo>
                  <a:lnTo>
                    <a:pt x="1318" y="3745"/>
                  </a:lnTo>
                  <a:lnTo>
                    <a:pt x="1675" y="3783"/>
                  </a:lnTo>
                  <a:lnTo>
                    <a:pt x="2127" y="3801"/>
                  </a:lnTo>
                  <a:lnTo>
                    <a:pt x="2183" y="3801"/>
                  </a:lnTo>
                  <a:lnTo>
                    <a:pt x="2428" y="3783"/>
                  </a:lnTo>
                  <a:lnTo>
                    <a:pt x="2673" y="3745"/>
                  </a:lnTo>
                  <a:lnTo>
                    <a:pt x="2936" y="3689"/>
                  </a:lnTo>
                  <a:lnTo>
                    <a:pt x="3218" y="3613"/>
                  </a:lnTo>
                  <a:lnTo>
                    <a:pt x="3275" y="3594"/>
                  </a:lnTo>
                  <a:lnTo>
                    <a:pt x="3745" y="3463"/>
                  </a:lnTo>
                  <a:lnTo>
                    <a:pt x="4216" y="3293"/>
                  </a:lnTo>
                  <a:lnTo>
                    <a:pt x="4272" y="3275"/>
                  </a:lnTo>
                  <a:lnTo>
                    <a:pt x="4705" y="3105"/>
                  </a:lnTo>
                  <a:lnTo>
                    <a:pt x="5081" y="2936"/>
                  </a:lnTo>
                  <a:lnTo>
                    <a:pt x="5138" y="2917"/>
                  </a:lnTo>
                  <a:lnTo>
                    <a:pt x="5891" y="2578"/>
                  </a:lnTo>
                  <a:lnTo>
                    <a:pt x="6192" y="2428"/>
                  </a:lnTo>
                  <a:lnTo>
                    <a:pt x="45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2"/>
            <p:cNvSpPr/>
            <p:nvPr/>
          </p:nvSpPr>
          <p:spPr>
            <a:xfrm flipH="1">
              <a:off x="2597917" y="2392962"/>
              <a:ext cx="131906" cy="169953"/>
            </a:xfrm>
            <a:custGeom>
              <a:rect b="b" l="l" r="r" t="t"/>
              <a:pathLst>
                <a:path extrusionOk="0" h="3444" w="2673">
                  <a:moveTo>
                    <a:pt x="1" y="0"/>
                  </a:moveTo>
                  <a:lnTo>
                    <a:pt x="1845" y="3444"/>
                  </a:lnTo>
                  <a:lnTo>
                    <a:pt x="2673" y="3237"/>
                  </a:lnTo>
                  <a:lnTo>
                    <a:pt x="38" y="19"/>
                  </a:lnTo>
                  <a:lnTo>
                    <a:pt x="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2"/>
            <p:cNvSpPr/>
            <p:nvPr/>
          </p:nvSpPr>
          <p:spPr>
            <a:xfrm flipH="1">
              <a:off x="2617408" y="2392962"/>
              <a:ext cx="171828" cy="195071"/>
            </a:xfrm>
            <a:custGeom>
              <a:rect b="b" l="l" r="r" t="t"/>
              <a:pathLst>
                <a:path extrusionOk="0" h="3953" w="3482">
                  <a:moveTo>
                    <a:pt x="1280" y="0"/>
                  </a:moveTo>
                  <a:lnTo>
                    <a:pt x="1148" y="19"/>
                  </a:lnTo>
                  <a:lnTo>
                    <a:pt x="1035" y="38"/>
                  </a:lnTo>
                  <a:lnTo>
                    <a:pt x="922" y="75"/>
                  </a:lnTo>
                  <a:lnTo>
                    <a:pt x="772" y="151"/>
                  </a:lnTo>
                  <a:lnTo>
                    <a:pt x="621" y="264"/>
                  </a:lnTo>
                  <a:lnTo>
                    <a:pt x="452" y="395"/>
                  </a:lnTo>
                  <a:lnTo>
                    <a:pt x="301" y="527"/>
                  </a:lnTo>
                  <a:lnTo>
                    <a:pt x="151" y="659"/>
                  </a:lnTo>
                  <a:lnTo>
                    <a:pt x="57" y="790"/>
                  </a:lnTo>
                  <a:lnTo>
                    <a:pt x="0" y="903"/>
                  </a:lnTo>
                  <a:lnTo>
                    <a:pt x="0" y="941"/>
                  </a:lnTo>
                  <a:lnTo>
                    <a:pt x="19" y="960"/>
                  </a:lnTo>
                  <a:lnTo>
                    <a:pt x="151" y="1148"/>
                  </a:lnTo>
                  <a:lnTo>
                    <a:pt x="377" y="1524"/>
                  </a:lnTo>
                  <a:lnTo>
                    <a:pt x="1035" y="2578"/>
                  </a:lnTo>
                  <a:lnTo>
                    <a:pt x="1374" y="3105"/>
                  </a:lnTo>
                  <a:lnTo>
                    <a:pt x="1713" y="3557"/>
                  </a:lnTo>
                  <a:lnTo>
                    <a:pt x="1863" y="3745"/>
                  </a:lnTo>
                  <a:lnTo>
                    <a:pt x="1995" y="3858"/>
                  </a:lnTo>
                  <a:lnTo>
                    <a:pt x="2108" y="3952"/>
                  </a:lnTo>
                  <a:lnTo>
                    <a:pt x="2183" y="3952"/>
                  </a:lnTo>
                  <a:lnTo>
                    <a:pt x="2522" y="3877"/>
                  </a:lnTo>
                  <a:lnTo>
                    <a:pt x="2898" y="3745"/>
                  </a:lnTo>
                  <a:lnTo>
                    <a:pt x="3068" y="3651"/>
                  </a:lnTo>
                  <a:lnTo>
                    <a:pt x="3237" y="3557"/>
                  </a:lnTo>
                  <a:lnTo>
                    <a:pt x="3369" y="3463"/>
                  </a:lnTo>
                  <a:lnTo>
                    <a:pt x="3482" y="3331"/>
                  </a:lnTo>
                  <a:lnTo>
                    <a:pt x="2353" y="1600"/>
                  </a:lnTo>
                  <a:lnTo>
                    <a:pt x="1731" y="640"/>
                  </a:lnTo>
                  <a:lnTo>
                    <a:pt x="1355" y="113"/>
                  </a:lnTo>
                  <a:lnTo>
                    <a:pt x="12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2"/>
            <p:cNvSpPr/>
            <p:nvPr/>
          </p:nvSpPr>
          <p:spPr>
            <a:xfrm flipH="1">
              <a:off x="2056486" y="1946280"/>
              <a:ext cx="279603" cy="338080"/>
            </a:xfrm>
            <a:custGeom>
              <a:rect b="b" l="l" r="r" t="t"/>
              <a:pathLst>
                <a:path extrusionOk="0" h="6851" w="5666">
                  <a:moveTo>
                    <a:pt x="396" y="0"/>
                  </a:moveTo>
                  <a:lnTo>
                    <a:pt x="302" y="19"/>
                  </a:lnTo>
                  <a:lnTo>
                    <a:pt x="246" y="38"/>
                  </a:lnTo>
                  <a:lnTo>
                    <a:pt x="189" y="75"/>
                  </a:lnTo>
                  <a:lnTo>
                    <a:pt x="170" y="132"/>
                  </a:lnTo>
                  <a:lnTo>
                    <a:pt x="151" y="170"/>
                  </a:lnTo>
                  <a:lnTo>
                    <a:pt x="151" y="226"/>
                  </a:lnTo>
                  <a:lnTo>
                    <a:pt x="151" y="264"/>
                  </a:lnTo>
                  <a:lnTo>
                    <a:pt x="208" y="358"/>
                  </a:lnTo>
                  <a:lnTo>
                    <a:pt x="283" y="452"/>
                  </a:lnTo>
                  <a:lnTo>
                    <a:pt x="434" y="584"/>
                  </a:lnTo>
                  <a:lnTo>
                    <a:pt x="509" y="640"/>
                  </a:lnTo>
                  <a:lnTo>
                    <a:pt x="264" y="640"/>
                  </a:lnTo>
                  <a:lnTo>
                    <a:pt x="170" y="659"/>
                  </a:lnTo>
                  <a:lnTo>
                    <a:pt x="95" y="696"/>
                  </a:lnTo>
                  <a:lnTo>
                    <a:pt x="20" y="753"/>
                  </a:lnTo>
                  <a:lnTo>
                    <a:pt x="20" y="791"/>
                  </a:lnTo>
                  <a:lnTo>
                    <a:pt x="1" y="828"/>
                  </a:lnTo>
                  <a:lnTo>
                    <a:pt x="20" y="922"/>
                  </a:lnTo>
                  <a:lnTo>
                    <a:pt x="76" y="1016"/>
                  </a:lnTo>
                  <a:lnTo>
                    <a:pt x="151" y="1092"/>
                  </a:lnTo>
                  <a:lnTo>
                    <a:pt x="246" y="1167"/>
                  </a:lnTo>
                  <a:lnTo>
                    <a:pt x="415" y="1261"/>
                  </a:lnTo>
                  <a:lnTo>
                    <a:pt x="490" y="1299"/>
                  </a:lnTo>
                  <a:lnTo>
                    <a:pt x="434" y="1280"/>
                  </a:lnTo>
                  <a:lnTo>
                    <a:pt x="302" y="1261"/>
                  </a:lnTo>
                  <a:lnTo>
                    <a:pt x="227" y="1280"/>
                  </a:lnTo>
                  <a:lnTo>
                    <a:pt x="170" y="1318"/>
                  </a:lnTo>
                  <a:lnTo>
                    <a:pt x="114" y="1374"/>
                  </a:lnTo>
                  <a:lnTo>
                    <a:pt x="95" y="1487"/>
                  </a:lnTo>
                  <a:lnTo>
                    <a:pt x="95" y="1543"/>
                  </a:lnTo>
                  <a:lnTo>
                    <a:pt x="151" y="1619"/>
                  </a:lnTo>
                  <a:lnTo>
                    <a:pt x="246" y="1713"/>
                  </a:lnTo>
                  <a:lnTo>
                    <a:pt x="358" y="1788"/>
                  </a:lnTo>
                  <a:lnTo>
                    <a:pt x="622" y="1976"/>
                  </a:lnTo>
                  <a:lnTo>
                    <a:pt x="904" y="2164"/>
                  </a:lnTo>
                  <a:lnTo>
                    <a:pt x="1092" y="2277"/>
                  </a:lnTo>
                  <a:lnTo>
                    <a:pt x="1299" y="2428"/>
                  </a:lnTo>
                  <a:lnTo>
                    <a:pt x="1544" y="2616"/>
                  </a:lnTo>
                  <a:lnTo>
                    <a:pt x="1393" y="2560"/>
                  </a:lnTo>
                  <a:lnTo>
                    <a:pt x="1055" y="2447"/>
                  </a:lnTo>
                  <a:lnTo>
                    <a:pt x="885" y="2409"/>
                  </a:lnTo>
                  <a:lnTo>
                    <a:pt x="716" y="2371"/>
                  </a:lnTo>
                  <a:lnTo>
                    <a:pt x="584" y="2390"/>
                  </a:lnTo>
                  <a:lnTo>
                    <a:pt x="547" y="2409"/>
                  </a:lnTo>
                  <a:lnTo>
                    <a:pt x="509" y="2447"/>
                  </a:lnTo>
                  <a:lnTo>
                    <a:pt x="509" y="2484"/>
                  </a:lnTo>
                  <a:lnTo>
                    <a:pt x="547" y="2560"/>
                  </a:lnTo>
                  <a:lnTo>
                    <a:pt x="603" y="2635"/>
                  </a:lnTo>
                  <a:lnTo>
                    <a:pt x="678" y="2729"/>
                  </a:lnTo>
                  <a:lnTo>
                    <a:pt x="904" y="2917"/>
                  </a:lnTo>
                  <a:lnTo>
                    <a:pt x="1168" y="3105"/>
                  </a:lnTo>
                  <a:lnTo>
                    <a:pt x="1657" y="346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lnTo>
                    <a:pt x="4461" y="3068"/>
                  </a:lnTo>
                  <a:lnTo>
                    <a:pt x="3784" y="2146"/>
                  </a:lnTo>
                  <a:lnTo>
                    <a:pt x="3369" y="1637"/>
                  </a:lnTo>
                  <a:lnTo>
                    <a:pt x="2974" y="1167"/>
                  </a:lnTo>
                  <a:lnTo>
                    <a:pt x="2767" y="979"/>
                  </a:lnTo>
                  <a:lnTo>
                    <a:pt x="2598" y="791"/>
                  </a:lnTo>
                  <a:lnTo>
                    <a:pt x="2429" y="659"/>
                  </a:lnTo>
                  <a:lnTo>
                    <a:pt x="2297" y="565"/>
                  </a:lnTo>
                  <a:lnTo>
                    <a:pt x="2015" y="433"/>
                  </a:lnTo>
                  <a:lnTo>
                    <a:pt x="1713" y="301"/>
                  </a:lnTo>
                  <a:lnTo>
                    <a:pt x="1375" y="188"/>
                  </a:lnTo>
                  <a:lnTo>
                    <a:pt x="1055" y="94"/>
                  </a:lnTo>
                  <a:lnTo>
                    <a:pt x="754" y="38"/>
                  </a:lnTo>
                  <a:lnTo>
                    <a:pt x="509" y="0"/>
                  </a:lnTo>
                  <a:close/>
                </a:path>
              </a:pathLst>
            </a:custGeom>
            <a:solidFill>
              <a:srgbClr val="7A52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2"/>
            <p:cNvSpPr/>
            <p:nvPr/>
          </p:nvSpPr>
          <p:spPr>
            <a:xfrm flipH="1">
              <a:off x="2056486" y="1946280"/>
              <a:ext cx="279603" cy="338080"/>
            </a:xfrm>
            <a:custGeom>
              <a:rect b="b" l="l" r="r" t="t"/>
              <a:pathLst>
                <a:path extrusionOk="0" fill="none" h="6851" w="5666">
                  <a:moveTo>
                    <a:pt x="4743" y="3463"/>
                  </a:moveTo>
                  <a:lnTo>
                    <a:pt x="4743" y="3463"/>
                  </a:lnTo>
                  <a:lnTo>
                    <a:pt x="4461" y="3068"/>
                  </a:lnTo>
                  <a:lnTo>
                    <a:pt x="3784" y="2146"/>
                  </a:lnTo>
                  <a:lnTo>
                    <a:pt x="3369" y="1637"/>
                  </a:lnTo>
                  <a:lnTo>
                    <a:pt x="2974" y="1167"/>
                  </a:lnTo>
                  <a:lnTo>
                    <a:pt x="2767" y="979"/>
                  </a:lnTo>
                  <a:lnTo>
                    <a:pt x="2598" y="791"/>
                  </a:lnTo>
                  <a:lnTo>
                    <a:pt x="2429" y="659"/>
                  </a:lnTo>
                  <a:lnTo>
                    <a:pt x="2297" y="565"/>
                  </a:lnTo>
                  <a:lnTo>
                    <a:pt x="2297" y="565"/>
                  </a:lnTo>
                  <a:lnTo>
                    <a:pt x="2015" y="433"/>
                  </a:lnTo>
                  <a:lnTo>
                    <a:pt x="1713" y="301"/>
                  </a:lnTo>
                  <a:lnTo>
                    <a:pt x="1375" y="188"/>
                  </a:lnTo>
                  <a:lnTo>
                    <a:pt x="1055" y="94"/>
                  </a:lnTo>
                  <a:lnTo>
                    <a:pt x="754" y="38"/>
                  </a:lnTo>
                  <a:lnTo>
                    <a:pt x="509" y="0"/>
                  </a:lnTo>
                  <a:lnTo>
                    <a:pt x="396" y="0"/>
                  </a:lnTo>
                  <a:lnTo>
                    <a:pt x="302" y="19"/>
                  </a:lnTo>
                  <a:lnTo>
                    <a:pt x="246" y="38"/>
                  </a:lnTo>
                  <a:lnTo>
                    <a:pt x="189" y="75"/>
                  </a:lnTo>
                  <a:lnTo>
                    <a:pt x="189" y="75"/>
                  </a:lnTo>
                  <a:lnTo>
                    <a:pt x="170" y="132"/>
                  </a:lnTo>
                  <a:lnTo>
                    <a:pt x="151" y="170"/>
                  </a:lnTo>
                  <a:lnTo>
                    <a:pt x="151" y="226"/>
                  </a:lnTo>
                  <a:lnTo>
                    <a:pt x="151" y="264"/>
                  </a:lnTo>
                  <a:lnTo>
                    <a:pt x="208" y="358"/>
                  </a:lnTo>
                  <a:lnTo>
                    <a:pt x="283" y="452"/>
                  </a:lnTo>
                  <a:lnTo>
                    <a:pt x="434" y="584"/>
                  </a:lnTo>
                  <a:lnTo>
                    <a:pt x="509" y="640"/>
                  </a:lnTo>
                  <a:lnTo>
                    <a:pt x="509" y="640"/>
                  </a:lnTo>
                  <a:lnTo>
                    <a:pt x="434" y="640"/>
                  </a:lnTo>
                  <a:lnTo>
                    <a:pt x="264" y="640"/>
                  </a:lnTo>
                  <a:lnTo>
                    <a:pt x="170" y="659"/>
                  </a:lnTo>
                  <a:lnTo>
                    <a:pt x="95" y="696"/>
                  </a:lnTo>
                  <a:lnTo>
                    <a:pt x="20" y="753"/>
                  </a:lnTo>
                  <a:lnTo>
                    <a:pt x="20" y="791"/>
                  </a:lnTo>
                  <a:lnTo>
                    <a:pt x="1" y="828"/>
                  </a:lnTo>
                  <a:lnTo>
                    <a:pt x="1" y="828"/>
                  </a:lnTo>
                  <a:lnTo>
                    <a:pt x="20" y="922"/>
                  </a:lnTo>
                  <a:lnTo>
                    <a:pt x="76" y="1016"/>
                  </a:lnTo>
                  <a:lnTo>
                    <a:pt x="151" y="1092"/>
                  </a:lnTo>
                  <a:lnTo>
                    <a:pt x="246" y="1167"/>
                  </a:lnTo>
                  <a:lnTo>
                    <a:pt x="415" y="1261"/>
                  </a:lnTo>
                  <a:lnTo>
                    <a:pt x="490" y="1299"/>
                  </a:lnTo>
                  <a:lnTo>
                    <a:pt x="490" y="1299"/>
                  </a:lnTo>
                  <a:lnTo>
                    <a:pt x="434" y="1280"/>
                  </a:lnTo>
                  <a:lnTo>
                    <a:pt x="302" y="1261"/>
                  </a:lnTo>
                  <a:lnTo>
                    <a:pt x="227" y="1280"/>
                  </a:lnTo>
                  <a:lnTo>
                    <a:pt x="170" y="1318"/>
                  </a:lnTo>
                  <a:lnTo>
                    <a:pt x="114" y="1374"/>
                  </a:lnTo>
                  <a:lnTo>
                    <a:pt x="95" y="1487"/>
                  </a:lnTo>
                  <a:lnTo>
                    <a:pt x="95" y="1487"/>
                  </a:lnTo>
                  <a:lnTo>
                    <a:pt x="95" y="1543"/>
                  </a:lnTo>
                  <a:lnTo>
                    <a:pt x="151" y="1619"/>
                  </a:lnTo>
                  <a:lnTo>
                    <a:pt x="246" y="1713"/>
                  </a:lnTo>
                  <a:lnTo>
                    <a:pt x="358" y="1788"/>
                  </a:lnTo>
                  <a:lnTo>
                    <a:pt x="622" y="1976"/>
                  </a:lnTo>
                  <a:lnTo>
                    <a:pt x="904" y="2164"/>
                  </a:lnTo>
                  <a:lnTo>
                    <a:pt x="904" y="2164"/>
                  </a:lnTo>
                  <a:lnTo>
                    <a:pt x="1092" y="2277"/>
                  </a:lnTo>
                  <a:lnTo>
                    <a:pt x="1299" y="2428"/>
                  </a:lnTo>
                  <a:lnTo>
                    <a:pt x="1544" y="2616"/>
                  </a:lnTo>
                  <a:lnTo>
                    <a:pt x="1544" y="2616"/>
                  </a:lnTo>
                  <a:lnTo>
                    <a:pt x="1393" y="2560"/>
                  </a:lnTo>
                  <a:lnTo>
                    <a:pt x="1055" y="2447"/>
                  </a:lnTo>
                  <a:lnTo>
                    <a:pt x="885" y="2409"/>
                  </a:lnTo>
                  <a:lnTo>
                    <a:pt x="716" y="2371"/>
                  </a:lnTo>
                  <a:lnTo>
                    <a:pt x="584" y="2390"/>
                  </a:lnTo>
                  <a:lnTo>
                    <a:pt x="547" y="2409"/>
                  </a:lnTo>
                  <a:lnTo>
                    <a:pt x="509" y="2447"/>
                  </a:lnTo>
                  <a:lnTo>
                    <a:pt x="509" y="2447"/>
                  </a:lnTo>
                  <a:lnTo>
                    <a:pt x="509" y="2484"/>
                  </a:lnTo>
                  <a:lnTo>
                    <a:pt x="547" y="2560"/>
                  </a:lnTo>
                  <a:lnTo>
                    <a:pt x="603" y="2635"/>
                  </a:lnTo>
                  <a:lnTo>
                    <a:pt x="678" y="2729"/>
                  </a:lnTo>
                  <a:lnTo>
                    <a:pt x="904" y="2917"/>
                  </a:lnTo>
                  <a:lnTo>
                    <a:pt x="1168" y="3105"/>
                  </a:lnTo>
                  <a:lnTo>
                    <a:pt x="1657" y="3463"/>
                  </a:lnTo>
                  <a:lnTo>
                    <a:pt x="1902" y="361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2"/>
            <p:cNvSpPr/>
            <p:nvPr/>
          </p:nvSpPr>
          <p:spPr>
            <a:xfrm flipH="1">
              <a:off x="2100162" y="1999179"/>
              <a:ext cx="94747" cy="120803"/>
            </a:xfrm>
            <a:custGeom>
              <a:rect b="b" l="l" r="r" t="t"/>
              <a:pathLst>
                <a:path extrusionOk="0" h="2448" w="1920">
                  <a:moveTo>
                    <a:pt x="0" y="1"/>
                  </a:moveTo>
                  <a:lnTo>
                    <a:pt x="0" y="20"/>
                  </a:lnTo>
                  <a:lnTo>
                    <a:pt x="301" y="358"/>
                  </a:lnTo>
                  <a:lnTo>
                    <a:pt x="621" y="735"/>
                  </a:lnTo>
                  <a:lnTo>
                    <a:pt x="941" y="1149"/>
                  </a:lnTo>
                  <a:lnTo>
                    <a:pt x="1242" y="1525"/>
                  </a:lnTo>
                  <a:lnTo>
                    <a:pt x="1713" y="2184"/>
                  </a:lnTo>
                  <a:lnTo>
                    <a:pt x="1845" y="2372"/>
                  </a:lnTo>
                  <a:lnTo>
                    <a:pt x="1882" y="2447"/>
                  </a:lnTo>
                  <a:lnTo>
                    <a:pt x="1920" y="2447"/>
                  </a:lnTo>
                  <a:lnTo>
                    <a:pt x="1920" y="2428"/>
                  </a:lnTo>
                  <a:lnTo>
                    <a:pt x="1732" y="2165"/>
                  </a:lnTo>
                  <a:lnTo>
                    <a:pt x="1261" y="1506"/>
                  </a:lnTo>
                  <a:lnTo>
                    <a:pt x="979" y="1111"/>
                  </a:lnTo>
                  <a:lnTo>
                    <a:pt x="659" y="716"/>
                  </a:lnTo>
                  <a:lnTo>
                    <a:pt x="339" y="340"/>
                  </a:lnTo>
                  <a:lnTo>
                    <a:pt x="38" y="1"/>
                  </a:lnTo>
                  <a:close/>
                </a:path>
              </a:pathLst>
            </a:custGeom>
            <a:solidFill>
              <a:srgbClr val="47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2"/>
            <p:cNvSpPr/>
            <p:nvPr/>
          </p:nvSpPr>
          <p:spPr>
            <a:xfrm flipH="1">
              <a:off x="2100162" y="1999179"/>
              <a:ext cx="94747" cy="120803"/>
            </a:xfrm>
            <a:custGeom>
              <a:rect b="b" l="l" r="r" t="t"/>
              <a:pathLst>
                <a:path extrusionOk="0" fill="none" h="2448" w="1920">
                  <a:moveTo>
                    <a:pt x="1920" y="2428"/>
                  </a:moveTo>
                  <a:lnTo>
                    <a:pt x="1920" y="2428"/>
                  </a:lnTo>
                  <a:lnTo>
                    <a:pt x="1732" y="2165"/>
                  </a:lnTo>
                  <a:lnTo>
                    <a:pt x="1261" y="1506"/>
                  </a:lnTo>
                  <a:lnTo>
                    <a:pt x="979" y="1111"/>
                  </a:lnTo>
                  <a:lnTo>
                    <a:pt x="659" y="716"/>
                  </a:lnTo>
                  <a:lnTo>
                    <a:pt x="339" y="340"/>
                  </a:lnTo>
                  <a:lnTo>
                    <a:pt x="38" y="1"/>
                  </a:lnTo>
                  <a:lnTo>
                    <a:pt x="38" y="1"/>
                  </a:lnTo>
                  <a:lnTo>
                    <a:pt x="0" y="1"/>
                  </a:lnTo>
                  <a:lnTo>
                    <a:pt x="0" y="1"/>
                  </a:lnTo>
                  <a:lnTo>
                    <a:pt x="0" y="20"/>
                  </a:lnTo>
                  <a:lnTo>
                    <a:pt x="0" y="20"/>
                  </a:lnTo>
                  <a:lnTo>
                    <a:pt x="301" y="358"/>
                  </a:lnTo>
                  <a:lnTo>
                    <a:pt x="621" y="735"/>
                  </a:lnTo>
                  <a:lnTo>
                    <a:pt x="941" y="1149"/>
                  </a:lnTo>
                  <a:lnTo>
                    <a:pt x="1242" y="1525"/>
                  </a:lnTo>
                  <a:lnTo>
                    <a:pt x="1242" y="1525"/>
                  </a:lnTo>
                  <a:lnTo>
                    <a:pt x="1713" y="2184"/>
                  </a:lnTo>
                  <a:lnTo>
                    <a:pt x="1713" y="2184"/>
                  </a:lnTo>
                  <a:lnTo>
                    <a:pt x="1845" y="2372"/>
                  </a:lnTo>
                  <a:lnTo>
                    <a:pt x="1845" y="2372"/>
                  </a:lnTo>
                  <a:lnTo>
                    <a:pt x="1882" y="2447"/>
                  </a:lnTo>
                  <a:lnTo>
                    <a:pt x="1882" y="2447"/>
                  </a:lnTo>
                  <a:lnTo>
                    <a:pt x="1920" y="2447"/>
                  </a:lnTo>
                  <a:lnTo>
                    <a:pt x="1920" y="2447"/>
                  </a:lnTo>
                  <a:lnTo>
                    <a:pt x="1920" y="242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2"/>
            <p:cNvSpPr/>
            <p:nvPr/>
          </p:nvSpPr>
          <p:spPr>
            <a:xfrm flipH="1">
              <a:off x="2233891" y="1976924"/>
              <a:ext cx="77130" cy="37159"/>
            </a:xfrm>
            <a:custGeom>
              <a:rect b="b" l="l" r="r" t="t"/>
              <a:pathLst>
                <a:path extrusionOk="0" h="753" w="1563">
                  <a:moveTo>
                    <a:pt x="20" y="0"/>
                  </a:moveTo>
                  <a:lnTo>
                    <a:pt x="1" y="19"/>
                  </a:lnTo>
                  <a:lnTo>
                    <a:pt x="1" y="38"/>
                  </a:lnTo>
                  <a:lnTo>
                    <a:pt x="95" y="57"/>
                  </a:lnTo>
                  <a:lnTo>
                    <a:pt x="471" y="188"/>
                  </a:lnTo>
                  <a:lnTo>
                    <a:pt x="678" y="264"/>
                  </a:lnTo>
                  <a:lnTo>
                    <a:pt x="848" y="339"/>
                  </a:lnTo>
                  <a:lnTo>
                    <a:pt x="1055" y="452"/>
                  </a:lnTo>
                  <a:lnTo>
                    <a:pt x="1281" y="584"/>
                  </a:lnTo>
                  <a:lnTo>
                    <a:pt x="1469" y="697"/>
                  </a:lnTo>
                  <a:lnTo>
                    <a:pt x="1544" y="753"/>
                  </a:lnTo>
                  <a:lnTo>
                    <a:pt x="1563" y="753"/>
                  </a:lnTo>
                  <a:lnTo>
                    <a:pt x="1563" y="715"/>
                  </a:lnTo>
                  <a:lnTo>
                    <a:pt x="1300" y="565"/>
                  </a:lnTo>
                  <a:lnTo>
                    <a:pt x="1074" y="414"/>
                  </a:lnTo>
                  <a:lnTo>
                    <a:pt x="867" y="301"/>
                  </a:lnTo>
                  <a:lnTo>
                    <a:pt x="622" y="188"/>
                  </a:lnTo>
                  <a:lnTo>
                    <a:pt x="340" y="94"/>
                  </a:lnTo>
                  <a:lnTo>
                    <a:pt x="2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2"/>
            <p:cNvSpPr/>
            <p:nvPr/>
          </p:nvSpPr>
          <p:spPr>
            <a:xfrm flipH="1">
              <a:off x="2247807" y="2009393"/>
              <a:ext cx="65040" cy="36270"/>
            </a:xfrm>
            <a:custGeom>
              <a:rect b="b" l="l" r="r" t="t"/>
              <a:pathLst>
                <a:path extrusionOk="0" h="735" w="1318">
                  <a:moveTo>
                    <a:pt x="0" y="1"/>
                  </a:moveTo>
                  <a:lnTo>
                    <a:pt x="0" y="20"/>
                  </a:lnTo>
                  <a:lnTo>
                    <a:pt x="170" y="114"/>
                  </a:lnTo>
                  <a:lnTo>
                    <a:pt x="508" y="264"/>
                  </a:lnTo>
                  <a:lnTo>
                    <a:pt x="734" y="396"/>
                  </a:lnTo>
                  <a:lnTo>
                    <a:pt x="979" y="547"/>
                  </a:lnTo>
                  <a:lnTo>
                    <a:pt x="1205" y="678"/>
                  </a:lnTo>
                  <a:lnTo>
                    <a:pt x="1299" y="735"/>
                  </a:lnTo>
                  <a:lnTo>
                    <a:pt x="1318" y="735"/>
                  </a:lnTo>
                  <a:lnTo>
                    <a:pt x="1318" y="697"/>
                  </a:lnTo>
                  <a:lnTo>
                    <a:pt x="998" y="509"/>
                  </a:lnTo>
                  <a:lnTo>
                    <a:pt x="753" y="358"/>
                  </a:lnTo>
                  <a:lnTo>
                    <a:pt x="527" y="246"/>
                  </a:lnTo>
                  <a:lnTo>
                    <a:pt x="1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2"/>
            <p:cNvSpPr/>
            <p:nvPr/>
          </p:nvSpPr>
          <p:spPr>
            <a:xfrm flipH="1">
              <a:off x="1302400" y="1235842"/>
              <a:ext cx="1308548" cy="2338430"/>
            </a:xfrm>
            <a:custGeom>
              <a:rect b="b" l="l" r="r" t="t"/>
              <a:pathLst>
                <a:path extrusionOk="0" h="47387" w="26517">
                  <a:moveTo>
                    <a:pt x="22941" y="1"/>
                  </a:moveTo>
                  <a:lnTo>
                    <a:pt x="22659" y="20"/>
                  </a:lnTo>
                  <a:lnTo>
                    <a:pt x="22395" y="57"/>
                  </a:lnTo>
                  <a:lnTo>
                    <a:pt x="22132" y="132"/>
                  </a:lnTo>
                  <a:lnTo>
                    <a:pt x="21868" y="227"/>
                  </a:lnTo>
                  <a:lnTo>
                    <a:pt x="21605" y="358"/>
                  </a:lnTo>
                  <a:lnTo>
                    <a:pt x="21360" y="490"/>
                  </a:lnTo>
                  <a:lnTo>
                    <a:pt x="21115" y="641"/>
                  </a:lnTo>
                  <a:lnTo>
                    <a:pt x="20871" y="829"/>
                  </a:lnTo>
                  <a:lnTo>
                    <a:pt x="20645" y="1017"/>
                  </a:lnTo>
                  <a:lnTo>
                    <a:pt x="20438" y="1224"/>
                  </a:lnTo>
                  <a:lnTo>
                    <a:pt x="20231" y="1431"/>
                  </a:lnTo>
                  <a:lnTo>
                    <a:pt x="20193" y="1469"/>
                  </a:lnTo>
                  <a:lnTo>
                    <a:pt x="20156" y="1506"/>
                  </a:lnTo>
                  <a:lnTo>
                    <a:pt x="19855" y="1864"/>
                  </a:lnTo>
                  <a:lnTo>
                    <a:pt x="19591" y="2240"/>
                  </a:lnTo>
                  <a:lnTo>
                    <a:pt x="19346" y="2617"/>
                  </a:lnTo>
                  <a:lnTo>
                    <a:pt x="19158" y="2993"/>
                  </a:lnTo>
                  <a:lnTo>
                    <a:pt x="18989" y="3388"/>
                  </a:lnTo>
                  <a:lnTo>
                    <a:pt x="18838" y="3802"/>
                  </a:lnTo>
                  <a:lnTo>
                    <a:pt x="18707" y="4216"/>
                  </a:lnTo>
                  <a:lnTo>
                    <a:pt x="18575" y="4630"/>
                  </a:lnTo>
                  <a:lnTo>
                    <a:pt x="18462" y="5063"/>
                  </a:lnTo>
                  <a:lnTo>
                    <a:pt x="18368" y="5477"/>
                  </a:lnTo>
                  <a:lnTo>
                    <a:pt x="18217" y="6343"/>
                  </a:lnTo>
                  <a:lnTo>
                    <a:pt x="18086" y="7208"/>
                  </a:lnTo>
                  <a:lnTo>
                    <a:pt x="17992" y="8093"/>
                  </a:lnTo>
                  <a:lnTo>
                    <a:pt x="17916" y="8959"/>
                  </a:lnTo>
                  <a:lnTo>
                    <a:pt x="17841" y="9824"/>
                  </a:lnTo>
                  <a:lnTo>
                    <a:pt x="17822" y="11085"/>
                  </a:lnTo>
                  <a:lnTo>
                    <a:pt x="17803" y="13513"/>
                  </a:lnTo>
                  <a:lnTo>
                    <a:pt x="17822" y="16129"/>
                  </a:lnTo>
                  <a:lnTo>
                    <a:pt x="17841" y="17182"/>
                  </a:lnTo>
                  <a:lnTo>
                    <a:pt x="17879" y="17916"/>
                  </a:lnTo>
                  <a:lnTo>
                    <a:pt x="17897" y="17973"/>
                  </a:lnTo>
                  <a:lnTo>
                    <a:pt x="17916" y="18123"/>
                  </a:lnTo>
                  <a:lnTo>
                    <a:pt x="17935" y="18180"/>
                  </a:lnTo>
                  <a:lnTo>
                    <a:pt x="16994" y="18255"/>
                  </a:lnTo>
                  <a:lnTo>
                    <a:pt x="15978" y="18349"/>
                  </a:lnTo>
                  <a:lnTo>
                    <a:pt x="14679" y="18500"/>
                  </a:lnTo>
                  <a:lnTo>
                    <a:pt x="13174" y="18707"/>
                  </a:lnTo>
                  <a:lnTo>
                    <a:pt x="12365" y="18838"/>
                  </a:lnTo>
                  <a:lnTo>
                    <a:pt x="11518" y="18970"/>
                  </a:lnTo>
                  <a:lnTo>
                    <a:pt x="10652" y="19140"/>
                  </a:lnTo>
                  <a:lnTo>
                    <a:pt x="9786" y="19309"/>
                  </a:lnTo>
                  <a:lnTo>
                    <a:pt x="8921" y="19516"/>
                  </a:lnTo>
                  <a:lnTo>
                    <a:pt x="8036" y="19742"/>
                  </a:lnTo>
                  <a:lnTo>
                    <a:pt x="8036" y="19779"/>
                  </a:lnTo>
                  <a:lnTo>
                    <a:pt x="7396" y="19930"/>
                  </a:lnTo>
                  <a:lnTo>
                    <a:pt x="6813" y="20080"/>
                  </a:lnTo>
                  <a:lnTo>
                    <a:pt x="6248" y="20231"/>
                  </a:lnTo>
                  <a:lnTo>
                    <a:pt x="5759" y="20400"/>
                  </a:lnTo>
                  <a:lnTo>
                    <a:pt x="5740" y="20400"/>
                  </a:lnTo>
                  <a:lnTo>
                    <a:pt x="5703" y="20419"/>
                  </a:lnTo>
                  <a:lnTo>
                    <a:pt x="5533" y="20495"/>
                  </a:lnTo>
                  <a:lnTo>
                    <a:pt x="5345" y="20570"/>
                  </a:lnTo>
                  <a:lnTo>
                    <a:pt x="5270" y="20626"/>
                  </a:lnTo>
                  <a:lnTo>
                    <a:pt x="5138" y="20683"/>
                  </a:lnTo>
                  <a:lnTo>
                    <a:pt x="4912" y="20833"/>
                  </a:lnTo>
                  <a:lnTo>
                    <a:pt x="4705" y="20984"/>
                  </a:lnTo>
                  <a:lnTo>
                    <a:pt x="4517" y="21172"/>
                  </a:lnTo>
                  <a:lnTo>
                    <a:pt x="4348" y="21360"/>
                  </a:lnTo>
                  <a:lnTo>
                    <a:pt x="4197" y="21548"/>
                  </a:lnTo>
                  <a:lnTo>
                    <a:pt x="4047" y="21774"/>
                  </a:lnTo>
                  <a:lnTo>
                    <a:pt x="3915" y="21981"/>
                  </a:lnTo>
                  <a:lnTo>
                    <a:pt x="3783" y="22226"/>
                  </a:lnTo>
                  <a:lnTo>
                    <a:pt x="3708" y="22414"/>
                  </a:lnTo>
                  <a:lnTo>
                    <a:pt x="3632" y="22565"/>
                  </a:lnTo>
                  <a:lnTo>
                    <a:pt x="3632" y="22583"/>
                  </a:lnTo>
                  <a:lnTo>
                    <a:pt x="3520" y="22922"/>
                  </a:lnTo>
                  <a:lnTo>
                    <a:pt x="3407" y="23261"/>
                  </a:lnTo>
                  <a:lnTo>
                    <a:pt x="3331" y="23600"/>
                  </a:lnTo>
                  <a:lnTo>
                    <a:pt x="3256" y="23957"/>
                  </a:lnTo>
                  <a:lnTo>
                    <a:pt x="3200" y="24334"/>
                  </a:lnTo>
                  <a:lnTo>
                    <a:pt x="3162" y="24691"/>
                  </a:lnTo>
                  <a:lnTo>
                    <a:pt x="3106" y="25444"/>
                  </a:lnTo>
                  <a:lnTo>
                    <a:pt x="3087" y="26178"/>
                  </a:lnTo>
                  <a:lnTo>
                    <a:pt x="3087" y="26893"/>
                  </a:lnTo>
                  <a:lnTo>
                    <a:pt x="3124" y="28191"/>
                  </a:lnTo>
                  <a:lnTo>
                    <a:pt x="3143" y="28267"/>
                  </a:lnTo>
                  <a:lnTo>
                    <a:pt x="3143" y="28737"/>
                  </a:lnTo>
                  <a:lnTo>
                    <a:pt x="3162" y="29245"/>
                  </a:lnTo>
                  <a:lnTo>
                    <a:pt x="3143" y="29659"/>
                  </a:lnTo>
                  <a:lnTo>
                    <a:pt x="3124" y="29904"/>
                  </a:lnTo>
                  <a:lnTo>
                    <a:pt x="3068" y="30149"/>
                  </a:lnTo>
                  <a:lnTo>
                    <a:pt x="2936" y="30676"/>
                  </a:lnTo>
                  <a:lnTo>
                    <a:pt x="2767" y="31221"/>
                  </a:lnTo>
                  <a:lnTo>
                    <a:pt x="2541" y="31805"/>
                  </a:lnTo>
                  <a:lnTo>
                    <a:pt x="2541" y="31823"/>
                  </a:lnTo>
                  <a:lnTo>
                    <a:pt x="2259" y="32520"/>
                  </a:lnTo>
                  <a:lnTo>
                    <a:pt x="2221" y="32576"/>
                  </a:lnTo>
                  <a:lnTo>
                    <a:pt x="1751" y="33668"/>
                  </a:lnTo>
                  <a:lnTo>
                    <a:pt x="1261" y="34778"/>
                  </a:lnTo>
                  <a:lnTo>
                    <a:pt x="1242" y="34816"/>
                  </a:lnTo>
                  <a:lnTo>
                    <a:pt x="828" y="35870"/>
                  </a:lnTo>
                  <a:lnTo>
                    <a:pt x="640" y="36396"/>
                  </a:lnTo>
                  <a:lnTo>
                    <a:pt x="452" y="36942"/>
                  </a:lnTo>
                  <a:lnTo>
                    <a:pt x="339" y="37413"/>
                  </a:lnTo>
                  <a:lnTo>
                    <a:pt x="320" y="37469"/>
                  </a:lnTo>
                  <a:lnTo>
                    <a:pt x="226" y="37958"/>
                  </a:lnTo>
                  <a:lnTo>
                    <a:pt x="151" y="38485"/>
                  </a:lnTo>
                  <a:lnTo>
                    <a:pt x="94" y="39050"/>
                  </a:lnTo>
                  <a:lnTo>
                    <a:pt x="57" y="39633"/>
                  </a:lnTo>
                  <a:lnTo>
                    <a:pt x="19" y="40236"/>
                  </a:lnTo>
                  <a:lnTo>
                    <a:pt x="0" y="40875"/>
                  </a:lnTo>
                  <a:lnTo>
                    <a:pt x="0" y="42117"/>
                  </a:lnTo>
                  <a:lnTo>
                    <a:pt x="19" y="43359"/>
                  </a:lnTo>
                  <a:lnTo>
                    <a:pt x="57" y="44489"/>
                  </a:lnTo>
                  <a:lnTo>
                    <a:pt x="113" y="45486"/>
                  </a:lnTo>
                  <a:lnTo>
                    <a:pt x="170" y="46258"/>
                  </a:lnTo>
                  <a:lnTo>
                    <a:pt x="170" y="46333"/>
                  </a:lnTo>
                  <a:lnTo>
                    <a:pt x="207" y="46841"/>
                  </a:lnTo>
                  <a:lnTo>
                    <a:pt x="226" y="46992"/>
                  </a:lnTo>
                  <a:lnTo>
                    <a:pt x="245" y="46992"/>
                  </a:lnTo>
                  <a:lnTo>
                    <a:pt x="2880" y="47387"/>
                  </a:lnTo>
                  <a:lnTo>
                    <a:pt x="2899" y="47387"/>
                  </a:lnTo>
                  <a:lnTo>
                    <a:pt x="2936" y="47368"/>
                  </a:lnTo>
                  <a:lnTo>
                    <a:pt x="2993" y="47368"/>
                  </a:lnTo>
                  <a:lnTo>
                    <a:pt x="3049" y="47349"/>
                  </a:lnTo>
                  <a:lnTo>
                    <a:pt x="5006" y="46897"/>
                  </a:lnTo>
                  <a:lnTo>
                    <a:pt x="5063" y="46879"/>
                  </a:lnTo>
                  <a:lnTo>
                    <a:pt x="5082" y="46879"/>
                  </a:lnTo>
                  <a:lnTo>
                    <a:pt x="5157" y="46860"/>
                  </a:lnTo>
                  <a:lnTo>
                    <a:pt x="7152" y="46389"/>
                  </a:lnTo>
                  <a:lnTo>
                    <a:pt x="7227" y="46389"/>
                  </a:lnTo>
                  <a:lnTo>
                    <a:pt x="7359" y="46352"/>
                  </a:lnTo>
                  <a:lnTo>
                    <a:pt x="7434" y="46333"/>
                  </a:lnTo>
                  <a:lnTo>
                    <a:pt x="10087" y="45712"/>
                  </a:lnTo>
                  <a:lnTo>
                    <a:pt x="10144" y="45693"/>
                  </a:lnTo>
                  <a:lnTo>
                    <a:pt x="10182" y="45693"/>
                  </a:lnTo>
                  <a:lnTo>
                    <a:pt x="10257" y="45674"/>
                  </a:lnTo>
                  <a:lnTo>
                    <a:pt x="12346" y="45185"/>
                  </a:lnTo>
                  <a:lnTo>
                    <a:pt x="12421" y="45185"/>
                  </a:lnTo>
                  <a:lnTo>
                    <a:pt x="12440" y="45166"/>
                  </a:lnTo>
                  <a:lnTo>
                    <a:pt x="12515" y="45147"/>
                  </a:lnTo>
                  <a:lnTo>
                    <a:pt x="14830" y="44620"/>
                  </a:lnTo>
                  <a:lnTo>
                    <a:pt x="14905" y="44602"/>
                  </a:lnTo>
                  <a:lnTo>
                    <a:pt x="14980" y="44583"/>
                  </a:lnTo>
                  <a:lnTo>
                    <a:pt x="15056" y="44564"/>
                  </a:lnTo>
                  <a:lnTo>
                    <a:pt x="18368" y="43792"/>
                  </a:lnTo>
                  <a:lnTo>
                    <a:pt x="18424" y="43774"/>
                  </a:lnTo>
                  <a:lnTo>
                    <a:pt x="18443" y="43774"/>
                  </a:lnTo>
                  <a:lnTo>
                    <a:pt x="18518" y="43755"/>
                  </a:lnTo>
                  <a:lnTo>
                    <a:pt x="21134" y="43152"/>
                  </a:lnTo>
                  <a:lnTo>
                    <a:pt x="21191" y="43134"/>
                  </a:lnTo>
                  <a:lnTo>
                    <a:pt x="21266" y="43134"/>
                  </a:lnTo>
                  <a:lnTo>
                    <a:pt x="21341" y="43115"/>
                  </a:lnTo>
                  <a:lnTo>
                    <a:pt x="21661" y="43040"/>
                  </a:lnTo>
                  <a:lnTo>
                    <a:pt x="21605" y="42588"/>
                  </a:lnTo>
                  <a:lnTo>
                    <a:pt x="21586" y="42494"/>
                  </a:lnTo>
                  <a:lnTo>
                    <a:pt x="21266" y="40179"/>
                  </a:lnTo>
                  <a:lnTo>
                    <a:pt x="21078" y="38542"/>
                  </a:lnTo>
                  <a:lnTo>
                    <a:pt x="20871" y="36716"/>
                  </a:lnTo>
                  <a:lnTo>
                    <a:pt x="20683" y="34816"/>
                  </a:lnTo>
                  <a:lnTo>
                    <a:pt x="20607" y="33856"/>
                  </a:lnTo>
                  <a:lnTo>
                    <a:pt x="20551" y="32896"/>
                  </a:lnTo>
                  <a:lnTo>
                    <a:pt x="20494" y="31993"/>
                  </a:lnTo>
                  <a:lnTo>
                    <a:pt x="20476" y="31108"/>
                  </a:lnTo>
                  <a:lnTo>
                    <a:pt x="20457" y="30262"/>
                  </a:lnTo>
                  <a:lnTo>
                    <a:pt x="20476" y="29509"/>
                  </a:lnTo>
                  <a:lnTo>
                    <a:pt x="20494" y="29057"/>
                  </a:lnTo>
                  <a:lnTo>
                    <a:pt x="20551" y="28568"/>
                  </a:lnTo>
                  <a:lnTo>
                    <a:pt x="20626" y="28041"/>
                  </a:lnTo>
                  <a:lnTo>
                    <a:pt x="20720" y="27476"/>
                  </a:lnTo>
                  <a:lnTo>
                    <a:pt x="20833" y="26893"/>
                  </a:lnTo>
                  <a:lnTo>
                    <a:pt x="20965" y="26272"/>
                  </a:lnTo>
                  <a:lnTo>
                    <a:pt x="21285" y="24955"/>
                  </a:lnTo>
                  <a:lnTo>
                    <a:pt x="21661" y="23543"/>
                  </a:lnTo>
                  <a:lnTo>
                    <a:pt x="22075" y="22056"/>
                  </a:lnTo>
                  <a:lnTo>
                    <a:pt x="22546" y="20513"/>
                  </a:lnTo>
                  <a:lnTo>
                    <a:pt x="23016" y="18933"/>
                  </a:lnTo>
                  <a:lnTo>
                    <a:pt x="23995" y="15752"/>
                  </a:lnTo>
                  <a:lnTo>
                    <a:pt x="24484" y="14171"/>
                  </a:lnTo>
                  <a:lnTo>
                    <a:pt x="24936" y="12628"/>
                  </a:lnTo>
                  <a:lnTo>
                    <a:pt x="25369" y="11142"/>
                  </a:lnTo>
                  <a:lnTo>
                    <a:pt x="25745" y="9730"/>
                  </a:lnTo>
                  <a:lnTo>
                    <a:pt x="26065" y="8413"/>
                  </a:lnTo>
                  <a:lnTo>
                    <a:pt x="26215" y="7773"/>
                  </a:lnTo>
                  <a:lnTo>
                    <a:pt x="26328" y="7190"/>
                  </a:lnTo>
                  <a:lnTo>
                    <a:pt x="26404" y="6738"/>
                  </a:lnTo>
                  <a:lnTo>
                    <a:pt x="26460" y="6267"/>
                  </a:lnTo>
                  <a:lnTo>
                    <a:pt x="26498" y="5816"/>
                  </a:lnTo>
                  <a:lnTo>
                    <a:pt x="26517" y="5326"/>
                  </a:lnTo>
                  <a:lnTo>
                    <a:pt x="26498" y="4856"/>
                  </a:lnTo>
                  <a:lnTo>
                    <a:pt x="26460" y="4386"/>
                  </a:lnTo>
                  <a:lnTo>
                    <a:pt x="26385" y="3915"/>
                  </a:lnTo>
                  <a:lnTo>
                    <a:pt x="26291" y="3463"/>
                  </a:lnTo>
                  <a:lnTo>
                    <a:pt x="26178" y="3012"/>
                  </a:lnTo>
                  <a:lnTo>
                    <a:pt x="26008" y="2560"/>
                  </a:lnTo>
                  <a:lnTo>
                    <a:pt x="25820" y="2146"/>
                  </a:lnTo>
                  <a:lnTo>
                    <a:pt x="25594" y="1751"/>
                  </a:lnTo>
                  <a:lnTo>
                    <a:pt x="25463" y="1563"/>
                  </a:lnTo>
                  <a:lnTo>
                    <a:pt x="25331" y="1374"/>
                  </a:lnTo>
                  <a:lnTo>
                    <a:pt x="25180" y="1186"/>
                  </a:lnTo>
                  <a:lnTo>
                    <a:pt x="25011" y="1017"/>
                  </a:lnTo>
                  <a:lnTo>
                    <a:pt x="24842" y="848"/>
                  </a:lnTo>
                  <a:lnTo>
                    <a:pt x="24672" y="697"/>
                  </a:lnTo>
                  <a:lnTo>
                    <a:pt x="24484" y="546"/>
                  </a:lnTo>
                  <a:lnTo>
                    <a:pt x="24277" y="415"/>
                  </a:lnTo>
                  <a:lnTo>
                    <a:pt x="24014" y="245"/>
                  </a:lnTo>
                  <a:lnTo>
                    <a:pt x="23750" y="132"/>
                  </a:lnTo>
                  <a:lnTo>
                    <a:pt x="23487" y="57"/>
                  </a:lnTo>
                  <a:lnTo>
                    <a:pt x="23204" y="20"/>
                  </a:lnTo>
                  <a:lnTo>
                    <a:pt x="229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2"/>
            <p:cNvSpPr/>
            <p:nvPr/>
          </p:nvSpPr>
          <p:spPr>
            <a:xfrm flipH="1">
              <a:off x="1302400" y="1235842"/>
              <a:ext cx="1308548" cy="2338430"/>
            </a:xfrm>
            <a:custGeom>
              <a:rect b="b" l="l" r="r" t="t"/>
              <a:pathLst>
                <a:path extrusionOk="0" fill="none" h="47387" w="26517">
                  <a:moveTo>
                    <a:pt x="20476" y="29509"/>
                  </a:moveTo>
                  <a:lnTo>
                    <a:pt x="20476" y="29509"/>
                  </a:lnTo>
                  <a:lnTo>
                    <a:pt x="20457" y="30262"/>
                  </a:lnTo>
                  <a:lnTo>
                    <a:pt x="20476" y="31108"/>
                  </a:lnTo>
                  <a:lnTo>
                    <a:pt x="20494" y="31993"/>
                  </a:lnTo>
                  <a:lnTo>
                    <a:pt x="20551" y="32896"/>
                  </a:lnTo>
                  <a:lnTo>
                    <a:pt x="20607" y="33856"/>
                  </a:lnTo>
                  <a:lnTo>
                    <a:pt x="20683" y="34816"/>
                  </a:lnTo>
                  <a:lnTo>
                    <a:pt x="20871" y="36716"/>
                  </a:lnTo>
                  <a:lnTo>
                    <a:pt x="21078" y="38542"/>
                  </a:lnTo>
                  <a:lnTo>
                    <a:pt x="21266" y="40179"/>
                  </a:lnTo>
                  <a:lnTo>
                    <a:pt x="21586" y="42494"/>
                  </a:lnTo>
                  <a:lnTo>
                    <a:pt x="21586" y="42494"/>
                  </a:lnTo>
                  <a:lnTo>
                    <a:pt x="21605" y="42588"/>
                  </a:lnTo>
                  <a:lnTo>
                    <a:pt x="21605" y="42588"/>
                  </a:lnTo>
                  <a:lnTo>
                    <a:pt x="21661" y="43040"/>
                  </a:lnTo>
                  <a:lnTo>
                    <a:pt x="21341" y="43115"/>
                  </a:lnTo>
                  <a:lnTo>
                    <a:pt x="21266" y="43134"/>
                  </a:lnTo>
                  <a:lnTo>
                    <a:pt x="21191" y="43134"/>
                  </a:lnTo>
                  <a:lnTo>
                    <a:pt x="21134" y="43152"/>
                  </a:lnTo>
                  <a:lnTo>
                    <a:pt x="18518" y="43755"/>
                  </a:lnTo>
                  <a:lnTo>
                    <a:pt x="18443" y="43774"/>
                  </a:lnTo>
                  <a:lnTo>
                    <a:pt x="18424" y="43774"/>
                  </a:lnTo>
                  <a:lnTo>
                    <a:pt x="18368" y="43792"/>
                  </a:lnTo>
                  <a:lnTo>
                    <a:pt x="15056" y="44564"/>
                  </a:lnTo>
                  <a:lnTo>
                    <a:pt x="14980" y="44583"/>
                  </a:lnTo>
                  <a:lnTo>
                    <a:pt x="14905" y="44602"/>
                  </a:lnTo>
                  <a:lnTo>
                    <a:pt x="14830" y="44620"/>
                  </a:lnTo>
                  <a:lnTo>
                    <a:pt x="12515" y="45147"/>
                  </a:lnTo>
                  <a:lnTo>
                    <a:pt x="12440" y="45166"/>
                  </a:lnTo>
                  <a:lnTo>
                    <a:pt x="12421" y="45185"/>
                  </a:lnTo>
                  <a:lnTo>
                    <a:pt x="12346" y="45185"/>
                  </a:lnTo>
                  <a:lnTo>
                    <a:pt x="10257" y="45674"/>
                  </a:lnTo>
                  <a:lnTo>
                    <a:pt x="10182" y="45693"/>
                  </a:lnTo>
                  <a:lnTo>
                    <a:pt x="10144" y="45693"/>
                  </a:lnTo>
                  <a:lnTo>
                    <a:pt x="10087" y="45712"/>
                  </a:lnTo>
                  <a:lnTo>
                    <a:pt x="7434" y="46333"/>
                  </a:lnTo>
                  <a:lnTo>
                    <a:pt x="7359" y="46352"/>
                  </a:lnTo>
                  <a:lnTo>
                    <a:pt x="7227" y="46389"/>
                  </a:lnTo>
                  <a:lnTo>
                    <a:pt x="7152" y="46389"/>
                  </a:lnTo>
                  <a:lnTo>
                    <a:pt x="5157" y="46860"/>
                  </a:lnTo>
                  <a:lnTo>
                    <a:pt x="5082" y="46879"/>
                  </a:lnTo>
                  <a:lnTo>
                    <a:pt x="5063" y="46879"/>
                  </a:lnTo>
                  <a:lnTo>
                    <a:pt x="5006" y="46897"/>
                  </a:lnTo>
                  <a:lnTo>
                    <a:pt x="3049" y="47349"/>
                  </a:lnTo>
                  <a:lnTo>
                    <a:pt x="2993" y="47368"/>
                  </a:lnTo>
                  <a:lnTo>
                    <a:pt x="2936" y="47368"/>
                  </a:lnTo>
                  <a:lnTo>
                    <a:pt x="2899" y="47387"/>
                  </a:lnTo>
                  <a:lnTo>
                    <a:pt x="2880" y="47387"/>
                  </a:lnTo>
                  <a:lnTo>
                    <a:pt x="245" y="46992"/>
                  </a:lnTo>
                  <a:lnTo>
                    <a:pt x="226" y="46992"/>
                  </a:lnTo>
                  <a:lnTo>
                    <a:pt x="226" y="46992"/>
                  </a:lnTo>
                  <a:lnTo>
                    <a:pt x="207" y="46841"/>
                  </a:lnTo>
                  <a:lnTo>
                    <a:pt x="207" y="46841"/>
                  </a:lnTo>
                  <a:lnTo>
                    <a:pt x="170" y="46333"/>
                  </a:lnTo>
                  <a:lnTo>
                    <a:pt x="170" y="46333"/>
                  </a:lnTo>
                  <a:lnTo>
                    <a:pt x="170" y="46258"/>
                  </a:lnTo>
                  <a:lnTo>
                    <a:pt x="170" y="46258"/>
                  </a:lnTo>
                  <a:lnTo>
                    <a:pt x="113" y="45486"/>
                  </a:lnTo>
                  <a:lnTo>
                    <a:pt x="57" y="44489"/>
                  </a:lnTo>
                  <a:lnTo>
                    <a:pt x="19" y="43359"/>
                  </a:lnTo>
                  <a:lnTo>
                    <a:pt x="0" y="42117"/>
                  </a:lnTo>
                  <a:lnTo>
                    <a:pt x="0" y="40875"/>
                  </a:lnTo>
                  <a:lnTo>
                    <a:pt x="19" y="40236"/>
                  </a:lnTo>
                  <a:lnTo>
                    <a:pt x="57" y="39633"/>
                  </a:lnTo>
                  <a:lnTo>
                    <a:pt x="94" y="39050"/>
                  </a:lnTo>
                  <a:lnTo>
                    <a:pt x="151" y="38485"/>
                  </a:lnTo>
                  <a:lnTo>
                    <a:pt x="226" y="37958"/>
                  </a:lnTo>
                  <a:lnTo>
                    <a:pt x="320" y="37469"/>
                  </a:lnTo>
                  <a:lnTo>
                    <a:pt x="320" y="37469"/>
                  </a:lnTo>
                  <a:lnTo>
                    <a:pt x="339" y="37413"/>
                  </a:lnTo>
                  <a:lnTo>
                    <a:pt x="339" y="37413"/>
                  </a:lnTo>
                  <a:lnTo>
                    <a:pt x="452" y="36942"/>
                  </a:lnTo>
                  <a:lnTo>
                    <a:pt x="452" y="36942"/>
                  </a:lnTo>
                  <a:lnTo>
                    <a:pt x="640" y="36396"/>
                  </a:lnTo>
                  <a:lnTo>
                    <a:pt x="828" y="35870"/>
                  </a:lnTo>
                  <a:lnTo>
                    <a:pt x="1242" y="34816"/>
                  </a:lnTo>
                  <a:lnTo>
                    <a:pt x="1242" y="34816"/>
                  </a:lnTo>
                  <a:lnTo>
                    <a:pt x="1261" y="34778"/>
                  </a:lnTo>
                  <a:lnTo>
                    <a:pt x="1261" y="34778"/>
                  </a:lnTo>
                  <a:lnTo>
                    <a:pt x="1751" y="33668"/>
                  </a:lnTo>
                  <a:lnTo>
                    <a:pt x="2221" y="32576"/>
                  </a:lnTo>
                  <a:lnTo>
                    <a:pt x="2221" y="32576"/>
                  </a:lnTo>
                  <a:lnTo>
                    <a:pt x="2259" y="32520"/>
                  </a:lnTo>
                  <a:lnTo>
                    <a:pt x="2259" y="32520"/>
                  </a:lnTo>
                  <a:lnTo>
                    <a:pt x="2541" y="31823"/>
                  </a:lnTo>
                  <a:lnTo>
                    <a:pt x="2541" y="31805"/>
                  </a:lnTo>
                  <a:lnTo>
                    <a:pt x="2541" y="31805"/>
                  </a:lnTo>
                  <a:lnTo>
                    <a:pt x="2767" y="31221"/>
                  </a:lnTo>
                  <a:lnTo>
                    <a:pt x="2936" y="30676"/>
                  </a:lnTo>
                  <a:lnTo>
                    <a:pt x="3068" y="30149"/>
                  </a:lnTo>
                  <a:lnTo>
                    <a:pt x="3124" y="29904"/>
                  </a:lnTo>
                  <a:lnTo>
                    <a:pt x="3143" y="29659"/>
                  </a:lnTo>
                  <a:lnTo>
                    <a:pt x="3143" y="29659"/>
                  </a:lnTo>
                  <a:lnTo>
                    <a:pt x="3162" y="29245"/>
                  </a:lnTo>
                  <a:lnTo>
                    <a:pt x="3143" y="28737"/>
                  </a:lnTo>
                  <a:lnTo>
                    <a:pt x="3143" y="28737"/>
                  </a:lnTo>
                  <a:lnTo>
                    <a:pt x="3143" y="28737"/>
                  </a:lnTo>
                  <a:lnTo>
                    <a:pt x="3143" y="28267"/>
                  </a:lnTo>
                  <a:lnTo>
                    <a:pt x="3143" y="28267"/>
                  </a:lnTo>
                  <a:lnTo>
                    <a:pt x="3124" y="28191"/>
                  </a:lnTo>
                  <a:lnTo>
                    <a:pt x="3124" y="28191"/>
                  </a:lnTo>
                  <a:lnTo>
                    <a:pt x="3087" y="26893"/>
                  </a:lnTo>
                  <a:lnTo>
                    <a:pt x="3087" y="26178"/>
                  </a:lnTo>
                  <a:lnTo>
                    <a:pt x="3106" y="25444"/>
                  </a:lnTo>
                  <a:lnTo>
                    <a:pt x="3162" y="24691"/>
                  </a:lnTo>
                  <a:lnTo>
                    <a:pt x="3200" y="24334"/>
                  </a:lnTo>
                  <a:lnTo>
                    <a:pt x="3256" y="23957"/>
                  </a:lnTo>
                  <a:lnTo>
                    <a:pt x="3331" y="23600"/>
                  </a:lnTo>
                  <a:lnTo>
                    <a:pt x="3407" y="23261"/>
                  </a:lnTo>
                  <a:lnTo>
                    <a:pt x="3520" y="22922"/>
                  </a:lnTo>
                  <a:lnTo>
                    <a:pt x="3632" y="22583"/>
                  </a:lnTo>
                  <a:lnTo>
                    <a:pt x="3632" y="22583"/>
                  </a:lnTo>
                  <a:lnTo>
                    <a:pt x="3632" y="22565"/>
                  </a:lnTo>
                  <a:lnTo>
                    <a:pt x="3632" y="22565"/>
                  </a:lnTo>
                  <a:lnTo>
                    <a:pt x="3708" y="22414"/>
                  </a:lnTo>
                  <a:lnTo>
                    <a:pt x="3708" y="22414"/>
                  </a:lnTo>
                  <a:lnTo>
                    <a:pt x="3783" y="22226"/>
                  </a:lnTo>
                  <a:lnTo>
                    <a:pt x="3783" y="22226"/>
                  </a:lnTo>
                  <a:lnTo>
                    <a:pt x="3915" y="21981"/>
                  </a:lnTo>
                  <a:lnTo>
                    <a:pt x="4047" y="21774"/>
                  </a:lnTo>
                  <a:lnTo>
                    <a:pt x="4197" y="21548"/>
                  </a:lnTo>
                  <a:lnTo>
                    <a:pt x="4348" y="21360"/>
                  </a:lnTo>
                  <a:lnTo>
                    <a:pt x="4517" y="21172"/>
                  </a:lnTo>
                  <a:lnTo>
                    <a:pt x="4705" y="20984"/>
                  </a:lnTo>
                  <a:lnTo>
                    <a:pt x="4912" y="20833"/>
                  </a:lnTo>
                  <a:lnTo>
                    <a:pt x="5138" y="20683"/>
                  </a:lnTo>
                  <a:lnTo>
                    <a:pt x="5138" y="20683"/>
                  </a:lnTo>
                  <a:lnTo>
                    <a:pt x="5270" y="20626"/>
                  </a:lnTo>
                  <a:lnTo>
                    <a:pt x="5270" y="20626"/>
                  </a:lnTo>
                  <a:lnTo>
                    <a:pt x="5345" y="20570"/>
                  </a:lnTo>
                  <a:lnTo>
                    <a:pt x="5345" y="20570"/>
                  </a:lnTo>
                  <a:lnTo>
                    <a:pt x="5533" y="20495"/>
                  </a:lnTo>
                  <a:lnTo>
                    <a:pt x="5703" y="20419"/>
                  </a:lnTo>
                  <a:lnTo>
                    <a:pt x="5703" y="20419"/>
                  </a:lnTo>
                  <a:lnTo>
                    <a:pt x="5703" y="20419"/>
                  </a:lnTo>
                  <a:lnTo>
                    <a:pt x="5740" y="20400"/>
                  </a:lnTo>
                  <a:lnTo>
                    <a:pt x="5759" y="20400"/>
                  </a:lnTo>
                  <a:lnTo>
                    <a:pt x="5759" y="20400"/>
                  </a:lnTo>
                  <a:lnTo>
                    <a:pt x="6248" y="20231"/>
                  </a:lnTo>
                  <a:lnTo>
                    <a:pt x="6813" y="20080"/>
                  </a:lnTo>
                  <a:lnTo>
                    <a:pt x="7396" y="19930"/>
                  </a:lnTo>
                  <a:lnTo>
                    <a:pt x="8036" y="19779"/>
                  </a:lnTo>
                  <a:lnTo>
                    <a:pt x="8036" y="19742"/>
                  </a:lnTo>
                  <a:lnTo>
                    <a:pt x="8036" y="19742"/>
                  </a:lnTo>
                  <a:lnTo>
                    <a:pt x="8921" y="19516"/>
                  </a:lnTo>
                  <a:lnTo>
                    <a:pt x="9786" y="19309"/>
                  </a:lnTo>
                  <a:lnTo>
                    <a:pt x="10652" y="19140"/>
                  </a:lnTo>
                  <a:lnTo>
                    <a:pt x="11518" y="18970"/>
                  </a:lnTo>
                  <a:lnTo>
                    <a:pt x="12365" y="18838"/>
                  </a:lnTo>
                  <a:lnTo>
                    <a:pt x="13174" y="18707"/>
                  </a:lnTo>
                  <a:lnTo>
                    <a:pt x="14679" y="18500"/>
                  </a:lnTo>
                  <a:lnTo>
                    <a:pt x="15978" y="18349"/>
                  </a:lnTo>
                  <a:lnTo>
                    <a:pt x="16994" y="18255"/>
                  </a:lnTo>
                  <a:lnTo>
                    <a:pt x="17935" y="18180"/>
                  </a:lnTo>
                  <a:lnTo>
                    <a:pt x="17935" y="18180"/>
                  </a:lnTo>
                  <a:lnTo>
                    <a:pt x="17935" y="18180"/>
                  </a:lnTo>
                  <a:lnTo>
                    <a:pt x="17916" y="18123"/>
                  </a:lnTo>
                  <a:lnTo>
                    <a:pt x="17897" y="17973"/>
                  </a:lnTo>
                  <a:lnTo>
                    <a:pt x="17897" y="17973"/>
                  </a:lnTo>
                  <a:lnTo>
                    <a:pt x="17879" y="17916"/>
                  </a:lnTo>
                  <a:lnTo>
                    <a:pt x="17879" y="17916"/>
                  </a:lnTo>
                  <a:lnTo>
                    <a:pt x="17841" y="17182"/>
                  </a:lnTo>
                  <a:lnTo>
                    <a:pt x="17822" y="16129"/>
                  </a:lnTo>
                  <a:lnTo>
                    <a:pt x="17803" y="13513"/>
                  </a:lnTo>
                  <a:lnTo>
                    <a:pt x="17822" y="11085"/>
                  </a:lnTo>
                  <a:lnTo>
                    <a:pt x="17841" y="9824"/>
                  </a:lnTo>
                  <a:lnTo>
                    <a:pt x="17841" y="9824"/>
                  </a:lnTo>
                  <a:lnTo>
                    <a:pt x="17916" y="8959"/>
                  </a:lnTo>
                  <a:lnTo>
                    <a:pt x="17992" y="8093"/>
                  </a:lnTo>
                  <a:lnTo>
                    <a:pt x="18086" y="7208"/>
                  </a:lnTo>
                  <a:lnTo>
                    <a:pt x="18217" y="6343"/>
                  </a:lnTo>
                  <a:lnTo>
                    <a:pt x="18368" y="5477"/>
                  </a:lnTo>
                  <a:lnTo>
                    <a:pt x="18462" y="5063"/>
                  </a:lnTo>
                  <a:lnTo>
                    <a:pt x="18575" y="4630"/>
                  </a:lnTo>
                  <a:lnTo>
                    <a:pt x="18707" y="4216"/>
                  </a:lnTo>
                  <a:lnTo>
                    <a:pt x="18838" y="3802"/>
                  </a:lnTo>
                  <a:lnTo>
                    <a:pt x="18989" y="3388"/>
                  </a:lnTo>
                  <a:lnTo>
                    <a:pt x="19158" y="2993"/>
                  </a:lnTo>
                  <a:lnTo>
                    <a:pt x="19158" y="2993"/>
                  </a:lnTo>
                  <a:lnTo>
                    <a:pt x="19346" y="2617"/>
                  </a:lnTo>
                  <a:lnTo>
                    <a:pt x="19591" y="2240"/>
                  </a:lnTo>
                  <a:lnTo>
                    <a:pt x="19855" y="1864"/>
                  </a:lnTo>
                  <a:lnTo>
                    <a:pt x="20156" y="1506"/>
                  </a:lnTo>
                  <a:lnTo>
                    <a:pt x="20156" y="1506"/>
                  </a:lnTo>
                  <a:lnTo>
                    <a:pt x="20193" y="1469"/>
                  </a:lnTo>
                  <a:lnTo>
                    <a:pt x="20193" y="1469"/>
                  </a:lnTo>
                  <a:lnTo>
                    <a:pt x="20193" y="1469"/>
                  </a:lnTo>
                  <a:lnTo>
                    <a:pt x="20231" y="1431"/>
                  </a:lnTo>
                  <a:lnTo>
                    <a:pt x="20231" y="1431"/>
                  </a:lnTo>
                  <a:lnTo>
                    <a:pt x="20231" y="1431"/>
                  </a:lnTo>
                  <a:lnTo>
                    <a:pt x="20438" y="1224"/>
                  </a:lnTo>
                  <a:lnTo>
                    <a:pt x="20645" y="1017"/>
                  </a:lnTo>
                  <a:lnTo>
                    <a:pt x="20871" y="829"/>
                  </a:lnTo>
                  <a:lnTo>
                    <a:pt x="21115" y="641"/>
                  </a:lnTo>
                  <a:lnTo>
                    <a:pt x="21360" y="490"/>
                  </a:lnTo>
                  <a:lnTo>
                    <a:pt x="21605" y="358"/>
                  </a:lnTo>
                  <a:lnTo>
                    <a:pt x="21868" y="227"/>
                  </a:lnTo>
                  <a:lnTo>
                    <a:pt x="22132" y="132"/>
                  </a:lnTo>
                  <a:lnTo>
                    <a:pt x="22395" y="57"/>
                  </a:lnTo>
                  <a:lnTo>
                    <a:pt x="22659" y="20"/>
                  </a:lnTo>
                  <a:lnTo>
                    <a:pt x="22941" y="1"/>
                  </a:lnTo>
                  <a:lnTo>
                    <a:pt x="23204" y="20"/>
                  </a:lnTo>
                  <a:lnTo>
                    <a:pt x="23487" y="57"/>
                  </a:lnTo>
                  <a:lnTo>
                    <a:pt x="23750" y="132"/>
                  </a:lnTo>
                  <a:lnTo>
                    <a:pt x="24014" y="245"/>
                  </a:lnTo>
                  <a:lnTo>
                    <a:pt x="24277" y="415"/>
                  </a:lnTo>
                  <a:lnTo>
                    <a:pt x="24277" y="415"/>
                  </a:lnTo>
                  <a:lnTo>
                    <a:pt x="24484" y="546"/>
                  </a:lnTo>
                  <a:lnTo>
                    <a:pt x="24672" y="697"/>
                  </a:lnTo>
                  <a:lnTo>
                    <a:pt x="24842" y="848"/>
                  </a:lnTo>
                  <a:lnTo>
                    <a:pt x="25011" y="1017"/>
                  </a:lnTo>
                  <a:lnTo>
                    <a:pt x="25180" y="1186"/>
                  </a:lnTo>
                  <a:lnTo>
                    <a:pt x="25331" y="1374"/>
                  </a:lnTo>
                  <a:lnTo>
                    <a:pt x="25463" y="1563"/>
                  </a:lnTo>
                  <a:lnTo>
                    <a:pt x="25594" y="1751"/>
                  </a:lnTo>
                  <a:lnTo>
                    <a:pt x="25820" y="2146"/>
                  </a:lnTo>
                  <a:lnTo>
                    <a:pt x="26008" y="2560"/>
                  </a:lnTo>
                  <a:lnTo>
                    <a:pt x="26178" y="3012"/>
                  </a:lnTo>
                  <a:lnTo>
                    <a:pt x="26291" y="3463"/>
                  </a:lnTo>
                  <a:lnTo>
                    <a:pt x="26385" y="3915"/>
                  </a:lnTo>
                  <a:lnTo>
                    <a:pt x="26460" y="4386"/>
                  </a:lnTo>
                  <a:lnTo>
                    <a:pt x="26498" y="4856"/>
                  </a:lnTo>
                  <a:lnTo>
                    <a:pt x="26517" y="5326"/>
                  </a:lnTo>
                  <a:lnTo>
                    <a:pt x="26498" y="5816"/>
                  </a:lnTo>
                  <a:lnTo>
                    <a:pt x="26460" y="6267"/>
                  </a:lnTo>
                  <a:lnTo>
                    <a:pt x="26404" y="6738"/>
                  </a:lnTo>
                  <a:lnTo>
                    <a:pt x="26328" y="7190"/>
                  </a:lnTo>
                  <a:lnTo>
                    <a:pt x="26328" y="7190"/>
                  </a:lnTo>
                  <a:lnTo>
                    <a:pt x="26215" y="7773"/>
                  </a:lnTo>
                  <a:lnTo>
                    <a:pt x="26065" y="8413"/>
                  </a:lnTo>
                  <a:lnTo>
                    <a:pt x="25745" y="9730"/>
                  </a:lnTo>
                  <a:lnTo>
                    <a:pt x="25369" y="11142"/>
                  </a:lnTo>
                  <a:lnTo>
                    <a:pt x="24936" y="12628"/>
                  </a:lnTo>
                  <a:lnTo>
                    <a:pt x="24484" y="14171"/>
                  </a:lnTo>
                  <a:lnTo>
                    <a:pt x="23995" y="15752"/>
                  </a:lnTo>
                  <a:lnTo>
                    <a:pt x="23016" y="18933"/>
                  </a:lnTo>
                  <a:lnTo>
                    <a:pt x="22546" y="20513"/>
                  </a:lnTo>
                  <a:lnTo>
                    <a:pt x="22075" y="22056"/>
                  </a:lnTo>
                  <a:lnTo>
                    <a:pt x="21661" y="23543"/>
                  </a:lnTo>
                  <a:lnTo>
                    <a:pt x="21285" y="24955"/>
                  </a:lnTo>
                  <a:lnTo>
                    <a:pt x="20965" y="26272"/>
                  </a:lnTo>
                  <a:lnTo>
                    <a:pt x="20833" y="26893"/>
                  </a:lnTo>
                  <a:lnTo>
                    <a:pt x="20720" y="27476"/>
                  </a:lnTo>
                  <a:lnTo>
                    <a:pt x="20626" y="28041"/>
                  </a:lnTo>
                  <a:lnTo>
                    <a:pt x="20551" y="28568"/>
                  </a:lnTo>
                  <a:lnTo>
                    <a:pt x="20494" y="29057"/>
                  </a:lnTo>
                  <a:lnTo>
                    <a:pt x="20476" y="295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2"/>
            <p:cNvSpPr/>
            <p:nvPr/>
          </p:nvSpPr>
          <p:spPr>
            <a:xfrm flipH="1">
              <a:off x="1610723" y="1306407"/>
              <a:ext cx="993711" cy="2248371"/>
            </a:xfrm>
            <a:custGeom>
              <a:rect b="b" l="l" r="r" t="t"/>
              <a:pathLst>
                <a:path extrusionOk="0" fill="none" h="45562" w="20137">
                  <a:moveTo>
                    <a:pt x="20137" y="57"/>
                  </a:moveTo>
                  <a:lnTo>
                    <a:pt x="20137" y="57"/>
                  </a:lnTo>
                  <a:lnTo>
                    <a:pt x="20099" y="95"/>
                  </a:lnTo>
                  <a:lnTo>
                    <a:pt x="20099" y="95"/>
                  </a:lnTo>
                  <a:lnTo>
                    <a:pt x="19836" y="490"/>
                  </a:lnTo>
                  <a:lnTo>
                    <a:pt x="19610" y="923"/>
                  </a:lnTo>
                  <a:lnTo>
                    <a:pt x="19384" y="1375"/>
                  </a:lnTo>
                  <a:lnTo>
                    <a:pt x="19196" y="1883"/>
                  </a:lnTo>
                  <a:lnTo>
                    <a:pt x="19007" y="2410"/>
                  </a:lnTo>
                  <a:lnTo>
                    <a:pt x="18838" y="2974"/>
                  </a:lnTo>
                  <a:lnTo>
                    <a:pt x="18706" y="3558"/>
                  </a:lnTo>
                  <a:lnTo>
                    <a:pt x="18575" y="4160"/>
                  </a:lnTo>
                  <a:lnTo>
                    <a:pt x="18443" y="4781"/>
                  </a:lnTo>
                  <a:lnTo>
                    <a:pt x="18349" y="5421"/>
                  </a:lnTo>
                  <a:lnTo>
                    <a:pt x="18255" y="6079"/>
                  </a:lnTo>
                  <a:lnTo>
                    <a:pt x="18161" y="6738"/>
                  </a:lnTo>
                  <a:lnTo>
                    <a:pt x="18048" y="8055"/>
                  </a:lnTo>
                  <a:lnTo>
                    <a:pt x="17954" y="9373"/>
                  </a:lnTo>
                  <a:lnTo>
                    <a:pt x="17897" y="10671"/>
                  </a:lnTo>
                  <a:lnTo>
                    <a:pt x="17878" y="11895"/>
                  </a:lnTo>
                  <a:lnTo>
                    <a:pt x="17878" y="13024"/>
                  </a:lnTo>
                  <a:lnTo>
                    <a:pt x="17878" y="14040"/>
                  </a:lnTo>
                  <a:lnTo>
                    <a:pt x="17935" y="15621"/>
                  </a:lnTo>
                  <a:lnTo>
                    <a:pt x="17972" y="16430"/>
                  </a:lnTo>
                  <a:lnTo>
                    <a:pt x="17972" y="16430"/>
                  </a:lnTo>
                  <a:lnTo>
                    <a:pt x="17972" y="16486"/>
                  </a:lnTo>
                  <a:lnTo>
                    <a:pt x="17972" y="16505"/>
                  </a:lnTo>
                  <a:lnTo>
                    <a:pt x="17972" y="16505"/>
                  </a:lnTo>
                  <a:lnTo>
                    <a:pt x="17954" y="16524"/>
                  </a:lnTo>
                  <a:lnTo>
                    <a:pt x="17954" y="16524"/>
                  </a:lnTo>
                  <a:lnTo>
                    <a:pt x="17765" y="16543"/>
                  </a:lnTo>
                  <a:lnTo>
                    <a:pt x="17765" y="16543"/>
                  </a:lnTo>
                  <a:lnTo>
                    <a:pt x="16354" y="16731"/>
                  </a:lnTo>
                  <a:lnTo>
                    <a:pt x="15244" y="16900"/>
                  </a:lnTo>
                  <a:lnTo>
                    <a:pt x="13926" y="17107"/>
                  </a:lnTo>
                  <a:lnTo>
                    <a:pt x="12496" y="17352"/>
                  </a:lnTo>
                  <a:lnTo>
                    <a:pt x="10972" y="17634"/>
                  </a:lnTo>
                  <a:lnTo>
                    <a:pt x="9410" y="17973"/>
                  </a:lnTo>
                  <a:lnTo>
                    <a:pt x="8657" y="18142"/>
                  </a:lnTo>
                  <a:lnTo>
                    <a:pt x="7904" y="18349"/>
                  </a:lnTo>
                  <a:lnTo>
                    <a:pt x="7904" y="18349"/>
                  </a:lnTo>
                  <a:lnTo>
                    <a:pt x="7904" y="18349"/>
                  </a:lnTo>
                  <a:lnTo>
                    <a:pt x="6813" y="18650"/>
                  </a:lnTo>
                  <a:lnTo>
                    <a:pt x="6286" y="18820"/>
                  </a:lnTo>
                  <a:lnTo>
                    <a:pt x="5796" y="18989"/>
                  </a:lnTo>
                  <a:lnTo>
                    <a:pt x="5796" y="18989"/>
                  </a:lnTo>
                  <a:lnTo>
                    <a:pt x="5608" y="19046"/>
                  </a:lnTo>
                  <a:lnTo>
                    <a:pt x="5608" y="19046"/>
                  </a:lnTo>
                  <a:lnTo>
                    <a:pt x="5608" y="19046"/>
                  </a:lnTo>
                  <a:lnTo>
                    <a:pt x="5326" y="19159"/>
                  </a:lnTo>
                  <a:lnTo>
                    <a:pt x="5062" y="19309"/>
                  </a:lnTo>
                  <a:lnTo>
                    <a:pt x="4818" y="19460"/>
                  </a:lnTo>
                  <a:lnTo>
                    <a:pt x="4592" y="19648"/>
                  </a:lnTo>
                  <a:lnTo>
                    <a:pt x="4385" y="19836"/>
                  </a:lnTo>
                  <a:lnTo>
                    <a:pt x="4197" y="20062"/>
                  </a:lnTo>
                  <a:lnTo>
                    <a:pt x="4027" y="20288"/>
                  </a:lnTo>
                  <a:lnTo>
                    <a:pt x="3877" y="20532"/>
                  </a:lnTo>
                  <a:lnTo>
                    <a:pt x="3726" y="20796"/>
                  </a:lnTo>
                  <a:lnTo>
                    <a:pt x="3613" y="21059"/>
                  </a:lnTo>
                  <a:lnTo>
                    <a:pt x="3500" y="21342"/>
                  </a:lnTo>
                  <a:lnTo>
                    <a:pt x="3388" y="21643"/>
                  </a:lnTo>
                  <a:lnTo>
                    <a:pt x="3312" y="21944"/>
                  </a:lnTo>
                  <a:lnTo>
                    <a:pt x="3237" y="22245"/>
                  </a:lnTo>
                  <a:lnTo>
                    <a:pt x="3162" y="22565"/>
                  </a:lnTo>
                  <a:lnTo>
                    <a:pt x="3105" y="22885"/>
                  </a:lnTo>
                  <a:lnTo>
                    <a:pt x="3030" y="23525"/>
                  </a:lnTo>
                  <a:lnTo>
                    <a:pt x="2992" y="24164"/>
                  </a:lnTo>
                  <a:lnTo>
                    <a:pt x="2974" y="24785"/>
                  </a:lnTo>
                  <a:lnTo>
                    <a:pt x="2974" y="25406"/>
                  </a:lnTo>
                  <a:lnTo>
                    <a:pt x="2992" y="26009"/>
                  </a:lnTo>
                  <a:lnTo>
                    <a:pt x="3030" y="26554"/>
                  </a:lnTo>
                  <a:lnTo>
                    <a:pt x="3105" y="27495"/>
                  </a:lnTo>
                  <a:lnTo>
                    <a:pt x="3105" y="27495"/>
                  </a:lnTo>
                  <a:lnTo>
                    <a:pt x="3162" y="28154"/>
                  </a:lnTo>
                  <a:lnTo>
                    <a:pt x="3162" y="28154"/>
                  </a:lnTo>
                  <a:lnTo>
                    <a:pt x="3143" y="28286"/>
                  </a:lnTo>
                  <a:lnTo>
                    <a:pt x="3143" y="28418"/>
                  </a:lnTo>
                  <a:lnTo>
                    <a:pt x="3068" y="28737"/>
                  </a:lnTo>
                  <a:lnTo>
                    <a:pt x="2974" y="29114"/>
                  </a:lnTo>
                  <a:lnTo>
                    <a:pt x="2842" y="29509"/>
                  </a:lnTo>
                  <a:lnTo>
                    <a:pt x="2672" y="29942"/>
                  </a:lnTo>
                  <a:lnTo>
                    <a:pt x="2484" y="30393"/>
                  </a:lnTo>
                  <a:lnTo>
                    <a:pt x="2051" y="31372"/>
                  </a:lnTo>
                  <a:lnTo>
                    <a:pt x="2051" y="31372"/>
                  </a:lnTo>
                  <a:lnTo>
                    <a:pt x="1581" y="32426"/>
                  </a:lnTo>
                  <a:lnTo>
                    <a:pt x="1355" y="32972"/>
                  </a:lnTo>
                  <a:lnTo>
                    <a:pt x="1148" y="33517"/>
                  </a:lnTo>
                  <a:lnTo>
                    <a:pt x="941" y="34063"/>
                  </a:lnTo>
                  <a:lnTo>
                    <a:pt x="753" y="34609"/>
                  </a:lnTo>
                  <a:lnTo>
                    <a:pt x="602" y="35136"/>
                  </a:lnTo>
                  <a:lnTo>
                    <a:pt x="489" y="35644"/>
                  </a:lnTo>
                  <a:lnTo>
                    <a:pt x="489" y="35644"/>
                  </a:lnTo>
                  <a:lnTo>
                    <a:pt x="395" y="36227"/>
                  </a:lnTo>
                  <a:lnTo>
                    <a:pt x="301" y="36867"/>
                  </a:lnTo>
                  <a:lnTo>
                    <a:pt x="245" y="37563"/>
                  </a:lnTo>
                  <a:lnTo>
                    <a:pt x="188" y="38279"/>
                  </a:lnTo>
                  <a:lnTo>
                    <a:pt x="132" y="39031"/>
                  </a:lnTo>
                  <a:lnTo>
                    <a:pt x="113" y="39784"/>
                  </a:lnTo>
                  <a:lnTo>
                    <a:pt x="75" y="41271"/>
                  </a:lnTo>
                  <a:lnTo>
                    <a:pt x="75" y="42682"/>
                  </a:lnTo>
                  <a:lnTo>
                    <a:pt x="75" y="43905"/>
                  </a:lnTo>
                  <a:lnTo>
                    <a:pt x="113" y="45430"/>
                  </a:lnTo>
                  <a:lnTo>
                    <a:pt x="113" y="45430"/>
                  </a:lnTo>
                  <a:lnTo>
                    <a:pt x="113" y="45562"/>
                  </a:lnTo>
                  <a:lnTo>
                    <a:pt x="113" y="45562"/>
                  </a:lnTo>
                  <a:lnTo>
                    <a:pt x="94" y="45562"/>
                  </a:lnTo>
                  <a:lnTo>
                    <a:pt x="94" y="45562"/>
                  </a:lnTo>
                  <a:lnTo>
                    <a:pt x="75" y="45411"/>
                  </a:lnTo>
                  <a:lnTo>
                    <a:pt x="75" y="45411"/>
                  </a:lnTo>
                  <a:lnTo>
                    <a:pt x="38" y="45392"/>
                  </a:lnTo>
                  <a:lnTo>
                    <a:pt x="38" y="45392"/>
                  </a:lnTo>
                  <a:lnTo>
                    <a:pt x="38" y="44903"/>
                  </a:lnTo>
                  <a:lnTo>
                    <a:pt x="38" y="44903"/>
                  </a:lnTo>
                  <a:lnTo>
                    <a:pt x="38" y="44828"/>
                  </a:lnTo>
                  <a:lnTo>
                    <a:pt x="38" y="44828"/>
                  </a:lnTo>
                  <a:lnTo>
                    <a:pt x="0" y="43115"/>
                  </a:lnTo>
                  <a:lnTo>
                    <a:pt x="0" y="41986"/>
                  </a:lnTo>
                  <a:lnTo>
                    <a:pt x="19" y="40782"/>
                  </a:lnTo>
                  <a:lnTo>
                    <a:pt x="57" y="39539"/>
                  </a:lnTo>
                  <a:lnTo>
                    <a:pt x="113" y="38297"/>
                  </a:lnTo>
                  <a:lnTo>
                    <a:pt x="151" y="37695"/>
                  </a:lnTo>
                  <a:lnTo>
                    <a:pt x="207" y="37112"/>
                  </a:lnTo>
                  <a:lnTo>
                    <a:pt x="282" y="36566"/>
                  </a:lnTo>
                  <a:lnTo>
                    <a:pt x="339" y="36058"/>
                  </a:lnTo>
                  <a:lnTo>
                    <a:pt x="339" y="36058"/>
                  </a:lnTo>
                  <a:lnTo>
                    <a:pt x="358" y="35983"/>
                  </a:lnTo>
                  <a:lnTo>
                    <a:pt x="358" y="35983"/>
                  </a:lnTo>
                  <a:lnTo>
                    <a:pt x="414" y="35644"/>
                  </a:lnTo>
                  <a:lnTo>
                    <a:pt x="414" y="35644"/>
                  </a:lnTo>
                  <a:lnTo>
                    <a:pt x="546" y="35098"/>
                  </a:lnTo>
                  <a:lnTo>
                    <a:pt x="715" y="34534"/>
                  </a:lnTo>
                  <a:lnTo>
                    <a:pt x="903" y="33969"/>
                  </a:lnTo>
                  <a:lnTo>
                    <a:pt x="1110" y="33386"/>
                  </a:lnTo>
                  <a:lnTo>
                    <a:pt x="1110" y="33386"/>
                  </a:lnTo>
                  <a:lnTo>
                    <a:pt x="1129" y="33348"/>
                  </a:lnTo>
                  <a:lnTo>
                    <a:pt x="1129" y="33348"/>
                  </a:lnTo>
                  <a:lnTo>
                    <a:pt x="1543" y="32332"/>
                  </a:lnTo>
                  <a:lnTo>
                    <a:pt x="1976" y="31353"/>
                  </a:lnTo>
                  <a:lnTo>
                    <a:pt x="1976" y="31353"/>
                  </a:lnTo>
                  <a:lnTo>
                    <a:pt x="2070" y="31146"/>
                  </a:lnTo>
                  <a:lnTo>
                    <a:pt x="2070" y="31146"/>
                  </a:lnTo>
                  <a:lnTo>
                    <a:pt x="2108" y="31090"/>
                  </a:lnTo>
                  <a:lnTo>
                    <a:pt x="2108" y="31090"/>
                  </a:lnTo>
                  <a:lnTo>
                    <a:pt x="2409" y="30393"/>
                  </a:lnTo>
                  <a:lnTo>
                    <a:pt x="2409" y="30375"/>
                  </a:lnTo>
                  <a:lnTo>
                    <a:pt x="2409" y="30375"/>
                  </a:lnTo>
                  <a:lnTo>
                    <a:pt x="2691" y="29697"/>
                  </a:lnTo>
                  <a:lnTo>
                    <a:pt x="2898" y="29095"/>
                  </a:lnTo>
                  <a:lnTo>
                    <a:pt x="2992" y="28832"/>
                  </a:lnTo>
                  <a:lnTo>
                    <a:pt x="3049" y="28568"/>
                  </a:lnTo>
                  <a:lnTo>
                    <a:pt x="3086" y="28342"/>
                  </a:lnTo>
                  <a:lnTo>
                    <a:pt x="3086" y="28154"/>
                  </a:lnTo>
                  <a:lnTo>
                    <a:pt x="3086" y="28154"/>
                  </a:lnTo>
                  <a:lnTo>
                    <a:pt x="3030" y="27495"/>
                  </a:lnTo>
                  <a:lnTo>
                    <a:pt x="3030" y="27495"/>
                  </a:lnTo>
                  <a:lnTo>
                    <a:pt x="3011" y="27307"/>
                  </a:lnTo>
                  <a:lnTo>
                    <a:pt x="3011" y="27307"/>
                  </a:lnTo>
                  <a:lnTo>
                    <a:pt x="3011" y="27307"/>
                  </a:lnTo>
                  <a:lnTo>
                    <a:pt x="2974" y="26837"/>
                  </a:lnTo>
                  <a:lnTo>
                    <a:pt x="2974" y="26837"/>
                  </a:lnTo>
                  <a:lnTo>
                    <a:pt x="2974" y="26761"/>
                  </a:lnTo>
                  <a:lnTo>
                    <a:pt x="2974" y="26761"/>
                  </a:lnTo>
                  <a:lnTo>
                    <a:pt x="2936" y="26140"/>
                  </a:lnTo>
                  <a:lnTo>
                    <a:pt x="2917" y="25482"/>
                  </a:lnTo>
                  <a:lnTo>
                    <a:pt x="2898" y="24767"/>
                  </a:lnTo>
                  <a:lnTo>
                    <a:pt x="2936" y="24033"/>
                  </a:lnTo>
                  <a:lnTo>
                    <a:pt x="2992" y="23280"/>
                  </a:lnTo>
                  <a:lnTo>
                    <a:pt x="3049" y="22922"/>
                  </a:lnTo>
                  <a:lnTo>
                    <a:pt x="3105" y="22546"/>
                  </a:lnTo>
                  <a:lnTo>
                    <a:pt x="3181" y="22188"/>
                  </a:lnTo>
                  <a:lnTo>
                    <a:pt x="3275" y="21831"/>
                  </a:lnTo>
                  <a:lnTo>
                    <a:pt x="3369" y="21492"/>
                  </a:lnTo>
                  <a:lnTo>
                    <a:pt x="3500" y="21153"/>
                  </a:lnTo>
                  <a:lnTo>
                    <a:pt x="3500" y="21153"/>
                  </a:lnTo>
                  <a:lnTo>
                    <a:pt x="3500" y="21135"/>
                  </a:lnTo>
                  <a:lnTo>
                    <a:pt x="3500" y="21135"/>
                  </a:lnTo>
                  <a:lnTo>
                    <a:pt x="3576" y="20984"/>
                  </a:lnTo>
                  <a:lnTo>
                    <a:pt x="3576" y="20984"/>
                  </a:lnTo>
                  <a:lnTo>
                    <a:pt x="3651" y="20796"/>
                  </a:lnTo>
                  <a:lnTo>
                    <a:pt x="3651" y="20796"/>
                  </a:lnTo>
                  <a:lnTo>
                    <a:pt x="3783" y="20570"/>
                  </a:lnTo>
                  <a:lnTo>
                    <a:pt x="3915" y="20344"/>
                  </a:lnTo>
                  <a:lnTo>
                    <a:pt x="4065" y="20118"/>
                  </a:lnTo>
                  <a:lnTo>
                    <a:pt x="4234" y="19930"/>
                  </a:lnTo>
                  <a:lnTo>
                    <a:pt x="4404" y="19742"/>
                  </a:lnTo>
                  <a:lnTo>
                    <a:pt x="4592" y="19554"/>
                  </a:lnTo>
                  <a:lnTo>
                    <a:pt x="4799" y="19403"/>
                  </a:lnTo>
                  <a:lnTo>
                    <a:pt x="5006" y="19253"/>
                  </a:lnTo>
                  <a:lnTo>
                    <a:pt x="5006" y="19253"/>
                  </a:lnTo>
                  <a:lnTo>
                    <a:pt x="5138" y="19196"/>
                  </a:lnTo>
                  <a:lnTo>
                    <a:pt x="5138" y="19196"/>
                  </a:lnTo>
                  <a:lnTo>
                    <a:pt x="5213" y="19140"/>
                  </a:lnTo>
                  <a:lnTo>
                    <a:pt x="5213" y="19140"/>
                  </a:lnTo>
                  <a:lnTo>
                    <a:pt x="5401" y="19065"/>
                  </a:lnTo>
                  <a:lnTo>
                    <a:pt x="5589" y="18989"/>
                  </a:lnTo>
                  <a:lnTo>
                    <a:pt x="5589" y="18970"/>
                  </a:lnTo>
                  <a:lnTo>
                    <a:pt x="5608" y="18970"/>
                  </a:lnTo>
                  <a:lnTo>
                    <a:pt x="5608" y="18970"/>
                  </a:lnTo>
                  <a:lnTo>
                    <a:pt x="6399" y="18707"/>
                  </a:lnTo>
                  <a:lnTo>
                    <a:pt x="7246" y="18462"/>
                  </a:lnTo>
                  <a:lnTo>
                    <a:pt x="8130" y="18218"/>
                  </a:lnTo>
                  <a:lnTo>
                    <a:pt x="9033" y="17992"/>
                  </a:lnTo>
                  <a:lnTo>
                    <a:pt x="9974" y="17785"/>
                  </a:lnTo>
                  <a:lnTo>
                    <a:pt x="10915" y="17578"/>
                  </a:lnTo>
                  <a:lnTo>
                    <a:pt x="11837" y="17408"/>
                  </a:lnTo>
                  <a:lnTo>
                    <a:pt x="12741" y="17239"/>
                  </a:lnTo>
                  <a:lnTo>
                    <a:pt x="14434" y="16957"/>
                  </a:lnTo>
                  <a:lnTo>
                    <a:pt x="15902" y="16731"/>
                  </a:lnTo>
                  <a:lnTo>
                    <a:pt x="17050" y="16562"/>
                  </a:lnTo>
                  <a:lnTo>
                    <a:pt x="17747" y="16486"/>
                  </a:lnTo>
                  <a:lnTo>
                    <a:pt x="17747" y="16486"/>
                  </a:lnTo>
                  <a:lnTo>
                    <a:pt x="17897" y="16467"/>
                  </a:lnTo>
                  <a:lnTo>
                    <a:pt x="17897" y="16467"/>
                  </a:lnTo>
                  <a:lnTo>
                    <a:pt x="17897" y="16467"/>
                  </a:lnTo>
                  <a:lnTo>
                    <a:pt x="17897" y="16449"/>
                  </a:lnTo>
                  <a:lnTo>
                    <a:pt x="17897" y="16449"/>
                  </a:lnTo>
                  <a:lnTo>
                    <a:pt x="17860" y="15639"/>
                  </a:lnTo>
                  <a:lnTo>
                    <a:pt x="17822" y="14059"/>
                  </a:lnTo>
                  <a:lnTo>
                    <a:pt x="17803" y="13042"/>
                  </a:lnTo>
                  <a:lnTo>
                    <a:pt x="17803" y="11913"/>
                  </a:lnTo>
                  <a:lnTo>
                    <a:pt x="17841" y="10671"/>
                  </a:lnTo>
                  <a:lnTo>
                    <a:pt x="17897" y="9392"/>
                  </a:lnTo>
                  <a:lnTo>
                    <a:pt x="17972" y="8074"/>
                  </a:lnTo>
                  <a:lnTo>
                    <a:pt x="18104" y="6738"/>
                  </a:lnTo>
                  <a:lnTo>
                    <a:pt x="18179" y="6079"/>
                  </a:lnTo>
                  <a:lnTo>
                    <a:pt x="18274" y="5421"/>
                  </a:lnTo>
                  <a:lnTo>
                    <a:pt x="18386" y="4781"/>
                  </a:lnTo>
                  <a:lnTo>
                    <a:pt x="18499" y="4160"/>
                  </a:lnTo>
                  <a:lnTo>
                    <a:pt x="18631" y="3539"/>
                  </a:lnTo>
                  <a:lnTo>
                    <a:pt x="18782" y="2956"/>
                  </a:lnTo>
                  <a:lnTo>
                    <a:pt x="18951" y="2391"/>
                  </a:lnTo>
                  <a:lnTo>
                    <a:pt x="19120" y="1864"/>
                  </a:lnTo>
                  <a:lnTo>
                    <a:pt x="19327" y="1356"/>
                  </a:lnTo>
                  <a:lnTo>
                    <a:pt x="19534" y="885"/>
                  </a:lnTo>
                  <a:lnTo>
                    <a:pt x="19779" y="453"/>
                  </a:lnTo>
                  <a:lnTo>
                    <a:pt x="20043" y="76"/>
                  </a:lnTo>
                  <a:lnTo>
                    <a:pt x="20043" y="76"/>
                  </a:lnTo>
                  <a:lnTo>
                    <a:pt x="20061" y="39"/>
                  </a:lnTo>
                  <a:lnTo>
                    <a:pt x="20061" y="39"/>
                  </a:lnTo>
                  <a:lnTo>
                    <a:pt x="20061" y="39"/>
                  </a:lnTo>
                  <a:lnTo>
                    <a:pt x="20080" y="20"/>
                  </a:lnTo>
                  <a:lnTo>
                    <a:pt x="20099" y="1"/>
                  </a:lnTo>
                  <a:lnTo>
                    <a:pt x="20099" y="1"/>
                  </a:lnTo>
                  <a:lnTo>
                    <a:pt x="20099" y="1"/>
                  </a:lnTo>
                  <a:lnTo>
                    <a:pt x="20118" y="1"/>
                  </a:lnTo>
                  <a:lnTo>
                    <a:pt x="20118" y="1"/>
                  </a:lnTo>
                  <a:lnTo>
                    <a:pt x="20137" y="20"/>
                  </a:lnTo>
                  <a:lnTo>
                    <a:pt x="20137" y="57"/>
                  </a:lnTo>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2"/>
            <p:cNvSpPr/>
            <p:nvPr/>
          </p:nvSpPr>
          <p:spPr>
            <a:xfrm flipH="1">
              <a:off x="2167909" y="2242505"/>
              <a:ext cx="300970" cy="1333616"/>
            </a:xfrm>
            <a:custGeom>
              <a:rect b="b" l="l" r="r" t="t"/>
              <a:pathLst>
                <a:path extrusionOk="0" h="27025" w="6099">
                  <a:moveTo>
                    <a:pt x="2861" y="0"/>
                  </a:moveTo>
                  <a:lnTo>
                    <a:pt x="2824" y="19"/>
                  </a:lnTo>
                  <a:lnTo>
                    <a:pt x="2824" y="38"/>
                  </a:lnTo>
                  <a:lnTo>
                    <a:pt x="2842" y="57"/>
                  </a:lnTo>
                  <a:lnTo>
                    <a:pt x="2861" y="76"/>
                  </a:lnTo>
                  <a:lnTo>
                    <a:pt x="3106" y="76"/>
                  </a:lnTo>
                  <a:lnTo>
                    <a:pt x="3369" y="113"/>
                  </a:lnTo>
                  <a:lnTo>
                    <a:pt x="3689" y="170"/>
                  </a:lnTo>
                  <a:lnTo>
                    <a:pt x="4066" y="283"/>
                  </a:lnTo>
                  <a:lnTo>
                    <a:pt x="4254" y="358"/>
                  </a:lnTo>
                  <a:lnTo>
                    <a:pt x="4461" y="452"/>
                  </a:lnTo>
                  <a:lnTo>
                    <a:pt x="4649" y="565"/>
                  </a:lnTo>
                  <a:lnTo>
                    <a:pt x="4856" y="678"/>
                  </a:lnTo>
                  <a:lnTo>
                    <a:pt x="5044" y="828"/>
                  </a:lnTo>
                  <a:lnTo>
                    <a:pt x="5214" y="998"/>
                  </a:lnTo>
                  <a:lnTo>
                    <a:pt x="5421" y="1224"/>
                  </a:lnTo>
                  <a:lnTo>
                    <a:pt x="5609" y="1487"/>
                  </a:lnTo>
                  <a:lnTo>
                    <a:pt x="5741" y="1769"/>
                  </a:lnTo>
                  <a:lnTo>
                    <a:pt x="5872" y="2089"/>
                  </a:lnTo>
                  <a:lnTo>
                    <a:pt x="5948" y="2409"/>
                  </a:lnTo>
                  <a:lnTo>
                    <a:pt x="6004" y="2767"/>
                  </a:lnTo>
                  <a:lnTo>
                    <a:pt x="6042" y="3143"/>
                  </a:lnTo>
                  <a:lnTo>
                    <a:pt x="6042" y="3538"/>
                  </a:lnTo>
                  <a:lnTo>
                    <a:pt x="6004" y="3896"/>
                  </a:lnTo>
                  <a:lnTo>
                    <a:pt x="5948" y="4253"/>
                  </a:lnTo>
                  <a:lnTo>
                    <a:pt x="5872" y="4649"/>
                  </a:lnTo>
                  <a:lnTo>
                    <a:pt x="5759" y="5044"/>
                  </a:lnTo>
                  <a:lnTo>
                    <a:pt x="5628" y="5458"/>
                  </a:lnTo>
                  <a:lnTo>
                    <a:pt x="5477" y="5872"/>
                  </a:lnTo>
                  <a:lnTo>
                    <a:pt x="5308" y="6305"/>
                  </a:lnTo>
                  <a:lnTo>
                    <a:pt x="5138" y="6738"/>
                  </a:lnTo>
                  <a:lnTo>
                    <a:pt x="4724" y="7622"/>
                  </a:lnTo>
                  <a:lnTo>
                    <a:pt x="4291" y="8507"/>
                  </a:lnTo>
                  <a:lnTo>
                    <a:pt x="3840" y="9391"/>
                  </a:lnTo>
                  <a:lnTo>
                    <a:pt x="3388" y="10276"/>
                  </a:lnTo>
                  <a:lnTo>
                    <a:pt x="2880" y="11235"/>
                  </a:lnTo>
                  <a:lnTo>
                    <a:pt x="2410" y="12176"/>
                  </a:lnTo>
                  <a:lnTo>
                    <a:pt x="1996" y="13061"/>
                  </a:lnTo>
                  <a:lnTo>
                    <a:pt x="1807" y="13475"/>
                  </a:lnTo>
                  <a:lnTo>
                    <a:pt x="1657" y="13870"/>
                  </a:lnTo>
                  <a:lnTo>
                    <a:pt x="1563" y="14152"/>
                  </a:lnTo>
                  <a:lnTo>
                    <a:pt x="1469" y="14472"/>
                  </a:lnTo>
                  <a:lnTo>
                    <a:pt x="1280" y="15225"/>
                  </a:lnTo>
                  <a:lnTo>
                    <a:pt x="1111" y="16109"/>
                  </a:lnTo>
                  <a:lnTo>
                    <a:pt x="961" y="17088"/>
                  </a:lnTo>
                  <a:lnTo>
                    <a:pt x="810" y="18142"/>
                  </a:lnTo>
                  <a:lnTo>
                    <a:pt x="678" y="19233"/>
                  </a:lnTo>
                  <a:lnTo>
                    <a:pt x="546" y="20344"/>
                  </a:lnTo>
                  <a:lnTo>
                    <a:pt x="434" y="21435"/>
                  </a:lnTo>
                  <a:lnTo>
                    <a:pt x="245" y="23524"/>
                  </a:lnTo>
                  <a:lnTo>
                    <a:pt x="114" y="25293"/>
                  </a:lnTo>
                  <a:lnTo>
                    <a:pt x="1" y="26987"/>
                  </a:lnTo>
                  <a:lnTo>
                    <a:pt x="1" y="27006"/>
                  </a:lnTo>
                  <a:lnTo>
                    <a:pt x="20" y="27024"/>
                  </a:lnTo>
                  <a:lnTo>
                    <a:pt x="57" y="27006"/>
                  </a:lnTo>
                  <a:lnTo>
                    <a:pt x="57" y="26987"/>
                  </a:lnTo>
                  <a:lnTo>
                    <a:pt x="170" y="25293"/>
                  </a:lnTo>
                  <a:lnTo>
                    <a:pt x="321" y="23543"/>
                  </a:lnTo>
                  <a:lnTo>
                    <a:pt x="509" y="21454"/>
                  </a:lnTo>
                  <a:lnTo>
                    <a:pt x="622" y="20344"/>
                  </a:lnTo>
                  <a:lnTo>
                    <a:pt x="735" y="19233"/>
                  </a:lnTo>
                  <a:lnTo>
                    <a:pt x="885" y="18142"/>
                  </a:lnTo>
                  <a:lnTo>
                    <a:pt x="1017" y="17107"/>
                  </a:lnTo>
                  <a:lnTo>
                    <a:pt x="1186" y="16128"/>
                  </a:lnTo>
                  <a:lnTo>
                    <a:pt x="1356" y="15244"/>
                  </a:lnTo>
                  <a:lnTo>
                    <a:pt x="1525" y="14491"/>
                  </a:lnTo>
                  <a:lnTo>
                    <a:pt x="1619" y="14171"/>
                  </a:lnTo>
                  <a:lnTo>
                    <a:pt x="1713" y="13889"/>
                  </a:lnTo>
                  <a:lnTo>
                    <a:pt x="1883" y="13494"/>
                  </a:lnTo>
                  <a:lnTo>
                    <a:pt x="2052" y="13080"/>
                  </a:lnTo>
                  <a:lnTo>
                    <a:pt x="2466" y="12214"/>
                  </a:lnTo>
                  <a:lnTo>
                    <a:pt x="2937" y="11273"/>
                  </a:lnTo>
                  <a:lnTo>
                    <a:pt x="3445" y="10294"/>
                  </a:lnTo>
                  <a:lnTo>
                    <a:pt x="3896" y="9429"/>
                  </a:lnTo>
                  <a:lnTo>
                    <a:pt x="4367" y="8544"/>
                  </a:lnTo>
                  <a:lnTo>
                    <a:pt x="4800" y="7641"/>
                  </a:lnTo>
                  <a:lnTo>
                    <a:pt x="5195" y="6756"/>
                  </a:lnTo>
                  <a:lnTo>
                    <a:pt x="5383" y="6324"/>
                  </a:lnTo>
                  <a:lnTo>
                    <a:pt x="5552" y="5891"/>
                  </a:lnTo>
                  <a:lnTo>
                    <a:pt x="5684" y="5477"/>
                  </a:lnTo>
                  <a:lnTo>
                    <a:pt x="5816" y="5063"/>
                  </a:lnTo>
                  <a:lnTo>
                    <a:pt x="5929" y="4668"/>
                  </a:lnTo>
                  <a:lnTo>
                    <a:pt x="6023" y="4272"/>
                  </a:lnTo>
                  <a:lnTo>
                    <a:pt x="6079" y="3896"/>
                  </a:lnTo>
                  <a:lnTo>
                    <a:pt x="6098" y="3538"/>
                  </a:lnTo>
                  <a:lnTo>
                    <a:pt x="6098" y="3124"/>
                  </a:lnTo>
                  <a:lnTo>
                    <a:pt x="6079" y="2748"/>
                  </a:lnTo>
                  <a:lnTo>
                    <a:pt x="6023" y="2390"/>
                  </a:lnTo>
                  <a:lnTo>
                    <a:pt x="5929" y="2052"/>
                  </a:lnTo>
                  <a:lnTo>
                    <a:pt x="5816" y="1751"/>
                  </a:lnTo>
                  <a:lnTo>
                    <a:pt x="5665" y="1449"/>
                  </a:lnTo>
                  <a:lnTo>
                    <a:pt x="5477" y="1186"/>
                  </a:lnTo>
                  <a:lnTo>
                    <a:pt x="5270" y="941"/>
                  </a:lnTo>
                  <a:lnTo>
                    <a:pt x="5082" y="772"/>
                  </a:lnTo>
                  <a:lnTo>
                    <a:pt x="4894" y="621"/>
                  </a:lnTo>
                  <a:lnTo>
                    <a:pt x="4687" y="509"/>
                  </a:lnTo>
                  <a:lnTo>
                    <a:pt x="4499" y="396"/>
                  </a:lnTo>
                  <a:lnTo>
                    <a:pt x="4291" y="302"/>
                  </a:lnTo>
                  <a:lnTo>
                    <a:pt x="4084" y="226"/>
                  </a:lnTo>
                  <a:lnTo>
                    <a:pt x="3708" y="113"/>
                  </a:lnTo>
                  <a:lnTo>
                    <a:pt x="3369" y="57"/>
                  </a:lnTo>
                  <a:lnTo>
                    <a:pt x="3106" y="19"/>
                  </a:lnTo>
                  <a:lnTo>
                    <a:pt x="2861"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2"/>
            <p:cNvSpPr/>
            <p:nvPr/>
          </p:nvSpPr>
          <p:spPr>
            <a:xfrm flipH="1">
              <a:off x="1588427" y="2117116"/>
              <a:ext cx="638063" cy="488540"/>
            </a:xfrm>
            <a:custGeom>
              <a:rect b="b" l="l" r="r" t="t"/>
              <a:pathLst>
                <a:path extrusionOk="0" h="9900" w="12930">
                  <a:moveTo>
                    <a:pt x="10276" y="1"/>
                  </a:moveTo>
                  <a:lnTo>
                    <a:pt x="10238" y="20"/>
                  </a:lnTo>
                  <a:lnTo>
                    <a:pt x="10238" y="38"/>
                  </a:lnTo>
                  <a:lnTo>
                    <a:pt x="10238" y="57"/>
                  </a:lnTo>
                  <a:lnTo>
                    <a:pt x="10276" y="57"/>
                  </a:lnTo>
                  <a:lnTo>
                    <a:pt x="10313" y="76"/>
                  </a:lnTo>
                  <a:lnTo>
                    <a:pt x="10464" y="114"/>
                  </a:lnTo>
                  <a:lnTo>
                    <a:pt x="10596" y="151"/>
                  </a:lnTo>
                  <a:lnTo>
                    <a:pt x="10859" y="264"/>
                  </a:lnTo>
                  <a:lnTo>
                    <a:pt x="11123" y="434"/>
                  </a:lnTo>
                  <a:lnTo>
                    <a:pt x="11386" y="603"/>
                  </a:lnTo>
                  <a:lnTo>
                    <a:pt x="11555" y="716"/>
                  </a:lnTo>
                  <a:lnTo>
                    <a:pt x="11781" y="885"/>
                  </a:lnTo>
                  <a:lnTo>
                    <a:pt x="11988" y="1055"/>
                  </a:lnTo>
                  <a:lnTo>
                    <a:pt x="12177" y="1243"/>
                  </a:lnTo>
                  <a:lnTo>
                    <a:pt x="12327" y="1431"/>
                  </a:lnTo>
                  <a:lnTo>
                    <a:pt x="12478" y="1676"/>
                  </a:lnTo>
                  <a:lnTo>
                    <a:pt x="12609" y="1939"/>
                  </a:lnTo>
                  <a:lnTo>
                    <a:pt x="12703" y="2259"/>
                  </a:lnTo>
                  <a:lnTo>
                    <a:pt x="12779" y="2598"/>
                  </a:lnTo>
                  <a:lnTo>
                    <a:pt x="12835" y="3031"/>
                  </a:lnTo>
                  <a:lnTo>
                    <a:pt x="12854" y="3445"/>
                  </a:lnTo>
                  <a:lnTo>
                    <a:pt x="12854" y="3896"/>
                  </a:lnTo>
                  <a:lnTo>
                    <a:pt x="12816" y="4329"/>
                  </a:lnTo>
                  <a:lnTo>
                    <a:pt x="12741" y="4762"/>
                  </a:lnTo>
                  <a:lnTo>
                    <a:pt x="12628" y="5176"/>
                  </a:lnTo>
                  <a:lnTo>
                    <a:pt x="12478" y="5590"/>
                  </a:lnTo>
                  <a:lnTo>
                    <a:pt x="12308" y="5985"/>
                  </a:lnTo>
                  <a:lnTo>
                    <a:pt x="11066" y="6399"/>
                  </a:lnTo>
                  <a:lnTo>
                    <a:pt x="8319" y="7303"/>
                  </a:lnTo>
                  <a:lnTo>
                    <a:pt x="5571" y="8168"/>
                  </a:lnTo>
                  <a:lnTo>
                    <a:pt x="2805" y="9015"/>
                  </a:lnTo>
                  <a:lnTo>
                    <a:pt x="57" y="9824"/>
                  </a:lnTo>
                  <a:lnTo>
                    <a:pt x="19" y="9843"/>
                  </a:lnTo>
                  <a:lnTo>
                    <a:pt x="1" y="9843"/>
                  </a:lnTo>
                  <a:lnTo>
                    <a:pt x="1" y="9881"/>
                  </a:lnTo>
                  <a:lnTo>
                    <a:pt x="19" y="9900"/>
                  </a:lnTo>
                  <a:lnTo>
                    <a:pt x="38" y="9900"/>
                  </a:lnTo>
                  <a:lnTo>
                    <a:pt x="2805" y="9090"/>
                  </a:lnTo>
                  <a:lnTo>
                    <a:pt x="5571" y="8244"/>
                  </a:lnTo>
                  <a:lnTo>
                    <a:pt x="8319" y="7378"/>
                  </a:lnTo>
                  <a:lnTo>
                    <a:pt x="11066" y="6475"/>
                  </a:lnTo>
                  <a:lnTo>
                    <a:pt x="12346" y="6042"/>
                  </a:lnTo>
                  <a:lnTo>
                    <a:pt x="12365" y="6042"/>
                  </a:lnTo>
                  <a:lnTo>
                    <a:pt x="12553" y="5628"/>
                  </a:lnTo>
                  <a:lnTo>
                    <a:pt x="12685" y="5214"/>
                  </a:lnTo>
                  <a:lnTo>
                    <a:pt x="12798" y="4781"/>
                  </a:lnTo>
                  <a:lnTo>
                    <a:pt x="12873" y="4348"/>
                  </a:lnTo>
                  <a:lnTo>
                    <a:pt x="12929" y="3896"/>
                  </a:lnTo>
                  <a:lnTo>
                    <a:pt x="12929" y="3464"/>
                  </a:lnTo>
                  <a:lnTo>
                    <a:pt x="12910" y="3012"/>
                  </a:lnTo>
                  <a:lnTo>
                    <a:pt x="12854" y="2579"/>
                  </a:lnTo>
                  <a:lnTo>
                    <a:pt x="12760" y="2240"/>
                  </a:lnTo>
                  <a:lnTo>
                    <a:pt x="12666" y="1920"/>
                  </a:lnTo>
                  <a:lnTo>
                    <a:pt x="12534" y="1638"/>
                  </a:lnTo>
                  <a:lnTo>
                    <a:pt x="12384" y="1393"/>
                  </a:lnTo>
                  <a:lnTo>
                    <a:pt x="12214" y="1186"/>
                  </a:lnTo>
                  <a:lnTo>
                    <a:pt x="12007" y="998"/>
                  </a:lnTo>
                  <a:lnTo>
                    <a:pt x="11800" y="810"/>
                  </a:lnTo>
                  <a:lnTo>
                    <a:pt x="11555" y="641"/>
                  </a:lnTo>
                  <a:lnTo>
                    <a:pt x="11443" y="547"/>
                  </a:lnTo>
                  <a:lnTo>
                    <a:pt x="11160" y="377"/>
                  </a:lnTo>
                  <a:lnTo>
                    <a:pt x="10878" y="208"/>
                  </a:lnTo>
                  <a:lnTo>
                    <a:pt x="10596" y="76"/>
                  </a:lnTo>
                  <a:lnTo>
                    <a:pt x="10464" y="38"/>
                  </a:lnTo>
                  <a:lnTo>
                    <a:pt x="10313"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2"/>
            <p:cNvSpPr/>
            <p:nvPr/>
          </p:nvSpPr>
          <p:spPr>
            <a:xfrm flipH="1">
              <a:off x="2361105" y="3502660"/>
              <a:ext cx="102199" cy="70616"/>
            </a:xfrm>
            <a:custGeom>
              <a:rect b="b" l="l" r="r" t="t"/>
              <a:pathLst>
                <a:path extrusionOk="0" h="1431" w="2071">
                  <a:moveTo>
                    <a:pt x="1149" y="1"/>
                  </a:moveTo>
                  <a:lnTo>
                    <a:pt x="942" y="38"/>
                  </a:lnTo>
                  <a:lnTo>
                    <a:pt x="735" y="114"/>
                  </a:lnTo>
                  <a:lnTo>
                    <a:pt x="565" y="245"/>
                  </a:lnTo>
                  <a:lnTo>
                    <a:pt x="396" y="396"/>
                  </a:lnTo>
                  <a:lnTo>
                    <a:pt x="377" y="415"/>
                  </a:lnTo>
                  <a:lnTo>
                    <a:pt x="302" y="528"/>
                  </a:lnTo>
                  <a:lnTo>
                    <a:pt x="226" y="641"/>
                  </a:lnTo>
                  <a:lnTo>
                    <a:pt x="114" y="904"/>
                  </a:lnTo>
                  <a:lnTo>
                    <a:pt x="38" y="1167"/>
                  </a:lnTo>
                  <a:lnTo>
                    <a:pt x="1" y="1431"/>
                  </a:lnTo>
                  <a:lnTo>
                    <a:pt x="1" y="1431"/>
                  </a:lnTo>
                  <a:lnTo>
                    <a:pt x="57" y="1412"/>
                  </a:lnTo>
                  <a:lnTo>
                    <a:pt x="114" y="1167"/>
                  </a:lnTo>
                  <a:lnTo>
                    <a:pt x="189" y="904"/>
                  </a:lnTo>
                  <a:lnTo>
                    <a:pt x="283" y="678"/>
                  </a:lnTo>
                  <a:lnTo>
                    <a:pt x="358" y="565"/>
                  </a:lnTo>
                  <a:lnTo>
                    <a:pt x="433" y="452"/>
                  </a:lnTo>
                  <a:lnTo>
                    <a:pt x="528" y="358"/>
                  </a:lnTo>
                  <a:lnTo>
                    <a:pt x="659" y="245"/>
                  </a:lnTo>
                  <a:lnTo>
                    <a:pt x="810" y="151"/>
                  </a:lnTo>
                  <a:lnTo>
                    <a:pt x="979" y="95"/>
                  </a:lnTo>
                  <a:lnTo>
                    <a:pt x="1149" y="76"/>
                  </a:lnTo>
                  <a:lnTo>
                    <a:pt x="1318" y="76"/>
                  </a:lnTo>
                  <a:lnTo>
                    <a:pt x="1412" y="95"/>
                  </a:lnTo>
                  <a:lnTo>
                    <a:pt x="1506" y="132"/>
                  </a:lnTo>
                  <a:lnTo>
                    <a:pt x="1525" y="132"/>
                  </a:lnTo>
                  <a:lnTo>
                    <a:pt x="1600" y="170"/>
                  </a:lnTo>
                  <a:lnTo>
                    <a:pt x="1676" y="227"/>
                  </a:lnTo>
                  <a:lnTo>
                    <a:pt x="1732" y="302"/>
                  </a:lnTo>
                  <a:lnTo>
                    <a:pt x="1788" y="358"/>
                  </a:lnTo>
                  <a:lnTo>
                    <a:pt x="1864" y="528"/>
                  </a:lnTo>
                  <a:lnTo>
                    <a:pt x="1939" y="697"/>
                  </a:lnTo>
                  <a:lnTo>
                    <a:pt x="1977" y="866"/>
                  </a:lnTo>
                  <a:lnTo>
                    <a:pt x="2014" y="960"/>
                  </a:lnTo>
                  <a:lnTo>
                    <a:pt x="2071" y="942"/>
                  </a:lnTo>
                  <a:lnTo>
                    <a:pt x="2052" y="848"/>
                  </a:lnTo>
                  <a:lnTo>
                    <a:pt x="1995" y="678"/>
                  </a:lnTo>
                  <a:lnTo>
                    <a:pt x="1920" y="490"/>
                  </a:lnTo>
                  <a:lnTo>
                    <a:pt x="1845" y="321"/>
                  </a:lnTo>
                  <a:lnTo>
                    <a:pt x="1788" y="245"/>
                  </a:lnTo>
                  <a:lnTo>
                    <a:pt x="1713" y="189"/>
                  </a:lnTo>
                  <a:lnTo>
                    <a:pt x="1619" y="114"/>
                  </a:lnTo>
                  <a:lnTo>
                    <a:pt x="1506" y="57"/>
                  </a:lnTo>
                  <a:lnTo>
                    <a:pt x="1393" y="20"/>
                  </a:lnTo>
                  <a:lnTo>
                    <a:pt x="1280"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2"/>
            <p:cNvSpPr/>
            <p:nvPr/>
          </p:nvSpPr>
          <p:spPr>
            <a:xfrm flipH="1">
              <a:off x="2254319" y="3478530"/>
              <a:ext cx="105900" cy="70616"/>
            </a:xfrm>
            <a:custGeom>
              <a:rect b="b" l="l" r="r" t="t"/>
              <a:pathLst>
                <a:path extrusionOk="0" h="1431" w="2146">
                  <a:moveTo>
                    <a:pt x="998" y="0"/>
                  </a:moveTo>
                  <a:lnTo>
                    <a:pt x="829" y="19"/>
                  </a:lnTo>
                  <a:lnTo>
                    <a:pt x="659" y="76"/>
                  </a:lnTo>
                  <a:lnTo>
                    <a:pt x="509" y="170"/>
                  </a:lnTo>
                  <a:lnTo>
                    <a:pt x="377" y="283"/>
                  </a:lnTo>
                  <a:lnTo>
                    <a:pt x="264" y="433"/>
                  </a:lnTo>
                  <a:lnTo>
                    <a:pt x="170" y="546"/>
                  </a:lnTo>
                  <a:lnTo>
                    <a:pt x="113" y="697"/>
                  </a:lnTo>
                  <a:lnTo>
                    <a:pt x="57" y="885"/>
                  </a:lnTo>
                  <a:lnTo>
                    <a:pt x="19" y="1073"/>
                  </a:lnTo>
                  <a:lnTo>
                    <a:pt x="1" y="1242"/>
                  </a:lnTo>
                  <a:lnTo>
                    <a:pt x="1" y="1431"/>
                  </a:lnTo>
                  <a:lnTo>
                    <a:pt x="76" y="1412"/>
                  </a:lnTo>
                  <a:lnTo>
                    <a:pt x="76" y="1242"/>
                  </a:lnTo>
                  <a:lnTo>
                    <a:pt x="95" y="1073"/>
                  </a:lnTo>
                  <a:lnTo>
                    <a:pt x="132" y="885"/>
                  </a:lnTo>
                  <a:lnTo>
                    <a:pt x="170" y="716"/>
                  </a:lnTo>
                  <a:lnTo>
                    <a:pt x="264" y="546"/>
                  </a:lnTo>
                  <a:lnTo>
                    <a:pt x="358" y="396"/>
                  </a:lnTo>
                  <a:lnTo>
                    <a:pt x="471" y="283"/>
                  </a:lnTo>
                  <a:lnTo>
                    <a:pt x="584" y="207"/>
                  </a:lnTo>
                  <a:lnTo>
                    <a:pt x="716" y="132"/>
                  </a:lnTo>
                  <a:lnTo>
                    <a:pt x="847" y="94"/>
                  </a:lnTo>
                  <a:lnTo>
                    <a:pt x="979" y="76"/>
                  </a:lnTo>
                  <a:lnTo>
                    <a:pt x="1111" y="94"/>
                  </a:lnTo>
                  <a:lnTo>
                    <a:pt x="1224" y="113"/>
                  </a:lnTo>
                  <a:lnTo>
                    <a:pt x="1356" y="170"/>
                  </a:lnTo>
                  <a:lnTo>
                    <a:pt x="1450" y="226"/>
                  </a:lnTo>
                  <a:lnTo>
                    <a:pt x="1563" y="301"/>
                  </a:lnTo>
                  <a:lnTo>
                    <a:pt x="1751" y="490"/>
                  </a:lnTo>
                  <a:lnTo>
                    <a:pt x="1920" y="716"/>
                  </a:lnTo>
                  <a:lnTo>
                    <a:pt x="2071" y="941"/>
                  </a:lnTo>
                  <a:lnTo>
                    <a:pt x="2146" y="941"/>
                  </a:lnTo>
                  <a:lnTo>
                    <a:pt x="1977" y="678"/>
                  </a:lnTo>
                  <a:lnTo>
                    <a:pt x="1807" y="452"/>
                  </a:lnTo>
                  <a:lnTo>
                    <a:pt x="1638" y="283"/>
                  </a:lnTo>
                  <a:lnTo>
                    <a:pt x="1450" y="151"/>
                  </a:lnTo>
                  <a:lnTo>
                    <a:pt x="1299" y="76"/>
                  </a:lnTo>
                  <a:lnTo>
                    <a:pt x="1149" y="19"/>
                  </a:lnTo>
                  <a:lnTo>
                    <a:pt x="998"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2"/>
            <p:cNvSpPr/>
            <p:nvPr/>
          </p:nvSpPr>
          <p:spPr>
            <a:xfrm flipH="1">
              <a:off x="2110375" y="3441372"/>
              <a:ext cx="137482" cy="81769"/>
            </a:xfrm>
            <a:custGeom>
              <a:rect b="b" l="l" r="r" t="t"/>
              <a:pathLst>
                <a:path extrusionOk="0" h="1657" w="2786">
                  <a:moveTo>
                    <a:pt x="1563" y="1"/>
                  </a:moveTo>
                  <a:lnTo>
                    <a:pt x="1393" y="19"/>
                  </a:lnTo>
                  <a:lnTo>
                    <a:pt x="1224" y="57"/>
                  </a:lnTo>
                  <a:lnTo>
                    <a:pt x="1055" y="114"/>
                  </a:lnTo>
                  <a:lnTo>
                    <a:pt x="904" y="208"/>
                  </a:lnTo>
                  <a:lnTo>
                    <a:pt x="735" y="321"/>
                  </a:lnTo>
                  <a:lnTo>
                    <a:pt x="603" y="452"/>
                  </a:lnTo>
                  <a:lnTo>
                    <a:pt x="471" y="603"/>
                  </a:lnTo>
                  <a:lnTo>
                    <a:pt x="321" y="847"/>
                  </a:lnTo>
                  <a:lnTo>
                    <a:pt x="189" y="1111"/>
                  </a:lnTo>
                  <a:lnTo>
                    <a:pt x="95" y="1374"/>
                  </a:lnTo>
                  <a:lnTo>
                    <a:pt x="1" y="1657"/>
                  </a:lnTo>
                  <a:lnTo>
                    <a:pt x="76" y="1638"/>
                  </a:lnTo>
                  <a:lnTo>
                    <a:pt x="151" y="1374"/>
                  </a:lnTo>
                  <a:lnTo>
                    <a:pt x="264" y="1111"/>
                  </a:lnTo>
                  <a:lnTo>
                    <a:pt x="377" y="866"/>
                  </a:lnTo>
                  <a:lnTo>
                    <a:pt x="528" y="640"/>
                  </a:lnTo>
                  <a:lnTo>
                    <a:pt x="565" y="584"/>
                  </a:lnTo>
                  <a:lnTo>
                    <a:pt x="678" y="452"/>
                  </a:lnTo>
                  <a:lnTo>
                    <a:pt x="810" y="358"/>
                  </a:lnTo>
                  <a:lnTo>
                    <a:pt x="942" y="264"/>
                  </a:lnTo>
                  <a:lnTo>
                    <a:pt x="1073" y="189"/>
                  </a:lnTo>
                  <a:lnTo>
                    <a:pt x="1224" y="114"/>
                  </a:lnTo>
                  <a:lnTo>
                    <a:pt x="1393" y="76"/>
                  </a:lnTo>
                  <a:lnTo>
                    <a:pt x="1544" y="76"/>
                  </a:lnTo>
                  <a:lnTo>
                    <a:pt x="1713" y="95"/>
                  </a:lnTo>
                  <a:lnTo>
                    <a:pt x="1901" y="151"/>
                  </a:lnTo>
                  <a:lnTo>
                    <a:pt x="2052" y="226"/>
                  </a:lnTo>
                  <a:lnTo>
                    <a:pt x="2165" y="302"/>
                  </a:lnTo>
                  <a:lnTo>
                    <a:pt x="2259" y="377"/>
                  </a:lnTo>
                  <a:lnTo>
                    <a:pt x="2428" y="584"/>
                  </a:lnTo>
                  <a:lnTo>
                    <a:pt x="2579" y="791"/>
                  </a:lnTo>
                  <a:lnTo>
                    <a:pt x="2729" y="1017"/>
                  </a:lnTo>
                  <a:lnTo>
                    <a:pt x="2786" y="998"/>
                  </a:lnTo>
                  <a:lnTo>
                    <a:pt x="2654" y="772"/>
                  </a:lnTo>
                  <a:lnTo>
                    <a:pt x="2504" y="565"/>
                  </a:lnTo>
                  <a:lnTo>
                    <a:pt x="2334" y="377"/>
                  </a:lnTo>
                  <a:lnTo>
                    <a:pt x="2146" y="208"/>
                  </a:lnTo>
                  <a:lnTo>
                    <a:pt x="2052" y="151"/>
                  </a:lnTo>
                  <a:lnTo>
                    <a:pt x="1958" y="95"/>
                  </a:lnTo>
                  <a:lnTo>
                    <a:pt x="1845" y="57"/>
                  </a:lnTo>
                  <a:lnTo>
                    <a:pt x="1732" y="19"/>
                  </a:lnTo>
                  <a:lnTo>
                    <a:pt x="1563"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2"/>
            <p:cNvSpPr/>
            <p:nvPr/>
          </p:nvSpPr>
          <p:spPr>
            <a:xfrm flipH="1">
              <a:off x="1997965" y="3414429"/>
              <a:ext cx="110588" cy="76242"/>
            </a:xfrm>
            <a:custGeom>
              <a:rect b="b" l="l" r="r" t="t"/>
              <a:pathLst>
                <a:path extrusionOk="0" h="1545" w="2241">
                  <a:moveTo>
                    <a:pt x="1111" y="1"/>
                  </a:moveTo>
                  <a:lnTo>
                    <a:pt x="998" y="20"/>
                  </a:lnTo>
                  <a:lnTo>
                    <a:pt x="885" y="39"/>
                  </a:lnTo>
                  <a:lnTo>
                    <a:pt x="753" y="95"/>
                  </a:lnTo>
                  <a:lnTo>
                    <a:pt x="659" y="151"/>
                  </a:lnTo>
                  <a:lnTo>
                    <a:pt x="546" y="227"/>
                  </a:lnTo>
                  <a:lnTo>
                    <a:pt x="452" y="321"/>
                  </a:lnTo>
                  <a:lnTo>
                    <a:pt x="358" y="415"/>
                  </a:lnTo>
                  <a:lnTo>
                    <a:pt x="283" y="528"/>
                  </a:lnTo>
                  <a:lnTo>
                    <a:pt x="226" y="641"/>
                  </a:lnTo>
                  <a:lnTo>
                    <a:pt x="132" y="848"/>
                  </a:lnTo>
                  <a:lnTo>
                    <a:pt x="76" y="1074"/>
                  </a:lnTo>
                  <a:lnTo>
                    <a:pt x="38" y="1318"/>
                  </a:lnTo>
                  <a:lnTo>
                    <a:pt x="1" y="1544"/>
                  </a:lnTo>
                  <a:lnTo>
                    <a:pt x="76" y="1525"/>
                  </a:lnTo>
                  <a:lnTo>
                    <a:pt x="95" y="1299"/>
                  </a:lnTo>
                  <a:lnTo>
                    <a:pt x="151" y="1092"/>
                  </a:lnTo>
                  <a:lnTo>
                    <a:pt x="208" y="867"/>
                  </a:lnTo>
                  <a:lnTo>
                    <a:pt x="283" y="660"/>
                  </a:lnTo>
                  <a:lnTo>
                    <a:pt x="377" y="509"/>
                  </a:lnTo>
                  <a:lnTo>
                    <a:pt x="452" y="415"/>
                  </a:lnTo>
                  <a:lnTo>
                    <a:pt x="527" y="321"/>
                  </a:lnTo>
                  <a:lnTo>
                    <a:pt x="622" y="264"/>
                  </a:lnTo>
                  <a:lnTo>
                    <a:pt x="716" y="189"/>
                  </a:lnTo>
                  <a:lnTo>
                    <a:pt x="810" y="151"/>
                  </a:lnTo>
                  <a:lnTo>
                    <a:pt x="904" y="114"/>
                  </a:lnTo>
                  <a:lnTo>
                    <a:pt x="1017" y="76"/>
                  </a:lnTo>
                  <a:lnTo>
                    <a:pt x="1111" y="76"/>
                  </a:lnTo>
                  <a:lnTo>
                    <a:pt x="1243" y="95"/>
                  </a:lnTo>
                  <a:lnTo>
                    <a:pt x="1356" y="114"/>
                  </a:lnTo>
                  <a:lnTo>
                    <a:pt x="1468" y="170"/>
                  </a:lnTo>
                  <a:lnTo>
                    <a:pt x="1581" y="227"/>
                  </a:lnTo>
                  <a:lnTo>
                    <a:pt x="1675" y="302"/>
                  </a:lnTo>
                  <a:lnTo>
                    <a:pt x="1751" y="396"/>
                  </a:lnTo>
                  <a:lnTo>
                    <a:pt x="1920" y="603"/>
                  </a:lnTo>
                  <a:lnTo>
                    <a:pt x="2052" y="810"/>
                  </a:lnTo>
                  <a:lnTo>
                    <a:pt x="2165" y="1036"/>
                  </a:lnTo>
                  <a:lnTo>
                    <a:pt x="2240" y="1036"/>
                  </a:lnTo>
                  <a:lnTo>
                    <a:pt x="2127" y="810"/>
                  </a:lnTo>
                  <a:lnTo>
                    <a:pt x="1995" y="584"/>
                  </a:lnTo>
                  <a:lnTo>
                    <a:pt x="1845" y="377"/>
                  </a:lnTo>
                  <a:lnTo>
                    <a:pt x="1751" y="302"/>
                  </a:lnTo>
                  <a:lnTo>
                    <a:pt x="1657" y="208"/>
                  </a:lnTo>
                  <a:lnTo>
                    <a:pt x="1544" y="133"/>
                  </a:lnTo>
                  <a:lnTo>
                    <a:pt x="1412" y="57"/>
                  </a:lnTo>
                  <a:lnTo>
                    <a:pt x="1261" y="20"/>
                  </a:lnTo>
                  <a:lnTo>
                    <a:pt x="1111"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2"/>
            <p:cNvSpPr/>
            <p:nvPr/>
          </p:nvSpPr>
          <p:spPr>
            <a:xfrm flipH="1">
              <a:off x="1875388" y="3390299"/>
              <a:ext cx="121740" cy="74367"/>
            </a:xfrm>
            <a:custGeom>
              <a:rect b="b" l="l" r="r" t="t"/>
              <a:pathLst>
                <a:path extrusionOk="0" h="1507" w="2467">
                  <a:moveTo>
                    <a:pt x="1036" y="1"/>
                  </a:moveTo>
                  <a:lnTo>
                    <a:pt x="923" y="19"/>
                  </a:lnTo>
                  <a:lnTo>
                    <a:pt x="829" y="38"/>
                  </a:lnTo>
                  <a:lnTo>
                    <a:pt x="660" y="114"/>
                  </a:lnTo>
                  <a:lnTo>
                    <a:pt x="509" y="226"/>
                  </a:lnTo>
                  <a:lnTo>
                    <a:pt x="396" y="339"/>
                  </a:lnTo>
                  <a:lnTo>
                    <a:pt x="283" y="490"/>
                  </a:lnTo>
                  <a:lnTo>
                    <a:pt x="170" y="735"/>
                  </a:lnTo>
                  <a:lnTo>
                    <a:pt x="95" y="979"/>
                  </a:lnTo>
                  <a:lnTo>
                    <a:pt x="38" y="1261"/>
                  </a:lnTo>
                  <a:lnTo>
                    <a:pt x="1" y="1506"/>
                  </a:lnTo>
                  <a:lnTo>
                    <a:pt x="1" y="1506"/>
                  </a:lnTo>
                  <a:lnTo>
                    <a:pt x="76" y="1487"/>
                  </a:lnTo>
                  <a:lnTo>
                    <a:pt x="114" y="1224"/>
                  </a:lnTo>
                  <a:lnTo>
                    <a:pt x="170" y="960"/>
                  </a:lnTo>
                  <a:lnTo>
                    <a:pt x="264" y="697"/>
                  </a:lnTo>
                  <a:lnTo>
                    <a:pt x="321" y="584"/>
                  </a:lnTo>
                  <a:lnTo>
                    <a:pt x="377" y="471"/>
                  </a:lnTo>
                  <a:lnTo>
                    <a:pt x="471" y="358"/>
                  </a:lnTo>
                  <a:lnTo>
                    <a:pt x="584" y="245"/>
                  </a:lnTo>
                  <a:lnTo>
                    <a:pt x="697" y="170"/>
                  </a:lnTo>
                  <a:lnTo>
                    <a:pt x="848" y="114"/>
                  </a:lnTo>
                  <a:lnTo>
                    <a:pt x="1017" y="76"/>
                  </a:lnTo>
                  <a:lnTo>
                    <a:pt x="1224" y="76"/>
                  </a:lnTo>
                  <a:lnTo>
                    <a:pt x="1412" y="114"/>
                  </a:lnTo>
                  <a:lnTo>
                    <a:pt x="1600" y="189"/>
                  </a:lnTo>
                  <a:lnTo>
                    <a:pt x="1713" y="245"/>
                  </a:lnTo>
                  <a:lnTo>
                    <a:pt x="1826" y="321"/>
                  </a:lnTo>
                  <a:lnTo>
                    <a:pt x="1977" y="471"/>
                  </a:lnTo>
                  <a:lnTo>
                    <a:pt x="2127" y="622"/>
                  </a:lnTo>
                  <a:lnTo>
                    <a:pt x="2259" y="791"/>
                  </a:lnTo>
                  <a:lnTo>
                    <a:pt x="2391" y="960"/>
                  </a:lnTo>
                  <a:lnTo>
                    <a:pt x="2466" y="942"/>
                  </a:lnTo>
                  <a:lnTo>
                    <a:pt x="2334" y="753"/>
                  </a:lnTo>
                  <a:lnTo>
                    <a:pt x="2184" y="584"/>
                  </a:lnTo>
                  <a:lnTo>
                    <a:pt x="2033" y="415"/>
                  </a:lnTo>
                  <a:lnTo>
                    <a:pt x="1864" y="264"/>
                  </a:lnTo>
                  <a:lnTo>
                    <a:pt x="1713" y="170"/>
                  </a:lnTo>
                  <a:lnTo>
                    <a:pt x="1600" y="114"/>
                  </a:lnTo>
                  <a:lnTo>
                    <a:pt x="1488" y="57"/>
                  </a:lnTo>
                  <a:lnTo>
                    <a:pt x="1375" y="38"/>
                  </a:lnTo>
                  <a:lnTo>
                    <a:pt x="1262"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2"/>
            <p:cNvSpPr/>
            <p:nvPr/>
          </p:nvSpPr>
          <p:spPr>
            <a:xfrm flipH="1">
              <a:off x="1701738" y="3343864"/>
              <a:ext cx="170002" cy="91984"/>
            </a:xfrm>
            <a:custGeom>
              <a:rect b="b" l="l" r="r" t="t"/>
              <a:pathLst>
                <a:path extrusionOk="0" h="1864" w="3445">
                  <a:moveTo>
                    <a:pt x="1657" y="1"/>
                  </a:moveTo>
                  <a:lnTo>
                    <a:pt x="1450" y="19"/>
                  </a:lnTo>
                  <a:lnTo>
                    <a:pt x="1261" y="76"/>
                  </a:lnTo>
                  <a:lnTo>
                    <a:pt x="1073" y="132"/>
                  </a:lnTo>
                  <a:lnTo>
                    <a:pt x="904" y="226"/>
                  </a:lnTo>
                  <a:lnTo>
                    <a:pt x="734" y="339"/>
                  </a:lnTo>
                  <a:lnTo>
                    <a:pt x="621" y="452"/>
                  </a:lnTo>
                  <a:lnTo>
                    <a:pt x="509" y="565"/>
                  </a:lnTo>
                  <a:lnTo>
                    <a:pt x="414" y="697"/>
                  </a:lnTo>
                  <a:lnTo>
                    <a:pt x="339" y="829"/>
                  </a:lnTo>
                  <a:lnTo>
                    <a:pt x="226" y="1073"/>
                  </a:lnTo>
                  <a:lnTo>
                    <a:pt x="132" y="1318"/>
                  </a:lnTo>
                  <a:lnTo>
                    <a:pt x="57" y="1581"/>
                  </a:lnTo>
                  <a:lnTo>
                    <a:pt x="0" y="1864"/>
                  </a:lnTo>
                  <a:lnTo>
                    <a:pt x="76" y="1845"/>
                  </a:lnTo>
                  <a:lnTo>
                    <a:pt x="132" y="1563"/>
                  </a:lnTo>
                  <a:lnTo>
                    <a:pt x="207" y="1299"/>
                  </a:lnTo>
                  <a:lnTo>
                    <a:pt x="302" y="1055"/>
                  </a:lnTo>
                  <a:lnTo>
                    <a:pt x="433" y="810"/>
                  </a:lnTo>
                  <a:lnTo>
                    <a:pt x="509" y="697"/>
                  </a:lnTo>
                  <a:lnTo>
                    <a:pt x="584" y="584"/>
                  </a:lnTo>
                  <a:lnTo>
                    <a:pt x="678" y="490"/>
                  </a:lnTo>
                  <a:lnTo>
                    <a:pt x="772" y="396"/>
                  </a:lnTo>
                  <a:lnTo>
                    <a:pt x="941" y="283"/>
                  </a:lnTo>
                  <a:lnTo>
                    <a:pt x="1111" y="189"/>
                  </a:lnTo>
                  <a:lnTo>
                    <a:pt x="1280" y="132"/>
                  </a:lnTo>
                  <a:lnTo>
                    <a:pt x="1468" y="95"/>
                  </a:lnTo>
                  <a:lnTo>
                    <a:pt x="1675" y="76"/>
                  </a:lnTo>
                  <a:lnTo>
                    <a:pt x="1864" y="76"/>
                  </a:lnTo>
                  <a:lnTo>
                    <a:pt x="2071" y="114"/>
                  </a:lnTo>
                  <a:lnTo>
                    <a:pt x="2278" y="170"/>
                  </a:lnTo>
                  <a:lnTo>
                    <a:pt x="2315" y="170"/>
                  </a:lnTo>
                  <a:lnTo>
                    <a:pt x="2466" y="245"/>
                  </a:lnTo>
                  <a:lnTo>
                    <a:pt x="2616" y="321"/>
                  </a:lnTo>
                  <a:lnTo>
                    <a:pt x="2767" y="415"/>
                  </a:lnTo>
                  <a:lnTo>
                    <a:pt x="2899" y="528"/>
                  </a:lnTo>
                  <a:lnTo>
                    <a:pt x="3030" y="640"/>
                  </a:lnTo>
                  <a:lnTo>
                    <a:pt x="3162" y="772"/>
                  </a:lnTo>
                  <a:lnTo>
                    <a:pt x="3275" y="923"/>
                  </a:lnTo>
                  <a:lnTo>
                    <a:pt x="3388" y="1073"/>
                  </a:lnTo>
                  <a:lnTo>
                    <a:pt x="3444" y="1055"/>
                  </a:lnTo>
                  <a:lnTo>
                    <a:pt x="3350" y="904"/>
                  </a:lnTo>
                  <a:lnTo>
                    <a:pt x="3219" y="753"/>
                  </a:lnTo>
                  <a:lnTo>
                    <a:pt x="3087" y="603"/>
                  </a:lnTo>
                  <a:lnTo>
                    <a:pt x="2955" y="490"/>
                  </a:lnTo>
                  <a:lnTo>
                    <a:pt x="2804" y="377"/>
                  </a:lnTo>
                  <a:lnTo>
                    <a:pt x="2654" y="264"/>
                  </a:lnTo>
                  <a:lnTo>
                    <a:pt x="2503" y="189"/>
                  </a:lnTo>
                  <a:lnTo>
                    <a:pt x="2334" y="114"/>
                  </a:lnTo>
                  <a:lnTo>
                    <a:pt x="2278" y="95"/>
                  </a:lnTo>
                  <a:lnTo>
                    <a:pt x="2071" y="38"/>
                  </a:lnTo>
                  <a:lnTo>
                    <a:pt x="1864"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2"/>
            <p:cNvSpPr/>
            <p:nvPr/>
          </p:nvSpPr>
          <p:spPr>
            <a:xfrm flipH="1">
              <a:off x="1565247" y="3323435"/>
              <a:ext cx="135607" cy="72491"/>
            </a:xfrm>
            <a:custGeom>
              <a:rect b="b" l="l" r="r" t="t"/>
              <a:pathLst>
                <a:path extrusionOk="0" h="1469" w="2748">
                  <a:moveTo>
                    <a:pt x="1374" y="1"/>
                  </a:moveTo>
                  <a:lnTo>
                    <a:pt x="1242" y="19"/>
                  </a:lnTo>
                  <a:lnTo>
                    <a:pt x="1129" y="38"/>
                  </a:lnTo>
                  <a:lnTo>
                    <a:pt x="1016" y="76"/>
                  </a:lnTo>
                  <a:lnTo>
                    <a:pt x="903" y="114"/>
                  </a:lnTo>
                  <a:lnTo>
                    <a:pt x="696" y="226"/>
                  </a:lnTo>
                  <a:lnTo>
                    <a:pt x="489" y="377"/>
                  </a:lnTo>
                  <a:lnTo>
                    <a:pt x="339" y="565"/>
                  </a:lnTo>
                  <a:lnTo>
                    <a:pt x="188" y="772"/>
                  </a:lnTo>
                  <a:lnTo>
                    <a:pt x="94" y="998"/>
                  </a:lnTo>
                  <a:lnTo>
                    <a:pt x="38" y="1224"/>
                  </a:lnTo>
                  <a:lnTo>
                    <a:pt x="0" y="1469"/>
                  </a:lnTo>
                  <a:lnTo>
                    <a:pt x="75" y="1450"/>
                  </a:lnTo>
                  <a:lnTo>
                    <a:pt x="94" y="1224"/>
                  </a:lnTo>
                  <a:lnTo>
                    <a:pt x="170" y="998"/>
                  </a:lnTo>
                  <a:lnTo>
                    <a:pt x="264" y="791"/>
                  </a:lnTo>
                  <a:lnTo>
                    <a:pt x="395" y="603"/>
                  </a:lnTo>
                  <a:lnTo>
                    <a:pt x="546" y="433"/>
                  </a:lnTo>
                  <a:lnTo>
                    <a:pt x="734" y="283"/>
                  </a:lnTo>
                  <a:lnTo>
                    <a:pt x="922" y="170"/>
                  </a:lnTo>
                  <a:lnTo>
                    <a:pt x="1148" y="95"/>
                  </a:lnTo>
                  <a:lnTo>
                    <a:pt x="1374" y="76"/>
                  </a:lnTo>
                  <a:lnTo>
                    <a:pt x="1600" y="95"/>
                  </a:lnTo>
                  <a:lnTo>
                    <a:pt x="1826" y="132"/>
                  </a:lnTo>
                  <a:lnTo>
                    <a:pt x="2033" y="226"/>
                  </a:lnTo>
                  <a:lnTo>
                    <a:pt x="2240" y="339"/>
                  </a:lnTo>
                  <a:lnTo>
                    <a:pt x="2409" y="490"/>
                  </a:lnTo>
                  <a:lnTo>
                    <a:pt x="2560" y="659"/>
                  </a:lnTo>
                  <a:lnTo>
                    <a:pt x="2691" y="847"/>
                  </a:lnTo>
                  <a:lnTo>
                    <a:pt x="2748" y="829"/>
                  </a:lnTo>
                  <a:lnTo>
                    <a:pt x="2635" y="622"/>
                  </a:lnTo>
                  <a:lnTo>
                    <a:pt x="2465" y="452"/>
                  </a:lnTo>
                  <a:lnTo>
                    <a:pt x="2277" y="283"/>
                  </a:lnTo>
                  <a:lnTo>
                    <a:pt x="2070" y="170"/>
                  </a:lnTo>
                  <a:lnTo>
                    <a:pt x="1844" y="76"/>
                  </a:lnTo>
                  <a:lnTo>
                    <a:pt x="1619" y="19"/>
                  </a:lnTo>
                  <a:lnTo>
                    <a:pt x="1374"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2"/>
            <p:cNvSpPr/>
            <p:nvPr/>
          </p:nvSpPr>
          <p:spPr>
            <a:xfrm flipH="1">
              <a:off x="1544820" y="3332712"/>
              <a:ext cx="16729" cy="31632"/>
            </a:xfrm>
            <a:custGeom>
              <a:rect b="b" l="l" r="r" t="t"/>
              <a:pathLst>
                <a:path extrusionOk="0" h="641" w="339">
                  <a:moveTo>
                    <a:pt x="320" y="1"/>
                  </a:moveTo>
                  <a:lnTo>
                    <a:pt x="207" y="151"/>
                  </a:lnTo>
                  <a:lnTo>
                    <a:pt x="132" y="302"/>
                  </a:lnTo>
                  <a:lnTo>
                    <a:pt x="56" y="471"/>
                  </a:lnTo>
                  <a:lnTo>
                    <a:pt x="0" y="641"/>
                  </a:lnTo>
                  <a:lnTo>
                    <a:pt x="75" y="622"/>
                  </a:lnTo>
                  <a:lnTo>
                    <a:pt x="113" y="471"/>
                  </a:lnTo>
                  <a:lnTo>
                    <a:pt x="188" y="358"/>
                  </a:lnTo>
                  <a:lnTo>
                    <a:pt x="339" y="95"/>
                  </a:lnTo>
                  <a:lnTo>
                    <a:pt x="320"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2"/>
            <p:cNvSpPr/>
            <p:nvPr/>
          </p:nvSpPr>
          <p:spPr>
            <a:xfrm flipH="1">
              <a:off x="1554093" y="1834806"/>
              <a:ext cx="170002" cy="321400"/>
            </a:xfrm>
            <a:custGeom>
              <a:rect b="b" l="l" r="r" t="t"/>
              <a:pathLst>
                <a:path extrusionOk="0" h="6513" w="3445">
                  <a:moveTo>
                    <a:pt x="3426" y="1"/>
                  </a:moveTo>
                  <a:lnTo>
                    <a:pt x="3407" y="20"/>
                  </a:lnTo>
                  <a:lnTo>
                    <a:pt x="3238" y="528"/>
                  </a:lnTo>
                  <a:lnTo>
                    <a:pt x="3031" y="1055"/>
                  </a:lnTo>
                  <a:lnTo>
                    <a:pt x="2805" y="1563"/>
                  </a:lnTo>
                  <a:lnTo>
                    <a:pt x="2560" y="2071"/>
                  </a:lnTo>
                  <a:lnTo>
                    <a:pt x="2315" y="2560"/>
                  </a:lnTo>
                  <a:lnTo>
                    <a:pt x="2033" y="3050"/>
                  </a:lnTo>
                  <a:lnTo>
                    <a:pt x="1751" y="3520"/>
                  </a:lnTo>
                  <a:lnTo>
                    <a:pt x="1450" y="3991"/>
                  </a:lnTo>
                  <a:lnTo>
                    <a:pt x="942" y="4724"/>
                  </a:lnTo>
                  <a:lnTo>
                    <a:pt x="678" y="5157"/>
                  </a:lnTo>
                  <a:lnTo>
                    <a:pt x="434" y="5590"/>
                  </a:lnTo>
                  <a:lnTo>
                    <a:pt x="208" y="6042"/>
                  </a:lnTo>
                  <a:lnTo>
                    <a:pt x="1" y="6493"/>
                  </a:lnTo>
                  <a:lnTo>
                    <a:pt x="1" y="6512"/>
                  </a:lnTo>
                  <a:lnTo>
                    <a:pt x="20" y="6512"/>
                  </a:lnTo>
                  <a:lnTo>
                    <a:pt x="227" y="6061"/>
                  </a:lnTo>
                  <a:lnTo>
                    <a:pt x="452" y="5609"/>
                  </a:lnTo>
                  <a:lnTo>
                    <a:pt x="697" y="5157"/>
                  </a:lnTo>
                  <a:lnTo>
                    <a:pt x="960" y="4743"/>
                  </a:lnTo>
                  <a:lnTo>
                    <a:pt x="1469" y="4009"/>
                  </a:lnTo>
                  <a:lnTo>
                    <a:pt x="1770" y="3539"/>
                  </a:lnTo>
                  <a:lnTo>
                    <a:pt x="2052" y="3068"/>
                  </a:lnTo>
                  <a:lnTo>
                    <a:pt x="2334" y="2579"/>
                  </a:lnTo>
                  <a:lnTo>
                    <a:pt x="2598" y="2071"/>
                  </a:lnTo>
                  <a:lnTo>
                    <a:pt x="2824" y="1582"/>
                  </a:lnTo>
                  <a:lnTo>
                    <a:pt x="3049" y="1055"/>
                  </a:lnTo>
                  <a:lnTo>
                    <a:pt x="3256" y="547"/>
                  </a:lnTo>
                  <a:lnTo>
                    <a:pt x="3445" y="20"/>
                  </a:lnTo>
                  <a:lnTo>
                    <a:pt x="3426"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2"/>
            <p:cNvSpPr/>
            <p:nvPr/>
          </p:nvSpPr>
          <p:spPr>
            <a:xfrm flipH="1">
              <a:off x="1401808" y="1641665"/>
              <a:ext cx="286067" cy="304671"/>
            </a:xfrm>
            <a:custGeom>
              <a:rect b="b" l="l" r="r" t="t"/>
              <a:pathLst>
                <a:path extrusionOk="0" h="6174" w="5797">
                  <a:moveTo>
                    <a:pt x="1920" y="1"/>
                  </a:moveTo>
                  <a:lnTo>
                    <a:pt x="1845" y="19"/>
                  </a:lnTo>
                  <a:lnTo>
                    <a:pt x="1770" y="38"/>
                  </a:lnTo>
                  <a:lnTo>
                    <a:pt x="1694" y="76"/>
                  </a:lnTo>
                  <a:lnTo>
                    <a:pt x="1638" y="132"/>
                  </a:lnTo>
                  <a:lnTo>
                    <a:pt x="1600" y="189"/>
                  </a:lnTo>
                  <a:lnTo>
                    <a:pt x="1581" y="264"/>
                  </a:lnTo>
                  <a:lnTo>
                    <a:pt x="1544" y="396"/>
                  </a:lnTo>
                  <a:lnTo>
                    <a:pt x="1544" y="528"/>
                  </a:lnTo>
                  <a:lnTo>
                    <a:pt x="1563" y="678"/>
                  </a:lnTo>
                  <a:lnTo>
                    <a:pt x="1600" y="810"/>
                  </a:lnTo>
                  <a:lnTo>
                    <a:pt x="1657" y="923"/>
                  </a:lnTo>
                  <a:lnTo>
                    <a:pt x="1788" y="1167"/>
                  </a:lnTo>
                  <a:lnTo>
                    <a:pt x="1958" y="1412"/>
                  </a:lnTo>
                  <a:lnTo>
                    <a:pt x="2334" y="1939"/>
                  </a:lnTo>
                  <a:lnTo>
                    <a:pt x="2748" y="2447"/>
                  </a:lnTo>
                  <a:lnTo>
                    <a:pt x="2560" y="2334"/>
                  </a:lnTo>
                  <a:lnTo>
                    <a:pt x="2353" y="2240"/>
                  </a:lnTo>
                  <a:lnTo>
                    <a:pt x="2165" y="2165"/>
                  </a:lnTo>
                  <a:lnTo>
                    <a:pt x="1958" y="2108"/>
                  </a:lnTo>
                  <a:lnTo>
                    <a:pt x="1751" y="2052"/>
                  </a:lnTo>
                  <a:lnTo>
                    <a:pt x="1525" y="2014"/>
                  </a:lnTo>
                  <a:lnTo>
                    <a:pt x="1092" y="1977"/>
                  </a:lnTo>
                  <a:lnTo>
                    <a:pt x="716" y="1977"/>
                  </a:lnTo>
                  <a:lnTo>
                    <a:pt x="528" y="2014"/>
                  </a:lnTo>
                  <a:lnTo>
                    <a:pt x="358" y="2071"/>
                  </a:lnTo>
                  <a:lnTo>
                    <a:pt x="283" y="2127"/>
                  </a:lnTo>
                  <a:lnTo>
                    <a:pt x="208" y="2184"/>
                  </a:lnTo>
                  <a:lnTo>
                    <a:pt x="132" y="2259"/>
                  </a:lnTo>
                  <a:lnTo>
                    <a:pt x="76" y="2334"/>
                  </a:lnTo>
                  <a:lnTo>
                    <a:pt x="38" y="2409"/>
                  </a:lnTo>
                  <a:lnTo>
                    <a:pt x="1" y="2503"/>
                  </a:lnTo>
                  <a:lnTo>
                    <a:pt x="1" y="2598"/>
                  </a:lnTo>
                  <a:lnTo>
                    <a:pt x="1" y="2692"/>
                  </a:lnTo>
                  <a:lnTo>
                    <a:pt x="38" y="2805"/>
                  </a:lnTo>
                  <a:lnTo>
                    <a:pt x="114" y="2899"/>
                  </a:lnTo>
                  <a:lnTo>
                    <a:pt x="189" y="2993"/>
                  </a:lnTo>
                  <a:lnTo>
                    <a:pt x="302" y="3068"/>
                  </a:lnTo>
                  <a:lnTo>
                    <a:pt x="396" y="3125"/>
                  </a:lnTo>
                  <a:lnTo>
                    <a:pt x="509" y="3162"/>
                  </a:lnTo>
                  <a:lnTo>
                    <a:pt x="753" y="3219"/>
                  </a:lnTo>
                  <a:lnTo>
                    <a:pt x="1111" y="3256"/>
                  </a:lnTo>
                  <a:lnTo>
                    <a:pt x="1487" y="3275"/>
                  </a:lnTo>
                  <a:lnTo>
                    <a:pt x="1845" y="3256"/>
                  </a:lnTo>
                  <a:lnTo>
                    <a:pt x="2202" y="3219"/>
                  </a:lnTo>
                  <a:lnTo>
                    <a:pt x="1939" y="3369"/>
                  </a:lnTo>
                  <a:lnTo>
                    <a:pt x="1676" y="3539"/>
                  </a:lnTo>
                  <a:lnTo>
                    <a:pt x="1412" y="3727"/>
                  </a:lnTo>
                  <a:lnTo>
                    <a:pt x="1186" y="3915"/>
                  </a:lnTo>
                  <a:lnTo>
                    <a:pt x="1092" y="4028"/>
                  </a:lnTo>
                  <a:lnTo>
                    <a:pt x="998" y="4141"/>
                  </a:lnTo>
                  <a:lnTo>
                    <a:pt x="923" y="4254"/>
                  </a:lnTo>
                  <a:lnTo>
                    <a:pt x="866" y="4385"/>
                  </a:lnTo>
                  <a:lnTo>
                    <a:pt x="810" y="4517"/>
                  </a:lnTo>
                  <a:lnTo>
                    <a:pt x="772" y="4649"/>
                  </a:lnTo>
                  <a:lnTo>
                    <a:pt x="735" y="4799"/>
                  </a:lnTo>
                  <a:lnTo>
                    <a:pt x="735" y="4931"/>
                  </a:lnTo>
                  <a:lnTo>
                    <a:pt x="753" y="5101"/>
                  </a:lnTo>
                  <a:lnTo>
                    <a:pt x="791" y="5176"/>
                  </a:lnTo>
                  <a:lnTo>
                    <a:pt x="829" y="5251"/>
                  </a:lnTo>
                  <a:lnTo>
                    <a:pt x="885" y="5308"/>
                  </a:lnTo>
                  <a:lnTo>
                    <a:pt x="942" y="5326"/>
                  </a:lnTo>
                  <a:lnTo>
                    <a:pt x="1055" y="5383"/>
                  </a:lnTo>
                  <a:lnTo>
                    <a:pt x="1186" y="5383"/>
                  </a:lnTo>
                  <a:lnTo>
                    <a:pt x="1318" y="5364"/>
                  </a:lnTo>
                  <a:lnTo>
                    <a:pt x="1450" y="5308"/>
                  </a:lnTo>
                  <a:lnTo>
                    <a:pt x="1563" y="5232"/>
                  </a:lnTo>
                  <a:lnTo>
                    <a:pt x="1751" y="5063"/>
                  </a:lnTo>
                  <a:lnTo>
                    <a:pt x="2184" y="4649"/>
                  </a:lnTo>
                  <a:lnTo>
                    <a:pt x="2579" y="4216"/>
                  </a:lnTo>
                  <a:lnTo>
                    <a:pt x="2598" y="4423"/>
                  </a:lnTo>
                  <a:lnTo>
                    <a:pt x="2616" y="4649"/>
                  </a:lnTo>
                  <a:lnTo>
                    <a:pt x="2692" y="5063"/>
                  </a:lnTo>
                  <a:lnTo>
                    <a:pt x="2729" y="5402"/>
                  </a:lnTo>
                  <a:lnTo>
                    <a:pt x="2786" y="5571"/>
                  </a:lnTo>
                  <a:lnTo>
                    <a:pt x="2842" y="5722"/>
                  </a:lnTo>
                  <a:lnTo>
                    <a:pt x="2899" y="5853"/>
                  </a:lnTo>
                  <a:lnTo>
                    <a:pt x="2974" y="5947"/>
                  </a:lnTo>
                  <a:lnTo>
                    <a:pt x="3068" y="6041"/>
                  </a:lnTo>
                  <a:lnTo>
                    <a:pt x="3162" y="6117"/>
                  </a:lnTo>
                  <a:lnTo>
                    <a:pt x="3294" y="6154"/>
                  </a:lnTo>
                  <a:lnTo>
                    <a:pt x="3426" y="6173"/>
                  </a:lnTo>
                  <a:lnTo>
                    <a:pt x="3539" y="6136"/>
                  </a:lnTo>
                  <a:lnTo>
                    <a:pt x="3595" y="6117"/>
                  </a:lnTo>
                  <a:lnTo>
                    <a:pt x="3652" y="6079"/>
                  </a:lnTo>
                  <a:lnTo>
                    <a:pt x="3708" y="6023"/>
                  </a:lnTo>
                  <a:lnTo>
                    <a:pt x="3746" y="5947"/>
                  </a:lnTo>
                  <a:lnTo>
                    <a:pt x="3802" y="5797"/>
                  </a:lnTo>
                  <a:lnTo>
                    <a:pt x="3840" y="5609"/>
                  </a:lnTo>
                  <a:lnTo>
                    <a:pt x="3877" y="5420"/>
                  </a:lnTo>
                  <a:lnTo>
                    <a:pt x="3896" y="5232"/>
                  </a:lnTo>
                  <a:lnTo>
                    <a:pt x="3896" y="5044"/>
                  </a:lnTo>
                  <a:lnTo>
                    <a:pt x="3877" y="4837"/>
                  </a:lnTo>
                  <a:lnTo>
                    <a:pt x="3840" y="4649"/>
                  </a:lnTo>
                  <a:lnTo>
                    <a:pt x="3783" y="4461"/>
                  </a:lnTo>
                  <a:lnTo>
                    <a:pt x="3727" y="4291"/>
                  </a:lnTo>
                  <a:lnTo>
                    <a:pt x="3896" y="4423"/>
                  </a:lnTo>
                  <a:lnTo>
                    <a:pt x="4084" y="4555"/>
                  </a:lnTo>
                  <a:lnTo>
                    <a:pt x="4291" y="4630"/>
                  </a:lnTo>
                  <a:lnTo>
                    <a:pt x="4517" y="4686"/>
                  </a:lnTo>
                  <a:lnTo>
                    <a:pt x="4743" y="4705"/>
                  </a:lnTo>
                  <a:lnTo>
                    <a:pt x="4969" y="4705"/>
                  </a:lnTo>
                  <a:lnTo>
                    <a:pt x="5195" y="4668"/>
                  </a:lnTo>
                  <a:lnTo>
                    <a:pt x="5402" y="4592"/>
                  </a:lnTo>
                  <a:lnTo>
                    <a:pt x="5552" y="4536"/>
                  </a:lnTo>
                  <a:lnTo>
                    <a:pt x="5684" y="4442"/>
                  </a:lnTo>
                  <a:lnTo>
                    <a:pt x="5722" y="4385"/>
                  </a:lnTo>
                  <a:lnTo>
                    <a:pt x="5778" y="4310"/>
                  </a:lnTo>
                  <a:lnTo>
                    <a:pt x="5797" y="4235"/>
                  </a:lnTo>
                  <a:lnTo>
                    <a:pt x="5797" y="4160"/>
                  </a:lnTo>
                  <a:lnTo>
                    <a:pt x="5797" y="4103"/>
                  </a:lnTo>
                  <a:lnTo>
                    <a:pt x="5778" y="4047"/>
                  </a:lnTo>
                  <a:lnTo>
                    <a:pt x="5722" y="3934"/>
                  </a:lnTo>
                  <a:lnTo>
                    <a:pt x="5646" y="3840"/>
                  </a:lnTo>
                  <a:lnTo>
                    <a:pt x="5533" y="3764"/>
                  </a:lnTo>
                  <a:lnTo>
                    <a:pt x="5326" y="3633"/>
                  </a:lnTo>
                  <a:lnTo>
                    <a:pt x="5082" y="3520"/>
                  </a:lnTo>
                  <a:lnTo>
                    <a:pt x="4818" y="3444"/>
                  </a:lnTo>
                  <a:lnTo>
                    <a:pt x="4555" y="3369"/>
                  </a:lnTo>
                  <a:lnTo>
                    <a:pt x="4178" y="3294"/>
                  </a:lnTo>
                  <a:lnTo>
                    <a:pt x="4423" y="3200"/>
                  </a:lnTo>
                  <a:lnTo>
                    <a:pt x="4649" y="3087"/>
                  </a:lnTo>
                  <a:lnTo>
                    <a:pt x="4856" y="2936"/>
                  </a:lnTo>
                  <a:lnTo>
                    <a:pt x="5063" y="2786"/>
                  </a:lnTo>
                  <a:lnTo>
                    <a:pt x="5251" y="2598"/>
                  </a:lnTo>
                  <a:lnTo>
                    <a:pt x="5345" y="2503"/>
                  </a:lnTo>
                  <a:lnTo>
                    <a:pt x="5421" y="2391"/>
                  </a:lnTo>
                  <a:lnTo>
                    <a:pt x="5477" y="2278"/>
                  </a:lnTo>
                  <a:lnTo>
                    <a:pt x="5533" y="2165"/>
                  </a:lnTo>
                  <a:lnTo>
                    <a:pt x="5571" y="2033"/>
                  </a:lnTo>
                  <a:lnTo>
                    <a:pt x="5590" y="1920"/>
                  </a:lnTo>
                  <a:lnTo>
                    <a:pt x="5609" y="1770"/>
                  </a:lnTo>
                  <a:lnTo>
                    <a:pt x="5590" y="1638"/>
                  </a:lnTo>
                  <a:lnTo>
                    <a:pt x="5552" y="1525"/>
                  </a:lnTo>
                  <a:lnTo>
                    <a:pt x="5496" y="1412"/>
                  </a:lnTo>
                  <a:lnTo>
                    <a:pt x="5421" y="1337"/>
                  </a:lnTo>
                  <a:lnTo>
                    <a:pt x="5326" y="1299"/>
                  </a:lnTo>
                  <a:lnTo>
                    <a:pt x="5232" y="1261"/>
                  </a:lnTo>
                  <a:lnTo>
                    <a:pt x="5138" y="1243"/>
                  </a:lnTo>
                  <a:lnTo>
                    <a:pt x="4931" y="1243"/>
                  </a:lnTo>
                  <a:lnTo>
                    <a:pt x="4724" y="1299"/>
                  </a:lnTo>
                  <a:lnTo>
                    <a:pt x="4555" y="1374"/>
                  </a:lnTo>
                  <a:lnTo>
                    <a:pt x="4367" y="1468"/>
                  </a:lnTo>
                  <a:lnTo>
                    <a:pt x="4197" y="1581"/>
                  </a:lnTo>
                  <a:lnTo>
                    <a:pt x="4009" y="1732"/>
                  </a:lnTo>
                  <a:lnTo>
                    <a:pt x="3840" y="1882"/>
                  </a:lnTo>
                  <a:lnTo>
                    <a:pt x="3670" y="2033"/>
                  </a:lnTo>
                  <a:lnTo>
                    <a:pt x="3407" y="2334"/>
                  </a:lnTo>
                  <a:lnTo>
                    <a:pt x="3200" y="2259"/>
                  </a:lnTo>
                  <a:lnTo>
                    <a:pt x="3200" y="1958"/>
                  </a:lnTo>
                  <a:lnTo>
                    <a:pt x="3181" y="1638"/>
                  </a:lnTo>
                  <a:lnTo>
                    <a:pt x="3125" y="1318"/>
                  </a:lnTo>
                  <a:lnTo>
                    <a:pt x="3049" y="1017"/>
                  </a:lnTo>
                  <a:lnTo>
                    <a:pt x="2993" y="866"/>
                  </a:lnTo>
                  <a:lnTo>
                    <a:pt x="2918" y="716"/>
                  </a:lnTo>
                  <a:lnTo>
                    <a:pt x="2842" y="584"/>
                  </a:lnTo>
                  <a:lnTo>
                    <a:pt x="2748" y="452"/>
                  </a:lnTo>
                  <a:lnTo>
                    <a:pt x="2635" y="339"/>
                  </a:lnTo>
                  <a:lnTo>
                    <a:pt x="2522" y="226"/>
                  </a:lnTo>
                  <a:lnTo>
                    <a:pt x="2391" y="151"/>
                  </a:lnTo>
                  <a:lnTo>
                    <a:pt x="2259" y="76"/>
                  </a:lnTo>
                  <a:lnTo>
                    <a:pt x="2090" y="19"/>
                  </a:lnTo>
                  <a:lnTo>
                    <a:pt x="19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2"/>
            <p:cNvSpPr/>
            <p:nvPr/>
          </p:nvSpPr>
          <p:spPr>
            <a:xfrm flipH="1">
              <a:off x="1401808" y="1641665"/>
              <a:ext cx="286067" cy="304671"/>
            </a:xfrm>
            <a:custGeom>
              <a:rect b="b" l="l" r="r" t="t"/>
              <a:pathLst>
                <a:path extrusionOk="0" fill="none" h="6174" w="5797">
                  <a:moveTo>
                    <a:pt x="3200" y="2259"/>
                  </a:moveTo>
                  <a:lnTo>
                    <a:pt x="3200" y="2259"/>
                  </a:lnTo>
                  <a:lnTo>
                    <a:pt x="3200" y="1958"/>
                  </a:lnTo>
                  <a:lnTo>
                    <a:pt x="3181" y="1638"/>
                  </a:lnTo>
                  <a:lnTo>
                    <a:pt x="3125" y="1318"/>
                  </a:lnTo>
                  <a:lnTo>
                    <a:pt x="3049" y="1017"/>
                  </a:lnTo>
                  <a:lnTo>
                    <a:pt x="3049" y="1017"/>
                  </a:lnTo>
                  <a:lnTo>
                    <a:pt x="2993" y="866"/>
                  </a:lnTo>
                  <a:lnTo>
                    <a:pt x="2918" y="716"/>
                  </a:lnTo>
                  <a:lnTo>
                    <a:pt x="2842" y="584"/>
                  </a:lnTo>
                  <a:lnTo>
                    <a:pt x="2748" y="452"/>
                  </a:lnTo>
                  <a:lnTo>
                    <a:pt x="2635" y="339"/>
                  </a:lnTo>
                  <a:lnTo>
                    <a:pt x="2522" y="226"/>
                  </a:lnTo>
                  <a:lnTo>
                    <a:pt x="2391" y="151"/>
                  </a:lnTo>
                  <a:lnTo>
                    <a:pt x="2259" y="76"/>
                  </a:lnTo>
                  <a:lnTo>
                    <a:pt x="2259" y="76"/>
                  </a:lnTo>
                  <a:lnTo>
                    <a:pt x="2090" y="19"/>
                  </a:lnTo>
                  <a:lnTo>
                    <a:pt x="1920" y="1"/>
                  </a:lnTo>
                  <a:lnTo>
                    <a:pt x="1845" y="19"/>
                  </a:lnTo>
                  <a:lnTo>
                    <a:pt x="1770" y="38"/>
                  </a:lnTo>
                  <a:lnTo>
                    <a:pt x="1694" y="76"/>
                  </a:lnTo>
                  <a:lnTo>
                    <a:pt x="1638" y="132"/>
                  </a:lnTo>
                  <a:lnTo>
                    <a:pt x="1638" y="132"/>
                  </a:lnTo>
                  <a:lnTo>
                    <a:pt x="1600" y="189"/>
                  </a:lnTo>
                  <a:lnTo>
                    <a:pt x="1581" y="264"/>
                  </a:lnTo>
                  <a:lnTo>
                    <a:pt x="1544" y="396"/>
                  </a:lnTo>
                  <a:lnTo>
                    <a:pt x="1544" y="396"/>
                  </a:lnTo>
                  <a:lnTo>
                    <a:pt x="1544" y="528"/>
                  </a:lnTo>
                  <a:lnTo>
                    <a:pt x="1563" y="678"/>
                  </a:lnTo>
                  <a:lnTo>
                    <a:pt x="1600" y="810"/>
                  </a:lnTo>
                  <a:lnTo>
                    <a:pt x="1657" y="923"/>
                  </a:lnTo>
                  <a:lnTo>
                    <a:pt x="1788" y="1167"/>
                  </a:lnTo>
                  <a:lnTo>
                    <a:pt x="1958" y="1412"/>
                  </a:lnTo>
                  <a:lnTo>
                    <a:pt x="1958" y="1412"/>
                  </a:lnTo>
                  <a:lnTo>
                    <a:pt x="2334" y="1939"/>
                  </a:lnTo>
                  <a:lnTo>
                    <a:pt x="2748" y="2447"/>
                  </a:lnTo>
                  <a:lnTo>
                    <a:pt x="2748" y="2447"/>
                  </a:lnTo>
                  <a:lnTo>
                    <a:pt x="2560" y="2334"/>
                  </a:lnTo>
                  <a:lnTo>
                    <a:pt x="2353" y="2240"/>
                  </a:lnTo>
                  <a:lnTo>
                    <a:pt x="2165" y="2165"/>
                  </a:lnTo>
                  <a:lnTo>
                    <a:pt x="1958" y="2108"/>
                  </a:lnTo>
                  <a:lnTo>
                    <a:pt x="1751" y="2052"/>
                  </a:lnTo>
                  <a:lnTo>
                    <a:pt x="1525" y="2014"/>
                  </a:lnTo>
                  <a:lnTo>
                    <a:pt x="1092" y="1977"/>
                  </a:lnTo>
                  <a:lnTo>
                    <a:pt x="1092" y="1977"/>
                  </a:lnTo>
                  <a:lnTo>
                    <a:pt x="904" y="1977"/>
                  </a:lnTo>
                  <a:lnTo>
                    <a:pt x="716" y="1977"/>
                  </a:lnTo>
                  <a:lnTo>
                    <a:pt x="528" y="2014"/>
                  </a:lnTo>
                  <a:lnTo>
                    <a:pt x="358" y="2071"/>
                  </a:lnTo>
                  <a:lnTo>
                    <a:pt x="358" y="2071"/>
                  </a:lnTo>
                  <a:lnTo>
                    <a:pt x="283" y="2127"/>
                  </a:lnTo>
                  <a:lnTo>
                    <a:pt x="208" y="2184"/>
                  </a:lnTo>
                  <a:lnTo>
                    <a:pt x="132" y="2259"/>
                  </a:lnTo>
                  <a:lnTo>
                    <a:pt x="76" y="2334"/>
                  </a:lnTo>
                  <a:lnTo>
                    <a:pt x="38" y="2409"/>
                  </a:lnTo>
                  <a:lnTo>
                    <a:pt x="1" y="2503"/>
                  </a:lnTo>
                  <a:lnTo>
                    <a:pt x="1" y="2598"/>
                  </a:lnTo>
                  <a:lnTo>
                    <a:pt x="1" y="2692"/>
                  </a:lnTo>
                  <a:lnTo>
                    <a:pt x="1" y="2692"/>
                  </a:lnTo>
                  <a:lnTo>
                    <a:pt x="38" y="2805"/>
                  </a:lnTo>
                  <a:lnTo>
                    <a:pt x="114" y="2899"/>
                  </a:lnTo>
                  <a:lnTo>
                    <a:pt x="189" y="2993"/>
                  </a:lnTo>
                  <a:lnTo>
                    <a:pt x="302" y="3068"/>
                  </a:lnTo>
                  <a:lnTo>
                    <a:pt x="302" y="3068"/>
                  </a:lnTo>
                  <a:lnTo>
                    <a:pt x="396" y="3125"/>
                  </a:lnTo>
                  <a:lnTo>
                    <a:pt x="509" y="3162"/>
                  </a:lnTo>
                  <a:lnTo>
                    <a:pt x="753" y="3219"/>
                  </a:lnTo>
                  <a:lnTo>
                    <a:pt x="753" y="3219"/>
                  </a:lnTo>
                  <a:lnTo>
                    <a:pt x="1111" y="3256"/>
                  </a:lnTo>
                  <a:lnTo>
                    <a:pt x="1487" y="3275"/>
                  </a:lnTo>
                  <a:lnTo>
                    <a:pt x="1845" y="3256"/>
                  </a:lnTo>
                  <a:lnTo>
                    <a:pt x="2202" y="3219"/>
                  </a:lnTo>
                  <a:lnTo>
                    <a:pt x="2202" y="3219"/>
                  </a:lnTo>
                  <a:lnTo>
                    <a:pt x="1939" y="3369"/>
                  </a:lnTo>
                  <a:lnTo>
                    <a:pt x="1676" y="3539"/>
                  </a:lnTo>
                  <a:lnTo>
                    <a:pt x="1412" y="3727"/>
                  </a:lnTo>
                  <a:lnTo>
                    <a:pt x="1186" y="3915"/>
                  </a:lnTo>
                  <a:lnTo>
                    <a:pt x="1186" y="3915"/>
                  </a:lnTo>
                  <a:lnTo>
                    <a:pt x="1092" y="4028"/>
                  </a:lnTo>
                  <a:lnTo>
                    <a:pt x="998" y="4141"/>
                  </a:lnTo>
                  <a:lnTo>
                    <a:pt x="923" y="4254"/>
                  </a:lnTo>
                  <a:lnTo>
                    <a:pt x="866" y="4385"/>
                  </a:lnTo>
                  <a:lnTo>
                    <a:pt x="810" y="4517"/>
                  </a:lnTo>
                  <a:lnTo>
                    <a:pt x="772" y="4649"/>
                  </a:lnTo>
                  <a:lnTo>
                    <a:pt x="735" y="4799"/>
                  </a:lnTo>
                  <a:lnTo>
                    <a:pt x="735" y="4931"/>
                  </a:lnTo>
                  <a:lnTo>
                    <a:pt x="735" y="4931"/>
                  </a:lnTo>
                  <a:lnTo>
                    <a:pt x="753" y="5101"/>
                  </a:lnTo>
                  <a:lnTo>
                    <a:pt x="791" y="5176"/>
                  </a:lnTo>
                  <a:lnTo>
                    <a:pt x="829" y="5251"/>
                  </a:lnTo>
                  <a:lnTo>
                    <a:pt x="829" y="5251"/>
                  </a:lnTo>
                  <a:lnTo>
                    <a:pt x="885" y="5308"/>
                  </a:lnTo>
                  <a:lnTo>
                    <a:pt x="942" y="5326"/>
                  </a:lnTo>
                  <a:lnTo>
                    <a:pt x="1055" y="5383"/>
                  </a:lnTo>
                  <a:lnTo>
                    <a:pt x="1186" y="5383"/>
                  </a:lnTo>
                  <a:lnTo>
                    <a:pt x="1318" y="5364"/>
                  </a:lnTo>
                  <a:lnTo>
                    <a:pt x="1318" y="5364"/>
                  </a:lnTo>
                  <a:lnTo>
                    <a:pt x="1450" y="5308"/>
                  </a:lnTo>
                  <a:lnTo>
                    <a:pt x="1563" y="5232"/>
                  </a:lnTo>
                  <a:lnTo>
                    <a:pt x="1751" y="5063"/>
                  </a:lnTo>
                  <a:lnTo>
                    <a:pt x="1751" y="5063"/>
                  </a:lnTo>
                  <a:lnTo>
                    <a:pt x="2184" y="4649"/>
                  </a:lnTo>
                  <a:lnTo>
                    <a:pt x="2579" y="4216"/>
                  </a:lnTo>
                  <a:lnTo>
                    <a:pt x="2579" y="4216"/>
                  </a:lnTo>
                  <a:lnTo>
                    <a:pt x="2598" y="4423"/>
                  </a:lnTo>
                  <a:lnTo>
                    <a:pt x="2616" y="4649"/>
                  </a:lnTo>
                  <a:lnTo>
                    <a:pt x="2692" y="5063"/>
                  </a:lnTo>
                  <a:lnTo>
                    <a:pt x="2692" y="5063"/>
                  </a:lnTo>
                  <a:lnTo>
                    <a:pt x="2729" y="5402"/>
                  </a:lnTo>
                  <a:lnTo>
                    <a:pt x="2786" y="5571"/>
                  </a:lnTo>
                  <a:lnTo>
                    <a:pt x="2842" y="5722"/>
                  </a:lnTo>
                  <a:lnTo>
                    <a:pt x="2842" y="5722"/>
                  </a:lnTo>
                  <a:lnTo>
                    <a:pt x="2899" y="5853"/>
                  </a:lnTo>
                  <a:lnTo>
                    <a:pt x="2974" y="5947"/>
                  </a:lnTo>
                  <a:lnTo>
                    <a:pt x="3068" y="6041"/>
                  </a:lnTo>
                  <a:lnTo>
                    <a:pt x="3162" y="6117"/>
                  </a:lnTo>
                  <a:lnTo>
                    <a:pt x="3162" y="6117"/>
                  </a:lnTo>
                  <a:lnTo>
                    <a:pt x="3294" y="6154"/>
                  </a:lnTo>
                  <a:lnTo>
                    <a:pt x="3426" y="6173"/>
                  </a:lnTo>
                  <a:lnTo>
                    <a:pt x="3539" y="6136"/>
                  </a:lnTo>
                  <a:lnTo>
                    <a:pt x="3595" y="6117"/>
                  </a:lnTo>
                  <a:lnTo>
                    <a:pt x="3652" y="6079"/>
                  </a:lnTo>
                  <a:lnTo>
                    <a:pt x="3652" y="6079"/>
                  </a:lnTo>
                  <a:lnTo>
                    <a:pt x="3708" y="6023"/>
                  </a:lnTo>
                  <a:lnTo>
                    <a:pt x="3746" y="5947"/>
                  </a:lnTo>
                  <a:lnTo>
                    <a:pt x="3802" y="5797"/>
                  </a:lnTo>
                  <a:lnTo>
                    <a:pt x="3802" y="5797"/>
                  </a:lnTo>
                  <a:lnTo>
                    <a:pt x="3840" y="5609"/>
                  </a:lnTo>
                  <a:lnTo>
                    <a:pt x="3877" y="5420"/>
                  </a:lnTo>
                  <a:lnTo>
                    <a:pt x="3896" y="5232"/>
                  </a:lnTo>
                  <a:lnTo>
                    <a:pt x="3896" y="5044"/>
                  </a:lnTo>
                  <a:lnTo>
                    <a:pt x="3877" y="4837"/>
                  </a:lnTo>
                  <a:lnTo>
                    <a:pt x="3840" y="4649"/>
                  </a:lnTo>
                  <a:lnTo>
                    <a:pt x="3783" y="4461"/>
                  </a:lnTo>
                  <a:lnTo>
                    <a:pt x="3727" y="4291"/>
                  </a:lnTo>
                  <a:lnTo>
                    <a:pt x="3727" y="4291"/>
                  </a:lnTo>
                  <a:lnTo>
                    <a:pt x="3896" y="4423"/>
                  </a:lnTo>
                  <a:lnTo>
                    <a:pt x="4084" y="4555"/>
                  </a:lnTo>
                  <a:lnTo>
                    <a:pt x="4291" y="4630"/>
                  </a:lnTo>
                  <a:lnTo>
                    <a:pt x="4517" y="4686"/>
                  </a:lnTo>
                  <a:lnTo>
                    <a:pt x="4743" y="4705"/>
                  </a:lnTo>
                  <a:lnTo>
                    <a:pt x="4969" y="4705"/>
                  </a:lnTo>
                  <a:lnTo>
                    <a:pt x="5195" y="4668"/>
                  </a:lnTo>
                  <a:lnTo>
                    <a:pt x="5402" y="4592"/>
                  </a:lnTo>
                  <a:lnTo>
                    <a:pt x="5402" y="4592"/>
                  </a:lnTo>
                  <a:lnTo>
                    <a:pt x="5552" y="4536"/>
                  </a:lnTo>
                  <a:lnTo>
                    <a:pt x="5684" y="4442"/>
                  </a:lnTo>
                  <a:lnTo>
                    <a:pt x="5722" y="4385"/>
                  </a:lnTo>
                  <a:lnTo>
                    <a:pt x="5778" y="4310"/>
                  </a:lnTo>
                  <a:lnTo>
                    <a:pt x="5797" y="4235"/>
                  </a:lnTo>
                  <a:lnTo>
                    <a:pt x="5797" y="4160"/>
                  </a:lnTo>
                  <a:lnTo>
                    <a:pt x="5797" y="4160"/>
                  </a:lnTo>
                  <a:lnTo>
                    <a:pt x="5797" y="4103"/>
                  </a:lnTo>
                  <a:lnTo>
                    <a:pt x="5778" y="4047"/>
                  </a:lnTo>
                  <a:lnTo>
                    <a:pt x="5722" y="3934"/>
                  </a:lnTo>
                  <a:lnTo>
                    <a:pt x="5646" y="3840"/>
                  </a:lnTo>
                  <a:lnTo>
                    <a:pt x="5533" y="3764"/>
                  </a:lnTo>
                  <a:lnTo>
                    <a:pt x="5533" y="3764"/>
                  </a:lnTo>
                  <a:lnTo>
                    <a:pt x="5326" y="3633"/>
                  </a:lnTo>
                  <a:lnTo>
                    <a:pt x="5082" y="3520"/>
                  </a:lnTo>
                  <a:lnTo>
                    <a:pt x="5082" y="3520"/>
                  </a:lnTo>
                  <a:lnTo>
                    <a:pt x="4818" y="3444"/>
                  </a:lnTo>
                  <a:lnTo>
                    <a:pt x="4555" y="3369"/>
                  </a:lnTo>
                  <a:lnTo>
                    <a:pt x="4555" y="3369"/>
                  </a:lnTo>
                  <a:lnTo>
                    <a:pt x="4178" y="3294"/>
                  </a:lnTo>
                  <a:lnTo>
                    <a:pt x="4178" y="3294"/>
                  </a:lnTo>
                  <a:lnTo>
                    <a:pt x="4423" y="3200"/>
                  </a:lnTo>
                  <a:lnTo>
                    <a:pt x="4649" y="3087"/>
                  </a:lnTo>
                  <a:lnTo>
                    <a:pt x="4856" y="2936"/>
                  </a:lnTo>
                  <a:lnTo>
                    <a:pt x="5063" y="2786"/>
                  </a:lnTo>
                  <a:lnTo>
                    <a:pt x="5063" y="2786"/>
                  </a:lnTo>
                  <a:lnTo>
                    <a:pt x="5251" y="2598"/>
                  </a:lnTo>
                  <a:lnTo>
                    <a:pt x="5345" y="2503"/>
                  </a:lnTo>
                  <a:lnTo>
                    <a:pt x="5421" y="2391"/>
                  </a:lnTo>
                  <a:lnTo>
                    <a:pt x="5477" y="2278"/>
                  </a:lnTo>
                  <a:lnTo>
                    <a:pt x="5533" y="2165"/>
                  </a:lnTo>
                  <a:lnTo>
                    <a:pt x="5571" y="2033"/>
                  </a:lnTo>
                  <a:lnTo>
                    <a:pt x="5590" y="1920"/>
                  </a:lnTo>
                  <a:lnTo>
                    <a:pt x="5590" y="1920"/>
                  </a:lnTo>
                  <a:lnTo>
                    <a:pt x="5609" y="1770"/>
                  </a:lnTo>
                  <a:lnTo>
                    <a:pt x="5590" y="1638"/>
                  </a:lnTo>
                  <a:lnTo>
                    <a:pt x="5552" y="1525"/>
                  </a:lnTo>
                  <a:lnTo>
                    <a:pt x="5496" y="1412"/>
                  </a:lnTo>
                  <a:lnTo>
                    <a:pt x="5496" y="1412"/>
                  </a:lnTo>
                  <a:lnTo>
                    <a:pt x="5421" y="1337"/>
                  </a:lnTo>
                  <a:lnTo>
                    <a:pt x="5326" y="1299"/>
                  </a:lnTo>
                  <a:lnTo>
                    <a:pt x="5232" y="1261"/>
                  </a:lnTo>
                  <a:lnTo>
                    <a:pt x="5138" y="1243"/>
                  </a:lnTo>
                  <a:lnTo>
                    <a:pt x="5044" y="1243"/>
                  </a:lnTo>
                  <a:lnTo>
                    <a:pt x="4931" y="1243"/>
                  </a:lnTo>
                  <a:lnTo>
                    <a:pt x="4724" y="1299"/>
                  </a:lnTo>
                  <a:lnTo>
                    <a:pt x="4724" y="1299"/>
                  </a:lnTo>
                  <a:lnTo>
                    <a:pt x="4555" y="1374"/>
                  </a:lnTo>
                  <a:lnTo>
                    <a:pt x="4367" y="1468"/>
                  </a:lnTo>
                  <a:lnTo>
                    <a:pt x="4197" y="1581"/>
                  </a:lnTo>
                  <a:lnTo>
                    <a:pt x="4009" y="1732"/>
                  </a:lnTo>
                  <a:lnTo>
                    <a:pt x="3840" y="1882"/>
                  </a:lnTo>
                  <a:lnTo>
                    <a:pt x="3670" y="2033"/>
                  </a:lnTo>
                  <a:lnTo>
                    <a:pt x="3407" y="23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2"/>
            <p:cNvSpPr/>
            <p:nvPr/>
          </p:nvSpPr>
          <p:spPr>
            <a:xfrm flipH="1">
              <a:off x="1477016" y="1747513"/>
              <a:ext cx="115177" cy="115226"/>
            </a:xfrm>
            <a:custGeom>
              <a:rect b="b" l="l" r="r" t="t"/>
              <a:pathLst>
                <a:path extrusionOk="0" h="2335" w="2334">
                  <a:moveTo>
                    <a:pt x="1092" y="1"/>
                  </a:moveTo>
                  <a:lnTo>
                    <a:pt x="979" y="20"/>
                  </a:lnTo>
                  <a:lnTo>
                    <a:pt x="866" y="39"/>
                  </a:lnTo>
                  <a:lnTo>
                    <a:pt x="753" y="76"/>
                  </a:lnTo>
                  <a:lnTo>
                    <a:pt x="640" y="114"/>
                  </a:lnTo>
                  <a:lnTo>
                    <a:pt x="546" y="170"/>
                  </a:lnTo>
                  <a:lnTo>
                    <a:pt x="376" y="302"/>
                  </a:lnTo>
                  <a:lnTo>
                    <a:pt x="226" y="471"/>
                  </a:lnTo>
                  <a:lnTo>
                    <a:pt x="113" y="678"/>
                  </a:lnTo>
                  <a:lnTo>
                    <a:pt x="38" y="885"/>
                  </a:lnTo>
                  <a:lnTo>
                    <a:pt x="0" y="998"/>
                  </a:lnTo>
                  <a:lnTo>
                    <a:pt x="0" y="1111"/>
                  </a:lnTo>
                  <a:lnTo>
                    <a:pt x="0" y="1224"/>
                  </a:lnTo>
                  <a:lnTo>
                    <a:pt x="19" y="1337"/>
                  </a:lnTo>
                  <a:lnTo>
                    <a:pt x="38" y="1469"/>
                  </a:lnTo>
                  <a:lnTo>
                    <a:pt x="75" y="1582"/>
                  </a:lnTo>
                  <a:lnTo>
                    <a:pt x="113" y="1676"/>
                  </a:lnTo>
                  <a:lnTo>
                    <a:pt x="169" y="1789"/>
                  </a:lnTo>
                  <a:lnTo>
                    <a:pt x="301" y="1958"/>
                  </a:lnTo>
                  <a:lnTo>
                    <a:pt x="470" y="2109"/>
                  </a:lnTo>
                  <a:lnTo>
                    <a:pt x="677" y="2222"/>
                  </a:lnTo>
                  <a:lnTo>
                    <a:pt x="885" y="2297"/>
                  </a:lnTo>
                  <a:lnTo>
                    <a:pt x="997" y="2316"/>
                  </a:lnTo>
                  <a:lnTo>
                    <a:pt x="1110" y="2334"/>
                  </a:lnTo>
                  <a:lnTo>
                    <a:pt x="1223" y="2334"/>
                  </a:lnTo>
                  <a:lnTo>
                    <a:pt x="1336" y="2316"/>
                  </a:lnTo>
                  <a:lnTo>
                    <a:pt x="1468" y="2297"/>
                  </a:lnTo>
                  <a:lnTo>
                    <a:pt x="1581" y="2259"/>
                  </a:lnTo>
                  <a:lnTo>
                    <a:pt x="1675" y="2203"/>
                  </a:lnTo>
                  <a:lnTo>
                    <a:pt x="1769" y="2165"/>
                  </a:lnTo>
                  <a:lnTo>
                    <a:pt x="1957" y="2015"/>
                  </a:lnTo>
                  <a:lnTo>
                    <a:pt x="2108" y="1845"/>
                  </a:lnTo>
                  <a:lnTo>
                    <a:pt x="2221" y="1657"/>
                  </a:lnTo>
                  <a:lnTo>
                    <a:pt x="2296" y="1450"/>
                  </a:lnTo>
                  <a:lnTo>
                    <a:pt x="2315" y="1337"/>
                  </a:lnTo>
                  <a:lnTo>
                    <a:pt x="2334" y="1224"/>
                  </a:lnTo>
                  <a:lnTo>
                    <a:pt x="2334" y="1111"/>
                  </a:lnTo>
                  <a:lnTo>
                    <a:pt x="2315" y="980"/>
                  </a:lnTo>
                  <a:lnTo>
                    <a:pt x="2296" y="867"/>
                  </a:lnTo>
                  <a:lnTo>
                    <a:pt x="2258" y="754"/>
                  </a:lnTo>
                  <a:lnTo>
                    <a:pt x="2202" y="641"/>
                  </a:lnTo>
                  <a:lnTo>
                    <a:pt x="2145" y="547"/>
                  </a:lnTo>
                  <a:lnTo>
                    <a:pt x="2014" y="377"/>
                  </a:lnTo>
                  <a:lnTo>
                    <a:pt x="1844" y="227"/>
                  </a:lnTo>
                  <a:lnTo>
                    <a:pt x="1656" y="114"/>
                  </a:lnTo>
                  <a:lnTo>
                    <a:pt x="1449" y="39"/>
                  </a:lnTo>
                  <a:lnTo>
                    <a:pt x="1336" y="20"/>
                  </a:lnTo>
                  <a:lnTo>
                    <a:pt x="12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2"/>
            <p:cNvSpPr/>
            <p:nvPr/>
          </p:nvSpPr>
          <p:spPr>
            <a:xfrm flipH="1">
              <a:off x="1553160" y="1798586"/>
              <a:ext cx="13077" cy="13077"/>
            </a:xfrm>
            <a:custGeom>
              <a:rect b="b" l="l" r="r" t="t"/>
              <a:pathLst>
                <a:path extrusionOk="0" h="265" w="265">
                  <a:moveTo>
                    <a:pt x="95" y="1"/>
                  </a:moveTo>
                  <a:lnTo>
                    <a:pt x="57" y="20"/>
                  </a:lnTo>
                  <a:lnTo>
                    <a:pt x="20" y="57"/>
                  </a:lnTo>
                  <a:lnTo>
                    <a:pt x="1" y="114"/>
                  </a:lnTo>
                  <a:lnTo>
                    <a:pt x="1" y="170"/>
                  </a:lnTo>
                  <a:lnTo>
                    <a:pt x="20" y="208"/>
                  </a:lnTo>
                  <a:lnTo>
                    <a:pt x="57" y="246"/>
                  </a:lnTo>
                  <a:lnTo>
                    <a:pt x="95" y="264"/>
                  </a:lnTo>
                  <a:lnTo>
                    <a:pt x="151" y="264"/>
                  </a:lnTo>
                  <a:lnTo>
                    <a:pt x="208" y="246"/>
                  </a:lnTo>
                  <a:lnTo>
                    <a:pt x="246" y="208"/>
                  </a:lnTo>
                  <a:lnTo>
                    <a:pt x="264" y="170"/>
                  </a:lnTo>
                  <a:lnTo>
                    <a:pt x="264" y="114"/>
                  </a:lnTo>
                  <a:lnTo>
                    <a:pt x="246" y="57"/>
                  </a:lnTo>
                  <a:lnTo>
                    <a:pt x="208" y="20"/>
                  </a:lnTo>
                  <a:lnTo>
                    <a:pt x="15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2"/>
            <p:cNvSpPr/>
            <p:nvPr/>
          </p:nvSpPr>
          <p:spPr>
            <a:xfrm flipH="1">
              <a:off x="1503024" y="1808801"/>
              <a:ext cx="13028" cy="14015"/>
            </a:xfrm>
            <a:custGeom>
              <a:rect b="b" l="l" r="r" t="t"/>
              <a:pathLst>
                <a:path extrusionOk="0" h="284" w="264">
                  <a:moveTo>
                    <a:pt x="94" y="1"/>
                  </a:moveTo>
                  <a:lnTo>
                    <a:pt x="57" y="20"/>
                  </a:lnTo>
                  <a:lnTo>
                    <a:pt x="19" y="57"/>
                  </a:lnTo>
                  <a:lnTo>
                    <a:pt x="0" y="114"/>
                  </a:lnTo>
                  <a:lnTo>
                    <a:pt x="0" y="170"/>
                  </a:lnTo>
                  <a:lnTo>
                    <a:pt x="19" y="208"/>
                  </a:lnTo>
                  <a:lnTo>
                    <a:pt x="57" y="246"/>
                  </a:lnTo>
                  <a:lnTo>
                    <a:pt x="94" y="283"/>
                  </a:lnTo>
                  <a:lnTo>
                    <a:pt x="151" y="283"/>
                  </a:lnTo>
                  <a:lnTo>
                    <a:pt x="207" y="246"/>
                  </a:lnTo>
                  <a:lnTo>
                    <a:pt x="245" y="227"/>
                  </a:lnTo>
                  <a:lnTo>
                    <a:pt x="264" y="170"/>
                  </a:lnTo>
                  <a:lnTo>
                    <a:pt x="264" y="114"/>
                  </a:lnTo>
                  <a:lnTo>
                    <a:pt x="245" y="57"/>
                  </a:lnTo>
                  <a:lnTo>
                    <a:pt x="207" y="20"/>
                  </a:lnTo>
                  <a:lnTo>
                    <a:pt x="15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2"/>
            <p:cNvSpPr/>
            <p:nvPr/>
          </p:nvSpPr>
          <p:spPr>
            <a:xfrm flipH="1">
              <a:off x="1527154" y="1816252"/>
              <a:ext cx="18653" cy="9327"/>
            </a:xfrm>
            <a:custGeom>
              <a:rect b="b" l="l" r="r" t="t"/>
              <a:pathLst>
                <a:path extrusionOk="0" h="189" w="378">
                  <a:moveTo>
                    <a:pt x="20" y="1"/>
                  </a:moveTo>
                  <a:lnTo>
                    <a:pt x="1" y="19"/>
                  </a:lnTo>
                  <a:lnTo>
                    <a:pt x="20" y="76"/>
                  </a:lnTo>
                  <a:lnTo>
                    <a:pt x="57" y="113"/>
                  </a:lnTo>
                  <a:lnTo>
                    <a:pt x="114" y="151"/>
                  </a:lnTo>
                  <a:lnTo>
                    <a:pt x="170" y="189"/>
                  </a:lnTo>
                  <a:lnTo>
                    <a:pt x="208" y="189"/>
                  </a:lnTo>
                  <a:lnTo>
                    <a:pt x="246" y="170"/>
                  </a:lnTo>
                  <a:lnTo>
                    <a:pt x="302" y="151"/>
                  </a:lnTo>
                  <a:lnTo>
                    <a:pt x="340" y="132"/>
                  </a:lnTo>
                  <a:lnTo>
                    <a:pt x="377" y="95"/>
                  </a:lnTo>
                  <a:lnTo>
                    <a:pt x="359" y="57"/>
                  </a:lnTo>
                  <a:lnTo>
                    <a:pt x="340" y="76"/>
                  </a:lnTo>
                  <a:lnTo>
                    <a:pt x="321" y="95"/>
                  </a:lnTo>
                  <a:lnTo>
                    <a:pt x="283" y="132"/>
                  </a:lnTo>
                  <a:lnTo>
                    <a:pt x="208" y="151"/>
                  </a:lnTo>
                  <a:lnTo>
                    <a:pt x="170" y="151"/>
                  </a:lnTo>
                  <a:lnTo>
                    <a:pt x="133" y="132"/>
                  </a:lnTo>
                  <a:lnTo>
                    <a:pt x="95" y="95"/>
                  </a:lnTo>
                  <a:lnTo>
                    <a:pt x="57" y="57"/>
                  </a:lnTo>
                  <a:lnTo>
                    <a:pt x="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2"/>
            <p:cNvSpPr/>
            <p:nvPr/>
          </p:nvSpPr>
          <p:spPr>
            <a:xfrm flipH="1">
              <a:off x="1542943" y="1971347"/>
              <a:ext cx="87345" cy="31632"/>
            </a:xfrm>
            <a:custGeom>
              <a:rect b="b" l="l" r="r" t="t"/>
              <a:pathLst>
                <a:path extrusionOk="0" h="641" w="1770">
                  <a:moveTo>
                    <a:pt x="1054" y="0"/>
                  </a:moveTo>
                  <a:lnTo>
                    <a:pt x="810" y="38"/>
                  </a:lnTo>
                  <a:lnTo>
                    <a:pt x="584" y="113"/>
                  </a:lnTo>
                  <a:lnTo>
                    <a:pt x="358" y="226"/>
                  </a:lnTo>
                  <a:lnTo>
                    <a:pt x="170" y="377"/>
                  </a:lnTo>
                  <a:lnTo>
                    <a:pt x="0" y="565"/>
                  </a:lnTo>
                  <a:lnTo>
                    <a:pt x="226" y="621"/>
                  </a:lnTo>
                  <a:lnTo>
                    <a:pt x="471" y="640"/>
                  </a:lnTo>
                  <a:lnTo>
                    <a:pt x="716" y="621"/>
                  </a:lnTo>
                  <a:lnTo>
                    <a:pt x="960" y="584"/>
                  </a:lnTo>
                  <a:lnTo>
                    <a:pt x="1186" y="508"/>
                  </a:lnTo>
                  <a:lnTo>
                    <a:pt x="1412" y="414"/>
                  </a:lnTo>
                  <a:lnTo>
                    <a:pt x="1600" y="283"/>
                  </a:lnTo>
                  <a:lnTo>
                    <a:pt x="1769" y="113"/>
                  </a:lnTo>
                  <a:lnTo>
                    <a:pt x="1544" y="38"/>
                  </a:lnTo>
                  <a:lnTo>
                    <a:pt x="12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2"/>
            <p:cNvSpPr/>
            <p:nvPr/>
          </p:nvSpPr>
          <p:spPr>
            <a:xfrm flipH="1">
              <a:off x="1745412" y="1619361"/>
              <a:ext cx="28819" cy="153323"/>
            </a:xfrm>
            <a:custGeom>
              <a:rect b="b" l="l" r="r" t="t"/>
              <a:pathLst>
                <a:path extrusionOk="0" h="3107" w="584">
                  <a:moveTo>
                    <a:pt x="170" y="1"/>
                  </a:moveTo>
                  <a:lnTo>
                    <a:pt x="132" y="20"/>
                  </a:lnTo>
                  <a:lnTo>
                    <a:pt x="76" y="76"/>
                  </a:lnTo>
                  <a:lnTo>
                    <a:pt x="38" y="151"/>
                  </a:lnTo>
                  <a:lnTo>
                    <a:pt x="19" y="246"/>
                  </a:lnTo>
                  <a:lnTo>
                    <a:pt x="0" y="471"/>
                  </a:lnTo>
                  <a:lnTo>
                    <a:pt x="0" y="716"/>
                  </a:lnTo>
                  <a:lnTo>
                    <a:pt x="0" y="961"/>
                  </a:lnTo>
                  <a:lnTo>
                    <a:pt x="38" y="1187"/>
                  </a:lnTo>
                  <a:lnTo>
                    <a:pt x="95" y="1657"/>
                  </a:lnTo>
                  <a:lnTo>
                    <a:pt x="151" y="2165"/>
                  </a:lnTo>
                  <a:lnTo>
                    <a:pt x="245" y="2654"/>
                  </a:lnTo>
                  <a:lnTo>
                    <a:pt x="302" y="2880"/>
                  </a:lnTo>
                  <a:lnTo>
                    <a:pt x="358" y="3106"/>
                  </a:lnTo>
                  <a:lnTo>
                    <a:pt x="396" y="2974"/>
                  </a:lnTo>
                  <a:lnTo>
                    <a:pt x="433" y="2805"/>
                  </a:lnTo>
                  <a:lnTo>
                    <a:pt x="471" y="2523"/>
                  </a:lnTo>
                  <a:lnTo>
                    <a:pt x="527" y="2222"/>
                  </a:lnTo>
                  <a:lnTo>
                    <a:pt x="546" y="1902"/>
                  </a:lnTo>
                  <a:lnTo>
                    <a:pt x="584" y="1601"/>
                  </a:lnTo>
                  <a:lnTo>
                    <a:pt x="584" y="1281"/>
                  </a:lnTo>
                  <a:lnTo>
                    <a:pt x="584" y="980"/>
                  </a:lnTo>
                  <a:lnTo>
                    <a:pt x="546" y="678"/>
                  </a:lnTo>
                  <a:lnTo>
                    <a:pt x="527" y="528"/>
                  </a:lnTo>
                  <a:lnTo>
                    <a:pt x="490" y="377"/>
                  </a:lnTo>
                  <a:lnTo>
                    <a:pt x="452" y="246"/>
                  </a:lnTo>
                  <a:lnTo>
                    <a:pt x="377" y="114"/>
                  </a:lnTo>
                  <a:lnTo>
                    <a:pt x="302" y="39"/>
                  </a:lnTo>
                  <a:lnTo>
                    <a:pt x="264" y="20"/>
                  </a:lnTo>
                  <a:lnTo>
                    <a:pt x="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2"/>
            <p:cNvSpPr/>
            <p:nvPr/>
          </p:nvSpPr>
          <p:spPr>
            <a:xfrm flipH="1">
              <a:off x="1762091" y="1685337"/>
              <a:ext cx="71554" cy="139308"/>
            </a:xfrm>
            <a:custGeom>
              <a:rect b="b" l="l" r="r" t="t"/>
              <a:pathLst>
                <a:path extrusionOk="0" h="2823" w="1450">
                  <a:moveTo>
                    <a:pt x="151" y="0"/>
                  </a:moveTo>
                  <a:lnTo>
                    <a:pt x="94" y="19"/>
                  </a:lnTo>
                  <a:lnTo>
                    <a:pt x="56" y="38"/>
                  </a:lnTo>
                  <a:lnTo>
                    <a:pt x="38" y="57"/>
                  </a:lnTo>
                  <a:lnTo>
                    <a:pt x="0" y="132"/>
                  </a:lnTo>
                  <a:lnTo>
                    <a:pt x="0" y="226"/>
                  </a:lnTo>
                  <a:lnTo>
                    <a:pt x="19" y="320"/>
                  </a:lnTo>
                  <a:lnTo>
                    <a:pt x="75" y="546"/>
                  </a:lnTo>
                  <a:lnTo>
                    <a:pt x="169" y="753"/>
                  </a:lnTo>
                  <a:lnTo>
                    <a:pt x="282" y="979"/>
                  </a:lnTo>
                  <a:lnTo>
                    <a:pt x="395" y="1186"/>
                  </a:lnTo>
                  <a:lnTo>
                    <a:pt x="621" y="1600"/>
                  </a:lnTo>
                  <a:lnTo>
                    <a:pt x="885" y="2014"/>
                  </a:lnTo>
                  <a:lnTo>
                    <a:pt x="1148" y="2447"/>
                  </a:lnTo>
                  <a:lnTo>
                    <a:pt x="1299" y="2635"/>
                  </a:lnTo>
                  <a:lnTo>
                    <a:pt x="1449" y="2823"/>
                  </a:lnTo>
                  <a:lnTo>
                    <a:pt x="1430" y="2691"/>
                  </a:lnTo>
                  <a:lnTo>
                    <a:pt x="1393" y="2522"/>
                  </a:lnTo>
                  <a:lnTo>
                    <a:pt x="1317" y="2240"/>
                  </a:lnTo>
                  <a:lnTo>
                    <a:pt x="1242" y="1938"/>
                  </a:lnTo>
                  <a:lnTo>
                    <a:pt x="1148" y="1637"/>
                  </a:lnTo>
                  <a:lnTo>
                    <a:pt x="1054" y="1336"/>
                  </a:lnTo>
                  <a:lnTo>
                    <a:pt x="941" y="1054"/>
                  </a:lnTo>
                  <a:lnTo>
                    <a:pt x="809" y="772"/>
                  </a:lnTo>
                  <a:lnTo>
                    <a:pt x="659" y="508"/>
                  </a:lnTo>
                  <a:lnTo>
                    <a:pt x="583" y="376"/>
                  </a:lnTo>
                  <a:lnTo>
                    <a:pt x="508" y="264"/>
                  </a:lnTo>
                  <a:lnTo>
                    <a:pt x="395" y="151"/>
                  </a:lnTo>
                  <a:lnTo>
                    <a:pt x="282" y="57"/>
                  </a:lnTo>
                  <a:lnTo>
                    <a:pt x="188" y="19"/>
                  </a:lnTo>
                  <a:lnTo>
                    <a:pt x="1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2"/>
            <p:cNvSpPr/>
            <p:nvPr/>
          </p:nvSpPr>
          <p:spPr>
            <a:xfrm flipH="1">
              <a:off x="1694338" y="1704828"/>
              <a:ext cx="71554" cy="138420"/>
            </a:xfrm>
            <a:custGeom>
              <a:rect b="b" l="l" r="r" t="t"/>
              <a:pathLst>
                <a:path extrusionOk="0" h="2805" w="1450">
                  <a:moveTo>
                    <a:pt x="1299" y="0"/>
                  </a:moveTo>
                  <a:lnTo>
                    <a:pt x="1224" y="19"/>
                  </a:lnTo>
                  <a:lnTo>
                    <a:pt x="1149" y="76"/>
                  </a:lnTo>
                  <a:lnTo>
                    <a:pt x="1092" y="132"/>
                  </a:lnTo>
                  <a:lnTo>
                    <a:pt x="942" y="320"/>
                  </a:lnTo>
                  <a:lnTo>
                    <a:pt x="829" y="527"/>
                  </a:lnTo>
                  <a:lnTo>
                    <a:pt x="735" y="753"/>
                  </a:lnTo>
                  <a:lnTo>
                    <a:pt x="641" y="979"/>
                  </a:lnTo>
                  <a:lnTo>
                    <a:pt x="452" y="1412"/>
                  </a:lnTo>
                  <a:lnTo>
                    <a:pt x="283" y="1882"/>
                  </a:lnTo>
                  <a:lnTo>
                    <a:pt x="114" y="2353"/>
                  </a:lnTo>
                  <a:lnTo>
                    <a:pt x="57" y="2578"/>
                  </a:lnTo>
                  <a:lnTo>
                    <a:pt x="1" y="2804"/>
                  </a:lnTo>
                  <a:lnTo>
                    <a:pt x="95" y="2710"/>
                  </a:lnTo>
                  <a:lnTo>
                    <a:pt x="208" y="2578"/>
                  </a:lnTo>
                  <a:lnTo>
                    <a:pt x="377" y="2353"/>
                  </a:lnTo>
                  <a:lnTo>
                    <a:pt x="565" y="2089"/>
                  </a:lnTo>
                  <a:lnTo>
                    <a:pt x="754" y="1845"/>
                  </a:lnTo>
                  <a:lnTo>
                    <a:pt x="923" y="1581"/>
                  </a:lnTo>
                  <a:lnTo>
                    <a:pt x="1074" y="1318"/>
                  </a:lnTo>
                  <a:lnTo>
                    <a:pt x="1224" y="1054"/>
                  </a:lnTo>
                  <a:lnTo>
                    <a:pt x="1337" y="772"/>
                  </a:lnTo>
                  <a:lnTo>
                    <a:pt x="1393" y="621"/>
                  </a:lnTo>
                  <a:lnTo>
                    <a:pt x="1431" y="490"/>
                  </a:lnTo>
                  <a:lnTo>
                    <a:pt x="1450" y="339"/>
                  </a:lnTo>
                  <a:lnTo>
                    <a:pt x="1450" y="188"/>
                  </a:lnTo>
                  <a:lnTo>
                    <a:pt x="1431" y="94"/>
                  </a:lnTo>
                  <a:lnTo>
                    <a:pt x="1412" y="57"/>
                  </a:lnTo>
                  <a:lnTo>
                    <a:pt x="1375" y="19"/>
                  </a:lnTo>
                  <a:lnTo>
                    <a:pt x="13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2"/>
            <p:cNvSpPr/>
            <p:nvPr/>
          </p:nvSpPr>
          <p:spPr>
            <a:xfrm flipH="1">
              <a:off x="1656241" y="1792122"/>
              <a:ext cx="121691" cy="97560"/>
            </a:xfrm>
            <a:custGeom>
              <a:rect b="b" l="l" r="r" t="t"/>
              <a:pathLst>
                <a:path extrusionOk="0" h="1977" w="2466">
                  <a:moveTo>
                    <a:pt x="2315" y="0"/>
                  </a:moveTo>
                  <a:lnTo>
                    <a:pt x="2221" y="19"/>
                  </a:lnTo>
                  <a:lnTo>
                    <a:pt x="2146" y="38"/>
                  </a:lnTo>
                  <a:lnTo>
                    <a:pt x="1939" y="151"/>
                  </a:lnTo>
                  <a:lnTo>
                    <a:pt x="1732" y="301"/>
                  </a:lnTo>
                  <a:lnTo>
                    <a:pt x="1562" y="452"/>
                  </a:lnTo>
                  <a:lnTo>
                    <a:pt x="1374" y="602"/>
                  </a:lnTo>
                  <a:lnTo>
                    <a:pt x="1016" y="922"/>
                  </a:lnTo>
                  <a:lnTo>
                    <a:pt x="659" y="1261"/>
                  </a:lnTo>
                  <a:lnTo>
                    <a:pt x="301" y="1619"/>
                  </a:lnTo>
                  <a:lnTo>
                    <a:pt x="132" y="1788"/>
                  </a:lnTo>
                  <a:lnTo>
                    <a:pt x="0" y="1976"/>
                  </a:lnTo>
                  <a:lnTo>
                    <a:pt x="113" y="1920"/>
                  </a:lnTo>
                  <a:lnTo>
                    <a:pt x="282" y="1863"/>
                  </a:lnTo>
                  <a:lnTo>
                    <a:pt x="527" y="1732"/>
                  </a:lnTo>
                  <a:lnTo>
                    <a:pt x="809" y="1581"/>
                  </a:lnTo>
                  <a:lnTo>
                    <a:pt x="1092" y="1430"/>
                  </a:lnTo>
                  <a:lnTo>
                    <a:pt x="1355" y="1280"/>
                  </a:lnTo>
                  <a:lnTo>
                    <a:pt x="1619" y="1111"/>
                  </a:lnTo>
                  <a:lnTo>
                    <a:pt x="1863" y="922"/>
                  </a:lnTo>
                  <a:lnTo>
                    <a:pt x="2089" y="715"/>
                  </a:lnTo>
                  <a:lnTo>
                    <a:pt x="2202" y="621"/>
                  </a:lnTo>
                  <a:lnTo>
                    <a:pt x="2296" y="508"/>
                  </a:lnTo>
                  <a:lnTo>
                    <a:pt x="2390" y="395"/>
                  </a:lnTo>
                  <a:lnTo>
                    <a:pt x="2447" y="264"/>
                  </a:lnTo>
                  <a:lnTo>
                    <a:pt x="2465" y="151"/>
                  </a:lnTo>
                  <a:lnTo>
                    <a:pt x="2465" y="113"/>
                  </a:lnTo>
                  <a:lnTo>
                    <a:pt x="2447" y="57"/>
                  </a:lnTo>
                  <a:lnTo>
                    <a:pt x="2428" y="38"/>
                  </a:lnTo>
                  <a:lnTo>
                    <a:pt x="2390" y="19"/>
                  </a:lnTo>
                  <a:lnTo>
                    <a:pt x="231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2"/>
            <p:cNvSpPr/>
            <p:nvPr/>
          </p:nvSpPr>
          <p:spPr>
            <a:xfrm flipH="1">
              <a:off x="1778819" y="1760540"/>
              <a:ext cx="71554" cy="138420"/>
            </a:xfrm>
            <a:custGeom>
              <a:rect b="b" l="l" r="r" t="t"/>
              <a:pathLst>
                <a:path extrusionOk="0" h="2805" w="1450">
                  <a:moveTo>
                    <a:pt x="113" y="0"/>
                  </a:moveTo>
                  <a:lnTo>
                    <a:pt x="76" y="38"/>
                  </a:lnTo>
                  <a:lnTo>
                    <a:pt x="38" y="57"/>
                  </a:lnTo>
                  <a:lnTo>
                    <a:pt x="19" y="132"/>
                  </a:lnTo>
                  <a:lnTo>
                    <a:pt x="0" y="226"/>
                  </a:lnTo>
                  <a:lnTo>
                    <a:pt x="19" y="302"/>
                  </a:lnTo>
                  <a:lnTo>
                    <a:pt x="94" y="527"/>
                  </a:lnTo>
                  <a:lnTo>
                    <a:pt x="188" y="753"/>
                  </a:lnTo>
                  <a:lnTo>
                    <a:pt x="283" y="960"/>
                  </a:lnTo>
                  <a:lnTo>
                    <a:pt x="395" y="1167"/>
                  </a:lnTo>
                  <a:lnTo>
                    <a:pt x="640" y="1581"/>
                  </a:lnTo>
                  <a:lnTo>
                    <a:pt x="885" y="2014"/>
                  </a:lnTo>
                  <a:lnTo>
                    <a:pt x="1167" y="2428"/>
                  </a:lnTo>
                  <a:lnTo>
                    <a:pt x="1299" y="2635"/>
                  </a:lnTo>
                  <a:lnTo>
                    <a:pt x="1449" y="2804"/>
                  </a:lnTo>
                  <a:lnTo>
                    <a:pt x="1431" y="2673"/>
                  </a:lnTo>
                  <a:lnTo>
                    <a:pt x="1393" y="2522"/>
                  </a:lnTo>
                  <a:lnTo>
                    <a:pt x="1318" y="2240"/>
                  </a:lnTo>
                  <a:lnTo>
                    <a:pt x="1242" y="1920"/>
                  </a:lnTo>
                  <a:lnTo>
                    <a:pt x="1167" y="1619"/>
                  </a:lnTo>
                  <a:lnTo>
                    <a:pt x="1054" y="1337"/>
                  </a:lnTo>
                  <a:lnTo>
                    <a:pt x="941" y="1054"/>
                  </a:lnTo>
                  <a:lnTo>
                    <a:pt x="828" y="772"/>
                  </a:lnTo>
                  <a:lnTo>
                    <a:pt x="678" y="490"/>
                  </a:lnTo>
                  <a:lnTo>
                    <a:pt x="602" y="377"/>
                  </a:lnTo>
                  <a:lnTo>
                    <a:pt x="508" y="245"/>
                  </a:lnTo>
                  <a:lnTo>
                    <a:pt x="414" y="151"/>
                  </a:lnTo>
                  <a:lnTo>
                    <a:pt x="301" y="57"/>
                  </a:lnTo>
                  <a:lnTo>
                    <a:pt x="2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2"/>
            <p:cNvSpPr/>
            <p:nvPr/>
          </p:nvSpPr>
          <p:spPr>
            <a:xfrm flipH="1">
              <a:off x="1778819" y="1760540"/>
              <a:ext cx="71554" cy="138420"/>
            </a:xfrm>
            <a:custGeom>
              <a:rect b="b" l="l" r="r" t="t"/>
              <a:pathLst>
                <a:path extrusionOk="0" fill="none" h="2805" w="1450">
                  <a:moveTo>
                    <a:pt x="678" y="490"/>
                  </a:moveTo>
                  <a:lnTo>
                    <a:pt x="678" y="490"/>
                  </a:lnTo>
                  <a:lnTo>
                    <a:pt x="602" y="377"/>
                  </a:lnTo>
                  <a:lnTo>
                    <a:pt x="508" y="245"/>
                  </a:lnTo>
                  <a:lnTo>
                    <a:pt x="414" y="151"/>
                  </a:lnTo>
                  <a:lnTo>
                    <a:pt x="301" y="57"/>
                  </a:lnTo>
                  <a:lnTo>
                    <a:pt x="301" y="57"/>
                  </a:lnTo>
                  <a:lnTo>
                    <a:pt x="207" y="0"/>
                  </a:lnTo>
                  <a:lnTo>
                    <a:pt x="151" y="0"/>
                  </a:lnTo>
                  <a:lnTo>
                    <a:pt x="113" y="0"/>
                  </a:lnTo>
                  <a:lnTo>
                    <a:pt x="113" y="0"/>
                  </a:lnTo>
                  <a:lnTo>
                    <a:pt x="76" y="38"/>
                  </a:lnTo>
                  <a:lnTo>
                    <a:pt x="38" y="57"/>
                  </a:lnTo>
                  <a:lnTo>
                    <a:pt x="19" y="132"/>
                  </a:lnTo>
                  <a:lnTo>
                    <a:pt x="0" y="226"/>
                  </a:lnTo>
                  <a:lnTo>
                    <a:pt x="19" y="302"/>
                  </a:lnTo>
                  <a:lnTo>
                    <a:pt x="19" y="302"/>
                  </a:lnTo>
                  <a:lnTo>
                    <a:pt x="94" y="527"/>
                  </a:lnTo>
                  <a:lnTo>
                    <a:pt x="188" y="753"/>
                  </a:lnTo>
                  <a:lnTo>
                    <a:pt x="283" y="960"/>
                  </a:lnTo>
                  <a:lnTo>
                    <a:pt x="395" y="1167"/>
                  </a:lnTo>
                  <a:lnTo>
                    <a:pt x="395" y="1167"/>
                  </a:lnTo>
                  <a:lnTo>
                    <a:pt x="640" y="1581"/>
                  </a:lnTo>
                  <a:lnTo>
                    <a:pt x="885" y="2014"/>
                  </a:lnTo>
                  <a:lnTo>
                    <a:pt x="1167" y="2428"/>
                  </a:lnTo>
                  <a:lnTo>
                    <a:pt x="1299" y="2635"/>
                  </a:lnTo>
                  <a:lnTo>
                    <a:pt x="1449" y="2804"/>
                  </a:lnTo>
                  <a:lnTo>
                    <a:pt x="1449" y="2804"/>
                  </a:lnTo>
                  <a:lnTo>
                    <a:pt x="1431" y="2673"/>
                  </a:lnTo>
                  <a:lnTo>
                    <a:pt x="1393" y="2522"/>
                  </a:lnTo>
                  <a:lnTo>
                    <a:pt x="1318" y="2240"/>
                  </a:lnTo>
                  <a:lnTo>
                    <a:pt x="1318" y="2240"/>
                  </a:lnTo>
                  <a:lnTo>
                    <a:pt x="1242" y="1920"/>
                  </a:lnTo>
                  <a:lnTo>
                    <a:pt x="1167" y="1619"/>
                  </a:lnTo>
                  <a:lnTo>
                    <a:pt x="1167" y="1619"/>
                  </a:lnTo>
                  <a:lnTo>
                    <a:pt x="1054" y="1337"/>
                  </a:lnTo>
                  <a:lnTo>
                    <a:pt x="941" y="1054"/>
                  </a:lnTo>
                  <a:lnTo>
                    <a:pt x="828" y="772"/>
                  </a:lnTo>
                  <a:lnTo>
                    <a:pt x="678" y="4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2"/>
            <p:cNvSpPr/>
            <p:nvPr/>
          </p:nvSpPr>
          <p:spPr>
            <a:xfrm flipH="1">
              <a:off x="1753751" y="1716869"/>
              <a:ext cx="80831" cy="305609"/>
            </a:xfrm>
            <a:custGeom>
              <a:rect b="b" l="l" r="r" t="t"/>
              <a:pathLst>
                <a:path extrusionOk="0" h="6193" w="1638">
                  <a:moveTo>
                    <a:pt x="1619" y="1"/>
                  </a:moveTo>
                  <a:lnTo>
                    <a:pt x="1600" y="20"/>
                  </a:lnTo>
                  <a:lnTo>
                    <a:pt x="1600" y="246"/>
                  </a:lnTo>
                  <a:lnTo>
                    <a:pt x="1600" y="641"/>
                  </a:lnTo>
                  <a:lnTo>
                    <a:pt x="1581" y="1017"/>
                  </a:lnTo>
                  <a:lnTo>
                    <a:pt x="1543" y="1412"/>
                  </a:lnTo>
                  <a:lnTo>
                    <a:pt x="1506" y="1808"/>
                  </a:lnTo>
                  <a:lnTo>
                    <a:pt x="1449" y="2184"/>
                  </a:lnTo>
                  <a:lnTo>
                    <a:pt x="1374" y="2560"/>
                  </a:lnTo>
                  <a:lnTo>
                    <a:pt x="1299" y="2937"/>
                  </a:lnTo>
                  <a:lnTo>
                    <a:pt x="1205" y="3313"/>
                  </a:lnTo>
                  <a:lnTo>
                    <a:pt x="1092" y="3689"/>
                  </a:lnTo>
                  <a:lnTo>
                    <a:pt x="960" y="4066"/>
                  </a:lnTo>
                  <a:lnTo>
                    <a:pt x="828" y="4423"/>
                  </a:lnTo>
                  <a:lnTo>
                    <a:pt x="697" y="4781"/>
                  </a:lnTo>
                  <a:lnTo>
                    <a:pt x="527" y="5138"/>
                  </a:lnTo>
                  <a:lnTo>
                    <a:pt x="377" y="5496"/>
                  </a:lnTo>
                  <a:lnTo>
                    <a:pt x="188" y="5835"/>
                  </a:lnTo>
                  <a:lnTo>
                    <a:pt x="0" y="6174"/>
                  </a:lnTo>
                  <a:lnTo>
                    <a:pt x="0" y="6192"/>
                  </a:lnTo>
                  <a:lnTo>
                    <a:pt x="19" y="6192"/>
                  </a:lnTo>
                  <a:lnTo>
                    <a:pt x="207" y="5854"/>
                  </a:lnTo>
                  <a:lnTo>
                    <a:pt x="395" y="5496"/>
                  </a:lnTo>
                  <a:lnTo>
                    <a:pt x="565" y="5157"/>
                  </a:lnTo>
                  <a:lnTo>
                    <a:pt x="715" y="4800"/>
                  </a:lnTo>
                  <a:lnTo>
                    <a:pt x="866" y="4442"/>
                  </a:lnTo>
                  <a:lnTo>
                    <a:pt x="998" y="4066"/>
                  </a:lnTo>
                  <a:lnTo>
                    <a:pt x="1111" y="3689"/>
                  </a:lnTo>
                  <a:lnTo>
                    <a:pt x="1223" y="3332"/>
                  </a:lnTo>
                  <a:lnTo>
                    <a:pt x="1318" y="2955"/>
                  </a:lnTo>
                  <a:lnTo>
                    <a:pt x="1393" y="2560"/>
                  </a:lnTo>
                  <a:lnTo>
                    <a:pt x="1468" y="2184"/>
                  </a:lnTo>
                  <a:lnTo>
                    <a:pt x="1525" y="1808"/>
                  </a:lnTo>
                  <a:lnTo>
                    <a:pt x="1562" y="1412"/>
                  </a:lnTo>
                  <a:lnTo>
                    <a:pt x="1600" y="1036"/>
                  </a:lnTo>
                  <a:lnTo>
                    <a:pt x="1619" y="641"/>
                  </a:lnTo>
                  <a:lnTo>
                    <a:pt x="1637" y="246"/>
                  </a:lnTo>
                  <a:lnTo>
                    <a:pt x="1619" y="20"/>
                  </a:lnTo>
                  <a:lnTo>
                    <a:pt x="1619"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2"/>
            <p:cNvSpPr/>
            <p:nvPr/>
          </p:nvSpPr>
          <p:spPr>
            <a:xfrm flipH="1">
              <a:off x="1654365" y="2073494"/>
              <a:ext cx="162600" cy="155149"/>
            </a:xfrm>
            <a:custGeom>
              <a:rect b="b" l="l" r="r" t="t"/>
              <a:pathLst>
                <a:path extrusionOk="0" h="3144" w="3295">
                  <a:moveTo>
                    <a:pt x="3294" y="0"/>
                  </a:moveTo>
                  <a:lnTo>
                    <a:pt x="547" y="320"/>
                  </a:lnTo>
                  <a:lnTo>
                    <a:pt x="321" y="603"/>
                  </a:lnTo>
                  <a:lnTo>
                    <a:pt x="170" y="885"/>
                  </a:lnTo>
                  <a:lnTo>
                    <a:pt x="76" y="1148"/>
                  </a:lnTo>
                  <a:lnTo>
                    <a:pt x="20" y="1393"/>
                  </a:lnTo>
                  <a:lnTo>
                    <a:pt x="1" y="1656"/>
                  </a:lnTo>
                  <a:lnTo>
                    <a:pt x="1" y="1882"/>
                  </a:lnTo>
                  <a:lnTo>
                    <a:pt x="57" y="2108"/>
                  </a:lnTo>
                  <a:lnTo>
                    <a:pt x="114" y="2296"/>
                  </a:lnTo>
                  <a:lnTo>
                    <a:pt x="189" y="2484"/>
                  </a:lnTo>
                  <a:lnTo>
                    <a:pt x="264" y="2654"/>
                  </a:lnTo>
                  <a:lnTo>
                    <a:pt x="358" y="2804"/>
                  </a:lnTo>
                  <a:lnTo>
                    <a:pt x="434" y="2917"/>
                  </a:lnTo>
                  <a:lnTo>
                    <a:pt x="584" y="3087"/>
                  </a:lnTo>
                  <a:lnTo>
                    <a:pt x="641" y="3143"/>
                  </a:lnTo>
                  <a:lnTo>
                    <a:pt x="3238" y="2503"/>
                  </a:lnTo>
                  <a:lnTo>
                    <a:pt x="3162" y="2409"/>
                  </a:lnTo>
                  <a:lnTo>
                    <a:pt x="2993" y="2146"/>
                  </a:lnTo>
                  <a:lnTo>
                    <a:pt x="2899" y="1958"/>
                  </a:lnTo>
                  <a:lnTo>
                    <a:pt x="2824" y="1751"/>
                  </a:lnTo>
                  <a:lnTo>
                    <a:pt x="2748" y="1544"/>
                  </a:lnTo>
                  <a:lnTo>
                    <a:pt x="2711" y="1318"/>
                  </a:lnTo>
                  <a:lnTo>
                    <a:pt x="2711" y="1186"/>
                  </a:lnTo>
                  <a:lnTo>
                    <a:pt x="2711" y="1073"/>
                  </a:lnTo>
                  <a:lnTo>
                    <a:pt x="2786" y="847"/>
                  </a:lnTo>
                  <a:lnTo>
                    <a:pt x="2880" y="621"/>
                  </a:lnTo>
                  <a:lnTo>
                    <a:pt x="2974" y="433"/>
                  </a:lnTo>
                  <a:lnTo>
                    <a:pt x="3106" y="264"/>
                  </a:lnTo>
                  <a:lnTo>
                    <a:pt x="3200" y="113"/>
                  </a:lnTo>
                  <a:lnTo>
                    <a:pt x="32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2"/>
            <p:cNvSpPr/>
            <p:nvPr/>
          </p:nvSpPr>
          <p:spPr>
            <a:xfrm flipH="1">
              <a:off x="1654365" y="2073494"/>
              <a:ext cx="162600" cy="155149"/>
            </a:xfrm>
            <a:custGeom>
              <a:rect b="b" l="l" r="r" t="t"/>
              <a:pathLst>
                <a:path extrusionOk="0" fill="none" h="3144" w="3295">
                  <a:moveTo>
                    <a:pt x="547" y="320"/>
                  </a:moveTo>
                  <a:lnTo>
                    <a:pt x="3294" y="0"/>
                  </a:lnTo>
                  <a:lnTo>
                    <a:pt x="3294" y="0"/>
                  </a:lnTo>
                  <a:lnTo>
                    <a:pt x="3200" y="113"/>
                  </a:lnTo>
                  <a:lnTo>
                    <a:pt x="3106" y="264"/>
                  </a:lnTo>
                  <a:lnTo>
                    <a:pt x="2974" y="433"/>
                  </a:lnTo>
                  <a:lnTo>
                    <a:pt x="2880" y="621"/>
                  </a:lnTo>
                  <a:lnTo>
                    <a:pt x="2786" y="847"/>
                  </a:lnTo>
                  <a:lnTo>
                    <a:pt x="2711" y="1073"/>
                  </a:lnTo>
                  <a:lnTo>
                    <a:pt x="2711" y="1186"/>
                  </a:lnTo>
                  <a:lnTo>
                    <a:pt x="2711" y="1318"/>
                  </a:lnTo>
                  <a:lnTo>
                    <a:pt x="2711" y="1318"/>
                  </a:lnTo>
                  <a:lnTo>
                    <a:pt x="2748" y="1544"/>
                  </a:lnTo>
                  <a:lnTo>
                    <a:pt x="2824" y="1751"/>
                  </a:lnTo>
                  <a:lnTo>
                    <a:pt x="2899" y="1958"/>
                  </a:lnTo>
                  <a:lnTo>
                    <a:pt x="2993" y="2146"/>
                  </a:lnTo>
                  <a:lnTo>
                    <a:pt x="3162" y="2409"/>
                  </a:lnTo>
                  <a:lnTo>
                    <a:pt x="3238" y="2503"/>
                  </a:lnTo>
                  <a:lnTo>
                    <a:pt x="641" y="3143"/>
                  </a:lnTo>
                  <a:lnTo>
                    <a:pt x="641" y="3143"/>
                  </a:lnTo>
                  <a:lnTo>
                    <a:pt x="584" y="3087"/>
                  </a:lnTo>
                  <a:lnTo>
                    <a:pt x="434" y="2917"/>
                  </a:lnTo>
                  <a:lnTo>
                    <a:pt x="358" y="2804"/>
                  </a:lnTo>
                  <a:lnTo>
                    <a:pt x="264" y="2654"/>
                  </a:lnTo>
                  <a:lnTo>
                    <a:pt x="189" y="2484"/>
                  </a:lnTo>
                  <a:lnTo>
                    <a:pt x="114" y="2296"/>
                  </a:lnTo>
                  <a:lnTo>
                    <a:pt x="57" y="2108"/>
                  </a:lnTo>
                  <a:lnTo>
                    <a:pt x="1" y="1882"/>
                  </a:lnTo>
                  <a:lnTo>
                    <a:pt x="1" y="1656"/>
                  </a:lnTo>
                  <a:lnTo>
                    <a:pt x="20" y="1393"/>
                  </a:lnTo>
                  <a:lnTo>
                    <a:pt x="76" y="1148"/>
                  </a:lnTo>
                  <a:lnTo>
                    <a:pt x="170" y="885"/>
                  </a:lnTo>
                  <a:lnTo>
                    <a:pt x="321" y="603"/>
                  </a:lnTo>
                  <a:lnTo>
                    <a:pt x="547" y="3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2"/>
            <p:cNvSpPr/>
            <p:nvPr/>
          </p:nvSpPr>
          <p:spPr>
            <a:xfrm flipH="1">
              <a:off x="1785323" y="2069793"/>
              <a:ext cx="480151" cy="158850"/>
            </a:xfrm>
            <a:custGeom>
              <a:rect b="b" l="l" r="r" t="t"/>
              <a:pathLst>
                <a:path extrusionOk="0" h="3219" w="9730">
                  <a:moveTo>
                    <a:pt x="339" y="0"/>
                  </a:moveTo>
                  <a:lnTo>
                    <a:pt x="282" y="94"/>
                  </a:lnTo>
                  <a:lnTo>
                    <a:pt x="188" y="358"/>
                  </a:lnTo>
                  <a:lnTo>
                    <a:pt x="132" y="565"/>
                  </a:lnTo>
                  <a:lnTo>
                    <a:pt x="75" y="809"/>
                  </a:lnTo>
                  <a:lnTo>
                    <a:pt x="38" y="1092"/>
                  </a:lnTo>
                  <a:lnTo>
                    <a:pt x="0" y="1412"/>
                  </a:lnTo>
                  <a:lnTo>
                    <a:pt x="0" y="1731"/>
                  </a:lnTo>
                  <a:lnTo>
                    <a:pt x="19" y="2014"/>
                  </a:lnTo>
                  <a:lnTo>
                    <a:pt x="57" y="2258"/>
                  </a:lnTo>
                  <a:lnTo>
                    <a:pt x="94" y="2447"/>
                  </a:lnTo>
                  <a:lnTo>
                    <a:pt x="169" y="2729"/>
                  </a:lnTo>
                  <a:lnTo>
                    <a:pt x="207" y="2823"/>
                  </a:lnTo>
                  <a:lnTo>
                    <a:pt x="9730" y="3218"/>
                  </a:lnTo>
                  <a:lnTo>
                    <a:pt x="9654" y="3105"/>
                  </a:lnTo>
                  <a:lnTo>
                    <a:pt x="9579" y="2973"/>
                  </a:lnTo>
                  <a:lnTo>
                    <a:pt x="9485" y="2785"/>
                  </a:lnTo>
                  <a:lnTo>
                    <a:pt x="9410" y="2559"/>
                  </a:lnTo>
                  <a:lnTo>
                    <a:pt x="9334" y="2315"/>
                  </a:lnTo>
                  <a:lnTo>
                    <a:pt x="9297" y="2033"/>
                  </a:lnTo>
                  <a:lnTo>
                    <a:pt x="9278" y="1882"/>
                  </a:lnTo>
                  <a:lnTo>
                    <a:pt x="9297" y="1731"/>
                  </a:lnTo>
                  <a:lnTo>
                    <a:pt x="9316" y="1449"/>
                  </a:lnTo>
                  <a:lnTo>
                    <a:pt x="9372" y="1186"/>
                  </a:lnTo>
                  <a:lnTo>
                    <a:pt x="9410" y="960"/>
                  </a:lnTo>
                  <a:lnTo>
                    <a:pt x="9485" y="772"/>
                  </a:lnTo>
                  <a:lnTo>
                    <a:pt x="9579" y="489"/>
                  </a:lnTo>
                  <a:lnTo>
                    <a:pt x="9636" y="395"/>
                  </a:lnTo>
                  <a:lnTo>
                    <a:pt x="33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2"/>
            <p:cNvSpPr/>
            <p:nvPr/>
          </p:nvSpPr>
          <p:spPr>
            <a:xfrm flipH="1">
              <a:off x="1785323" y="2069793"/>
              <a:ext cx="480151" cy="158850"/>
            </a:xfrm>
            <a:custGeom>
              <a:rect b="b" l="l" r="r" t="t"/>
              <a:pathLst>
                <a:path extrusionOk="0" fill="none" h="3219" w="9730">
                  <a:moveTo>
                    <a:pt x="9730" y="3218"/>
                  </a:moveTo>
                  <a:lnTo>
                    <a:pt x="207" y="2823"/>
                  </a:lnTo>
                  <a:lnTo>
                    <a:pt x="207" y="2823"/>
                  </a:lnTo>
                  <a:lnTo>
                    <a:pt x="169" y="2729"/>
                  </a:lnTo>
                  <a:lnTo>
                    <a:pt x="94" y="2447"/>
                  </a:lnTo>
                  <a:lnTo>
                    <a:pt x="57" y="2258"/>
                  </a:lnTo>
                  <a:lnTo>
                    <a:pt x="19" y="2014"/>
                  </a:lnTo>
                  <a:lnTo>
                    <a:pt x="0" y="1731"/>
                  </a:lnTo>
                  <a:lnTo>
                    <a:pt x="0" y="1412"/>
                  </a:lnTo>
                  <a:lnTo>
                    <a:pt x="0" y="1412"/>
                  </a:lnTo>
                  <a:lnTo>
                    <a:pt x="38" y="1092"/>
                  </a:lnTo>
                  <a:lnTo>
                    <a:pt x="75" y="809"/>
                  </a:lnTo>
                  <a:lnTo>
                    <a:pt x="132" y="565"/>
                  </a:lnTo>
                  <a:lnTo>
                    <a:pt x="188" y="358"/>
                  </a:lnTo>
                  <a:lnTo>
                    <a:pt x="282" y="94"/>
                  </a:lnTo>
                  <a:lnTo>
                    <a:pt x="339" y="0"/>
                  </a:lnTo>
                  <a:lnTo>
                    <a:pt x="9636" y="395"/>
                  </a:lnTo>
                  <a:lnTo>
                    <a:pt x="9636" y="395"/>
                  </a:lnTo>
                  <a:lnTo>
                    <a:pt x="9579" y="489"/>
                  </a:lnTo>
                  <a:lnTo>
                    <a:pt x="9485" y="772"/>
                  </a:lnTo>
                  <a:lnTo>
                    <a:pt x="9410" y="960"/>
                  </a:lnTo>
                  <a:lnTo>
                    <a:pt x="9372" y="1186"/>
                  </a:lnTo>
                  <a:lnTo>
                    <a:pt x="9316" y="1449"/>
                  </a:lnTo>
                  <a:lnTo>
                    <a:pt x="9297" y="1731"/>
                  </a:lnTo>
                  <a:lnTo>
                    <a:pt x="9297" y="1731"/>
                  </a:lnTo>
                  <a:lnTo>
                    <a:pt x="9278" y="1882"/>
                  </a:lnTo>
                  <a:lnTo>
                    <a:pt x="9297" y="2033"/>
                  </a:lnTo>
                  <a:lnTo>
                    <a:pt x="9334" y="2315"/>
                  </a:lnTo>
                  <a:lnTo>
                    <a:pt x="9410" y="2559"/>
                  </a:lnTo>
                  <a:lnTo>
                    <a:pt x="9485" y="2785"/>
                  </a:lnTo>
                  <a:lnTo>
                    <a:pt x="9579" y="2973"/>
                  </a:lnTo>
                  <a:lnTo>
                    <a:pt x="9654" y="3105"/>
                  </a:lnTo>
                  <a:lnTo>
                    <a:pt x="9730" y="32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2"/>
            <p:cNvSpPr/>
            <p:nvPr/>
          </p:nvSpPr>
          <p:spPr>
            <a:xfrm flipH="1">
              <a:off x="2211587" y="2065155"/>
              <a:ext cx="24180" cy="144884"/>
            </a:xfrm>
            <a:custGeom>
              <a:rect b="b" l="l" r="r" t="t"/>
              <a:pathLst>
                <a:path extrusionOk="0" h="2936" w="490">
                  <a:moveTo>
                    <a:pt x="452" y="0"/>
                  </a:moveTo>
                  <a:lnTo>
                    <a:pt x="377" y="113"/>
                  </a:lnTo>
                  <a:lnTo>
                    <a:pt x="245" y="433"/>
                  </a:lnTo>
                  <a:lnTo>
                    <a:pt x="113" y="772"/>
                  </a:lnTo>
                  <a:lnTo>
                    <a:pt x="38" y="1129"/>
                  </a:lnTo>
                  <a:lnTo>
                    <a:pt x="0" y="1506"/>
                  </a:lnTo>
                  <a:lnTo>
                    <a:pt x="0" y="1844"/>
                  </a:lnTo>
                  <a:lnTo>
                    <a:pt x="19" y="2202"/>
                  </a:lnTo>
                  <a:lnTo>
                    <a:pt x="76" y="2559"/>
                  </a:lnTo>
                  <a:lnTo>
                    <a:pt x="170" y="2936"/>
                  </a:lnTo>
                  <a:lnTo>
                    <a:pt x="207" y="2936"/>
                  </a:lnTo>
                  <a:lnTo>
                    <a:pt x="132" y="2559"/>
                  </a:lnTo>
                  <a:lnTo>
                    <a:pt x="76" y="2202"/>
                  </a:lnTo>
                  <a:lnTo>
                    <a:pt x="38" y="1844"/>
                  </a:lnTo>
                  <a:lnTo>
                    <a:pt x="57" y="1506"/>
                  </a:lnTo>
                  <a:lnTo>
                    <a:pt x="94" y="1129"/>
                  </a:lnTo>
                  <a:lnTo>
                    <a:pt x="170" y="772"/>
                  </a:lnTo>
                  <a:lnTo>
                    <a:pt x="283" y="433"/>
                  </a:lnTo>
                  <a:lnTo>
                    <a:pt x="433" y="113"/>
                  </a:lnTo>
                  <a:lnTo>
                    <a:pt x="490" y="38"/>
                  </a:lnTo>
                  <a:lnTo>
                    <a:pt x="490" y="19"/>
                  </a:lnTo>
                  <a:lnTo>
                    <a:pt x="49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2"/>
            <p:cNvSpPr/>
            <p:nvPr/>
          </p:nvSpPr>
          <p:spPr>
            <a:xfrm flipH="1">
              <a:off x="2192096" y="2066980"/>
              <a:ext cx="24180" cy="143996"/>
            </a:xfrm>
            <a:custGeom>
              <a:rect b="b" l="l" r="r" t="t"/>
              <a:pathLst>
                <a:path extrusionOk="0" h="2918" w="490">
                  <a:moveTo>
                    <a:pt x="452" y="1"/>
                  </a:moveTo>
                  <a:lnTo>
                    <a:pt x="415" y="95"/>
                  </a:lnTo>
                  <a:lnTo>
                    <a:pt x="264" y="433"/>
                  </a:lnTo>
                  <a:lnTo>
                    <a:pt x="151" y="772"/>
                  </a:lnTo>
                  <a:lnTo>
                    <a:pt x="76" y="1130"/>
                  </a:lnTo>
                  <a:lnTo>
                    <a:pt x="19" y="1487"/>
                  </a:lnTo>
                  <a:lnTo>
                    <a:pt x="1" y="1845"/>
                  </a:lnTo>
                  <a:lnTo>
                    <a:pt x="19" y="2202"/>
                  </a:lnTo>
                  <a:lnTo>
                    <a:pt x="57" y="2560"/>
                  </a:lnTo>
                  <a:lnTo>
                    <a:pt x="132" y="2918"/>
                  </a:lnTo>
                  <a:lnTo>
                    <a:pt x="170" y="2918"/>
                  </a:lnTo>
                  <a:lnTo>
                    <a:pt x="95" y="2560"/>
                  </a:lnTo>
                  <a:lnTo>
                    <a:pt x="57" y="2202"/>
                  </a:lnTo>
                  <a:lnTo>
                    <a:pt x="57" y="1845"/>
                  </a:lnTo>
                  <a:lnTo>
                    <a:pt x="76" y="1487"/>
                  </a:lnTo>
                  <a:lnTo>
                    <a:pt x="113" y="1130"/>
                  </a:lnTo>
                  <a:lnTo>
                    <a:pt x="208" y="772"/>
                  </a:lnTo>
                  <a:lnTo>
                    <a:pt x="320" y="433"/>
                  </a:lnTo>
                  <a:lnTo>
                    <a:pt x="452" y="95"/>
                  </a:lnTo>
                  <a:lnTo>
                    <a:pt x="490" y="38"/>
                  </a:lnTo>
                  <a:lnTo>
                    <a:pt x="490" y="19"/>
                  </a:lnTo>
                  <a:lnTo>
                    <a:pt x="49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2"/>
            <p:cNvSpPr/>
            <p:nvPr/>
          </p:nvSpPr>
          <p:spPr>
            <a:xfrm flipH="1">
              <a:off x="1858712" y="2073494"/>
              <a:ext cx="23243" cy="151398"/>
            </a:xfrm>
            <a:custGeom>
              <a:rect b="b" l="l" r="r" t="t"/>
              <a:pathLst>
                <a:path extrusionOk="0" h="3068" w="471">
                  <a:moveTo>
                    <a:pt x="433" y="0"/>
                  </a:moveTo>
                  <a:lnTo>
                    <a:pt x="302" y="245"/>
                  </a:lnTo>
                  <a:lnTo>
                    <a:pt x="170" y="565"/>
                  </a:lnTo>
                  <a:lnTo>
                    <a:pt x="76" y="885"/>
                  </a:lnTo>
                  <a:lnTo>
                    <a:pt x="19" y="1242"/>
                  </a:lnTo>
                  <a:lnTo>
                    <a:pt x="0" y="1600"/>
                  </a:lnTo>
                  <a:lnTo>
                    <a:pt x="19" y="1958"/>
                  </a:lnTo>
                  <a:lnTo>
                    <a:pt x="76" y="2315"/>
                  </a:lnTo>
                  <a:lnTo>
                    <a:pt x="151" y="2691"/>
                  </a:lnTo>
                  <a:lnTo>
                    <a:pt x="264" y="3068"/>
                  </a:lnTo>
                  <a:lnTo>
                    <a:pt x="320" y="3068"/>
                  </a:lnTo>
                  <a:lnTo>
                    <a:pt x="207" y="2691"/>
                  </a:lnTo>
                  <a:lnTo>
                    <a:pt x="113" y="2315"/>
                  </a:lnTo>
                  <a:lnTo>
                    <a:pt x="57" y="1958"/>
                  </a:lnTo>
                  <a:lnTo>
                    <a:pt x="57" y="1600"/>
                  </a:lnTo>
                  <a:lnTo>
                    <a:pt x="76" y="1242"/>
                  </a:lnTo>
                  <a:lnTo>
                    <a:pt x="132" y="885"/>
                  </a:lnTo>
                  <a:lnTo>
                    <a:pt x="226" y="565"/>
                  </a:lnTo>
                  <a:lnTo>
                    <a:pt x="339" y="245"/>
                  </a:lnTo>
                  <a:lnTo>
                    <a:pt x="471" y="38"/>
                  </a:lnTo>
                  <a:lnTo>
                    <a:pt x="471" y="19"/>
                  </a:lnTo>
                  <a:lnTo>
                    <a:pt x="47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2"/>
            <p:cNvSpPr/>
            <p:nvPr/>
          </p:nvSpPr>
          <p:spPr>
            <a:xfrm flipH="1">
              <a:off x="1833595" y="2078133"/>
              <a:ext cx="17716" cy="148635"/>
            </a:xfrm>
            <a:custGeom>
              <a:rect b="b" l="l" r="r" t="t"/>
              <a:pathLst>
                <a:path extrusionOk="0" h="3012" w="359">
                  <a:moveTo>
                    <a:pt x="339" y="0"/>
                  </a:moveTo>
                  <a:lnTo>
                    <a:pt x="320" y="19"/>
                  </a:lnTo>
                  <a:lnTo>
                    <a:pt x="264" y="189"/>
                  </a:lnTo>
                  <a:lnTo>
                    <a:pt x="151" y="527"/>
                  </a:lnTo>
                  <a:lnTo>
                    <a:pt x="57" y="866"/>
                  </a:lnTo>
                  <a:lnTo>
                    <a:pt x="19" y="1224"/>
                  </a:lnTo>
                  <a:lnTo>
                    <a:pt x="0" y="1600"/>
                  </a:lnTo>
                  <a:lnTo>
                    <a:pt x="19" y="1958"/>
                  </a:lnTo>
                  <a:lnTo>
                    <a:pt x="57" y="2315"/>
                  </a:lnTo>
                  <a:lnTo>
                    <a:pt x="132" y="2654"/>
                  </a:lnTo>
                  <a:lnTo>
                    <a:pt x="245" y="3011"/>
                  </a:lnTo>
                  <a:lnTo>
                    <a:pt x="302" y="3011"/>
                  </a:lnTo>
                  <a:lnTo>
                    <a:pt x="189" y="2673"/>
                  </a:lnTo>
                  <a:lnTo>
                    <a:pt x="113" y="2315"/>
                  </a:lnTo>
                  <a:lnTo>
                    <a:pt x="57" y="1958"/>
                  </a:lnTo>
                  <a:lnTo>
                    <a:pt x="38" y="1600"/>
                  </a:lnTo>
                  <a:lnTo>
                    <a:pt x="57" y="1224"/>
                  </a:lnTo>
                  <a:lnTo>
                    <a:pt x="113" y="866"/>
                  </a:lnTo>
                  <a:lnTo>
                    <a:pt x="189" y="527"/>
                  </a:lnTo>
                  <a:lnTo>
                    <a:pt x="302" y="189"/>
                  </a:lnTo>
                  <a:lnTo>
                    <a:pt x="358" y="38"/>
                  </a:lnTo>
                  <a:lnTo>
                    <a:pt x="358" y="19"/>
                  </a:lnTo>
                  <a:lnTo>
                    <a:pt x="35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2"/>
            <p:cNvSpPr/>
            <p:nvPr/>
          </p:nvSpPr>
          <p:spPr>
            <a:xfrm flipH="1">
              <a:off x="1643252" y="2050252"/>
              <a:ext cx="605543" cy="42784"/>
            </a:xfrm>
            <a:custGeom>
              <a:rect b="b" l="l" r="r" t="t"/>
              <a:pathLst>
                <a:path extrusionOk="0" h="867" w="12271">
                  <a:moveTo>
                    <a:pt x="3012" y="1"/>
                  </a:moveTo>
                  <a:lnTo>
                    <a:pt x="1" y="396"/>
                  </a:lnTo>
                  <a:lnTo>
                    <a:pt x="9241" y="867"/>
                  </a:lnTo>
                  <a:lnTo>
                    <a:pt x="12196" y="453"/>
                  </a:lnTo>
                  <a:lnTo>
                    <a:pt x="12271" y="396"/>
                  </a:lnTo>
                  <a:lnTo>
                    <a:pt x="30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2"/>
            <p:cNvSpPr/>
            <p:nvPr/>
          </p:nvSpPr>
          <p:spPr>
            <a:xfrm flipH="1">
              <a:off x="1792725" y="2069793"/>
              <a:ext cx="456070" cy="23243"/>
            </a:xfrm>
            <a:custGeom>
              <a:rect b="b" l="l" r="r" t="t"/>
              <a:pathLst>
                <a:path extrusionOk="0" h="471" w="9242">
                  <a:moveTo>
                    <a:pt x="8338" y="414"/>
                  </a:moveTo>
                  <a:lnTo>
                    <a:pt x="8338" y="414"/>
                  </a:lnTo>
                  <a:lnTo>
                    <a:pt x="8338" y="414"/>
                  </a:lnTo>
                  <a:lnTo>
                    <a:pt x="9241" y="471"/>
                  </a:lnTo>
                  <a:lnTo>
                    <a:pt x="8338" y="414"/>
                  </a:lnTo>
                  <a:close/>
                  <a:moveTo>
                    <a:pt x="7754" y="395"/>
                  </a:moveTo>
                  <a:lnTo>
                    <a:pt x="7754" y="395"/>
                  </a:lnTo>
                  <a:lnTo>
                    <a:pt x="7754" y="395"/>
                  </a:lnTo>
                  <a:lnTo>
                    <a:pt x="8281" y="414"/>
                  </a:lnTo>
                  <a:lnTo>
                    <a:pt x="8281" y="414"/>
                  </a:lnTo>
                  <a:lnTo>
                    <a:pt x="8281" y="414"/>
                  </a:lnTo>
                  <a:lnTo>
                    <a:pt x="7754" y="395"/>
                  </a:lnTo>
                  <a:close/>
                  <a:moveTo>
                    <a:pt x="1111" y="57"/>
                  </a:moveTo>
                  <a:lnTo>
                    <a:pt x="1111" y="57"/>
                  </a:lnTo>
                  <a:lnTo>
                    <a:pt x="1111" y="57"/>
                  </a:lnTo>
                  <a:lnTo>
                    <a:pt x="7698" y="395"/>
                  </a:lnTo>
                  <a:lnTo>
                    <a:pt x="7698" y="395"/>
                  </a:lnTo>
                  <a:lnTo>
                    <a:pt x="7698" y="395"/>
                  </a:lnTo>
                  <a:lnTo>
                    <a:pt x="1111" y="57"/>
                  </a:lnTo>
                  <a:close/>
                  <a:moveTo>
                    <a:pt x="697" y="38"/>
                  </a:moveTo>
                  <a:lnTo>
                    <a:pt x="697" y="38"/>
                  </a:lnTo>
                  <a:lnTo>
                    <a:pt x="697" y="38"/>
                  </a:lnTo>
                  <a:lnTo>
                    <a:pt x="1055" y="57"/>
                  </a:lnTo>
                  <a:lnTo>
                    <a:pt x="1055" y="57"/>
                  </a:lnTo>
                  <a:lnTo>
                    <a:pt x="1055" y="57"/>
                  </a:lnTo>
                  <a:lnTo>
                    <a:pt x="697" y="38"/>
                  </a:lnTo>
                  <a:close/>
                  <a:moveTo>
                    <a:pt x="1" y="0"/>
                  </a:moveTo>
                  <a:lnTo>
                    <a:pt x="1" y="0"/>
                  </a:lnTo>
                  <a:lnTo>
                    <a:pt x="641" y="38"/>
                  </a:lnTo>
                  <a:lnTo>
                    <a:pt x="641" y="38"/>
                  </a:lnTo>
                  <a:lnTo>
                    <a:pt x="641" y="38"/>
                  </a:lnTo>
                  <a:lnTo>
                    <a:pt x="1" y="0"/>
                  </a:lnTo>
                  <a:lnTo>
                    <a:pt x="1" y="0"/>
                  </a:lnTo>
                  <a:close/>
                </a:path>
              </a:pathLst>
            </a:custGeom>
            <a:solidFill>
              <a:srgbClr val="D8E5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2"/>
            <p:cNvSpPr/>
            <p:nvPr/>
          </p:nvSpPr>
          <p:spPr>
            <a:xfrm flipH="1">
              <a:off x="1792735" y="2090223"/>
              <a:ext cx="44659" cy="2813"/>
            </a:xfrm>
            <a:custGeom>
              <a:rect b="b" l="l" r="r" t="t"/>
              <a:pathLst>
                <a:path extrusionOk="0" fill="none" h="57" w="905">
                  <a:moveTo>
                    <a:pt x="1" y="0"/>
                  </a:moveTo>
                  <a:lnTo>
                    <a:pt x="1" y="0"/>
                  </a:lnTo>
                  <a:lnTo>
                    <a:pt x="1" y="0"/>
                  </a:lnTo>
                  <a:lnTo>
                    <a:pt x="904" y="5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2"/>
            <p:cNvSpPr/>
            <p:nvPr/>
          </p:nvSpPr>
          <p:spPr>
            <a:xfrm flipH="1">
              <a:off x="1840108" y="2089285"/>
              <a:ext cx="26055" cy="987"/>
            </a:xfrm>
            <a:custGeom>
              <a:rect b="b" l="l" r="r" t="t"/>
              <a:pathLst>
                <a:path extrusionOk="0" fill="none" h="20" w="528">
                  <a:moveTo>
                    <a:pt x="0" y="0"/>
                  </a:moveTo>
                  <a:lnTo>
                    <a:pt x="0" y="0"/>
                  </a:lnTo>
                  <a:lnTo>
                    <a:pt x="0" y="0"/>
                  </a:lnTo>
                  <a:lnTo>
                    <a:pt x="527" y="19"/>
                  </a:lnTo>
                  <a:lnTo>
                    <a:pt x="527" y="19"/>
                  </a:lnTo>
                  <a:lnTo>
                    <a:pt x="527" y="1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2"/>
            <p:cNvSpPr/>
            <p:nvPr/>
          </p:nvSpPr>
          <p:spPr>
            <a:xfrm flipH="1">
              <a:off x="1868919" y="2072557"/>
              <a:ext cx="325052" cy="16778"/>
            </a:xfrm>
            <a:custGeom>
              <a:rect b="b" l="l" r="r" t="t"/>
              <a:pathLst>
                <a:path extrusionOk="0" fill="none" h="340" w="6587">
                  <a:moveTo>
                    <a:pt x="0" y="1"/>
                  </a:moveTo>
                  <a:lnTo>
                    <a:pt x="0" y="1"/>
                  </a:lnTo>
                  <a:lnTo>
                    <a:pt x="0" y="1"/>
                  </a:lnTo>
                  <a:lnTo>
                    <a:pt x="6587" y="339"/>
                  </a:lnTo>
                  <a:lnTo>
                    <a:pt x="6587" y="339"/>
                  </a:lnTo>
                  <a:lnTo>
                    <a:pt x="6587" y="33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2"/>
            <p:cNvSpPr/>
            <p:nvPr/>
          </p:nvSpPr>
          <p:spPr>
            <a:xfrm flipH="1">
              <a:off x="2196734" y="2071619"/>
              <a:ext cx="17666" cy="987"/>
            </a:xfrm>
            <a:custGeom>
              <a:rect b="b" l="l" r="r" t="t"/>
              <a:pathLst>
                <a:path extrusionOk="0" fill="none" h="20" w="358">
                  <a:moveTo>
                    <a:pt x="0" y="1"/>
                  </a:moveTo>
                  <a:lnTo>
                    <a:pt x="0" y="1"/>
                  </a:lnTo>
                  <a:lnTo>
                    <a:pt x="0" y="1"/>
                  </a:lnTo>
                  <a:lnTo>
                    <a:pt x="358" y="20"/>
                  </a:lnTo>
                  <a:lnTo>
                    <a:pt x="358" y="20"/>
                  </a:lnTo>
                  <a:lnTo>
                    <a:pt x="358" y="2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2"/>
            <p:cNvSpPr/>
            <p:nvPr/>
          </p:nvSpPr>
          <p:spPr>
            <a:xfrm flipH="1">
              <a:off x="2217163" y="2069793"/>
              <a:ext cx="31632" cy="1875"/>
            </a:xfrm>
            <a:custGeom>
              <a:rect b="b" l="l" r="r" t="t"/>
              <a:pathLst>
                <a:path extrusionOk="0" fill="none" h="38" w="641">
                  <a:moveTo>
                    <a:pt x="1" y="0"/>
                  </a:moveTo>
                  <a:lnTo>
                    <a:pt x="1" y="0"/>
                  </a:lnTo>
                  <a:lnTo>
                    <a:pt x="641" y="38"/>
                  </a:lnTo>
                  <a:lnTo>
                    <a:pt x="641" y="38"/>
                  </a:lnTo>
                  <a:lnTo>
                    <a:pt x="641" y="38"/>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2"/>
            <p:cNvSpPr/>
            <p:nvPr/>
          </p:nvSpPr>
          <p:spPr>
            <a:xfrm flipH="1">
              <a:off x="2214351" y="2071619"/>
              <a:ext cx="2862" cy="49"/>
            </a:xfrm>
            <a:custGeom>
              <a:rect b="b" l="l" r="r" t="t"/>
              <a:pathLst>
                <a:path extrusionOk="0" h="1" w="58">
                  <a:moveTo>
                    <a:pt x="1" y="1"/>
                  </a:moveTo>
                  <a:lnTo>
                    <a:pt x="1" y="1"/>
                  </a:lnTo>
                  <a:lnTo>
                    <a:pt x="1" y="1"/>
                  </a:lnTo>
                  <a:lnTo>
                    <a:pt x="57" y="1"/>
                  </a:lnTo>
                  <a:lnTo>
                    <a:pt x="57" y="1"/>
                  </a:lnTo>
                  <a:lnTo>
                    <a:pt x="57" y="1"/>
                  </a:lnTo>
                  <a:lnTo>
                    <a:pt x="1" y="1"/>
                  </a:lnTo>
                  <a:close/>
                </a:path>
              </a:pathLst>
            </a:custGeom>
            <a:solidFill>
              <a:srgbClr val="F9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2"/>
            <p:cNvSpPr/>
            <p:nvPr/>
          </p:nvSpPr>
          <p:spPr>
            <a:xfrm flipH="1">
              <a:off x="2214351" y="2071619"/>
              <a:ext cx="2862" cy="49"/>
            </a:xfrm>
            <a:custGeom>
              <a:rect b="b" l="l" r="r" t="t"/>
              <a:pathLst>
                <a:path extrusionOk="0" fill="none" h="1" w="58">
                  <a:moveTo>
                    <a:pt x="1" y="1"/>
                  </a:moveTo>
                  <a:lnTo>
                    <a:pt x="1" y="1"/>
                  </a:lnTo>
                  <a:lnTo>
                    <a:pt x="1" y="1"/>
                  </a:lnTo>
                  <a:lnTo>
                    <a:pt x="57" y="1"/>
                  </a:lnTo>
                  <a:lnTo>
                    <a:pt x="57" y="1"/>
                  </a:lnTo>
                  <a:lnTo>
                    <a:pt x="57"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2"/>
            <p:cNvSpPr/>
            <p:nvPr/>
          </p:nvSpPr>
          <p:spPr>
            <a:xfrm flipH="1">
              <a:off x="2193922" y="2072557"/>
              <a:ext cx="2862" cy="49"/>
            </a:xfrm>
            <a:custGeom>
              <a:rect b="b" l="l" r="r" t="t"/>
              <a:pathLst>
                <a:path extrusionOk="0" h="1" w="58">
                  <a:moveTo>
                    <a:pt x="1" y="1"/>
                  </a:moveTo>
                  <a:lnTo>
                    <a:pt x="1" y="1"/>
                  </a:lnTo>
                  <a:lnTo>
                    <a:pt x="1" y="1"/>
                  </a:lnTo>
                  <a:lnTo>
                    <a:pt x="57" y="1"/>
                  </a:lnTo>
                  <a:lnTo>
                    <a:pt x="57" y="1"/>
                  </a:lnTo>
                  <a:lnTo>
                    <a:pt x="57" y="1"/>
                  </a:lnTo>
                  <a:lnTo>
                    <a:pt x="1" y="1"/>
                  </a:lnTo>
                  <a:close/>
                </a:path>
              </a:pathLst>
            </a:custGeom>
            <a:solidFill>
              <a:srgbClr val="F9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2"/>
            <p:cNvSpPr/>
            <p:nvPr/>
          </p:nvSpPr>
          <p:spPr>
            <a:xfrm flipH="1">
              <a:off x="2193922" y="2072557"/>
              <a:ext cx="2862" cy="49"/>
            </a:xfrm>
            <a:custGeom>
              <a:rect b="b" l="l" r="r" t="t"/>
              <a:pathLst>
                <a:path extrusionOk="0" fill="none" h="1" w="58">
                  <a:moveTo>
                    <a:pt x="1" y="1"/>
                  </a:moveTo>
                  <a:lnTo>
                    <a:pt x="1" y="1"/>
                  </a:lnTo>
                  <a:lnTo>
                    <a:pt x="1" y="1"/>
                  </a:lnTo>
                  <a:lnTo>
                    <a:pt x="57" y="1"/>
                  </a:lnTo>
                  <a:lnTo>
                    <a:pt x="57" y="1"/>
                  </a:lnTo>
                  <a:lnTo>
                    <a:pt x="57"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2"/>
            <p:cNvSpPr/>
            <p:nvPr/>
          </p:nvSpPr>
          <p:spPr>
            <a:xfrm flipH="1">
              <a:off x="1866114" y="2089285"/>
              <a:ext cx="2862" cy="49"/>
            </a:xfrm>
            <a:custGeom>
              <a:rect b="b" l="l" r="r" t="t"/>
              <a:pathLst>
                <a:path extrusionOk="0" h="1" w="58">
                  <a:moveTo>
                    <a:pt x="1" y="0"/>
                  </a:moveTo>
                  <a:lnTo>
                    <a:pt x="1" y="0"/>
                  </a:lnTo>
                  <a:lnTo>
                    <a:pt x="1" y="0"/>
                  </a:lnTo>
                  <a:lnTo>
                    <a:pt x="57" y="0"/>
                  </a:lnTo>
                  <a:lnTo>
                    <a:pt x="57" y="0"/>
                  </a:lnTo>
                  <a:lnTo>
                    <a:pt x="57" y="0"/>
                  </a:lnTo>
                  <a:lnTo>
                    <a:pt x="1" y="0"/>
                  </a:lnTo>
                  <a:close/>
                </a:path>
              </a:pathLst>
            </a:custGeom>
            <a:solidFill>
              <a:srgbClr val="F9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2"/>
            <p:cNvSpPr/>
            <p:nvPr/>
          </p:nvSpPr>
          <p:spPr>
            <a:xfrm flipH="1">
              <a:off x="1866114" y="2089285"/>
              <a:ext cx="2862" cy="49"/>
            </a:xfrm>
            <a:custGeom>
              <a:rect b="b" l="l" r="r" t="t"/>
              <a:pathLst>
                <a:path extrusionOk="0" fill="none" h="1" w="58">
                  <a:moveTo>
                    <a:pt x="1" y="0"/>
                  </a:moveTo>
                  <a:lnTo>
                    <a:pt x="1" y="0"/>
                  </a:lnTo>
                  <a:lnTo>
                    <a:pt x="1" y="0"/>
                  </a:lnTo>
                  <a:lnTo>
                    <a:pt x="57" y="0"/>
                  </a:lnTo>
                  <a:lnTo>
                    <a:pt x="57" y="0"/>
                  </a:lnTo>
                  <a:lnTo>
                    <a:pt x="57"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flipH="1">
              <a:off x="1837345" y="2090223"/>
              <a:ext cx="2813" cy="49"/>
            </a:xfrm>
            <a:custGeom>
              <a:rect b="b" l="l" r="r" t="t"/>
              <a:pathLst>
                <a:path extrusionOk="0" h="1" w="57">
                  <a:moveTo>
                    <a:pt x="0" y="0"/>
                  </a:moveTo>
                  <a:lnTo>
                    <a:pt x="0" y="0"/>
                  </a:lnTo>
                  <a:lnTo>
                    <a:pt x="0" y="0"/>
                  </a:lnTo>
                  <a:lnTo>
                    <a:pt x="57" y="0"/>
                  </a:lnTo>
                  <a:lnTo>
                    <a:pt x="57" y="0"/>
                  </a:lnTo>
                  <a:lnTo>
                    <a:pt x="57" y="0"/>
                  </a:lnTo>
                  <a:lnTo>
                    <a:pt x="0" y="0"/>
                  </a:lnTo>
                  <a:close/>
                </a:path>
              </a:pathLst>
            </a:custGeom>
            <a:solidFill>
              <a:srgbClr val="F9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2"/>
            <p:cNvSpPr/>
            <p:nvPr/>
          </p:nvSpPr>
          <p:spPr>
            <a:xfrm flipH="1">
              <a:off x="1837345" y="2090223"/>
              <a:ext cx="2813" cy="49"/>
            </a:xfrm>
            <a:custGeom>
              <a:rect b="b" l="l" r="r" t="t"/>
              <a:pathLst>
                <a:path extrusionOk="0" fill="none" h="1" w="57">
                  <a:moveTo>
                    <a:pt x="0" y="0"/>
                  </a:moveTo>
                  <a:lnTo>
                    <a:pt x="0" y="0"/>
                  </a:lnTo>
                  <a:lnTo>
                    <a:pt x="0" y="0"/>
                  </a:lnTo>
                  <a:lnTo>
                    <a:pt x="57" y="0"/>
                  </a:lnTo>
                  <a:lnTo>
                    <a:pt x="57" y="0"/>
                  </a:lnTo>
                  <a:lnTo>
                    <a:pt x="57"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p:nvPr/>
          </p:nvSpPr>
          <p:spPr>
            <a:xfrm flipH="1">
              <a:off x="1643266" y="2069793"/>
              <a:ext cx="2813" cy="2813"/>
            </a:xfrm>
            <a:custGeom>
              <a:rect b="b" l="l" r="r" t="t"/>
              <a:pathLst>
                <a:path extrusionOk="0" h="57" w="57">
                  <a:moveTo>
                    <a:pt x="57" y="0"/>
                  </a:moveTo>
                  <a:lnTo>
                    <a:pt x="0" y="57"/>
                  </a:lnTo>
                  <a:lnTo>
                    <a:pt x="19" y="38"/>
                  </a:lnTo>
                  <a:lnTo>
                    <a:pt x="57" y="0"/>
                  </a:lnTo>
                  <a:close/>
                </a:path>
              </a:pathLst>
            </a:custGeom>
            <a:solidFill>
              <a:srgbClr val="90A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2"/>
            <p:cNvSpPr/>
            <p:nvPr/>
          </p:nvSpPr>
          <p:spPr>
            <a:xfrm flipH="1">
              <a:off x="1643266" y="2069793"/>
              <a:ext cx="2813" cy="2813"/>
            </a:xfrm>
            <a:custGeom>
              <a:rect b="b" l="l" r="r" t="t"/>
              <a:pathLst>
                <a:path extrusionOk="0" fill="none" h="57" w="57">
                  <a:moveTo>
                    <a:pt x="57" y="0"/>
                  </a:moveTo>
                  <a:lnTo>
                    <a:pt x="0" y="57"/>
                  </a:lnTo>
                  <a:lnTo>
                    <a:pt x="19" y="38"/>
                  </a:lnTo>
                  <a:lnTo>
                    <a:pt x="5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2"/>
            <p:cNvSpPr/>
            <p:nvPr/>
          </p:nvSpPr>
          <p:spPr>
            <a:xfrm flipH="1">
              <a:off x="1643252" y="2065155"/>
              <a:ext cx="605543" cy="27881"/>
            </a:xfrm>
            <a:custGeom>
              <a:rect b="b" l="l" r="r" t="t"/>
              <a:pathLst>
                <a:path extrusionOk="0" h="565" w="12271">
                  <a:moveTo>
                    <a:pt x="641" y="0"/>
                  </a:moveTo>
                  <a:lnTo>
                    <a:pt x="1" y="94"/>
                  </a:lnTo>
                  <a:lnTo>
                    <a:pt x="641" y="132"/>
                  </a:lnTo>
                  <a:lnTo>
                    <a:pt x="697" y="132"/>
                  </a:lnTo>
                  <a:lnTo>
                    <a:pt x="1055" y="151"/>
                  </a:lnTo>
                  <a:lnTo>
                    <a:pt x="1111" y="151"/>
                  </a:lnTo>
                  <a:lnTo>
                    <a:pt x="7698" y="489"/>
                  </a:lnTo>
                  <a:lnTo>
                    <a:pt x="7754" y="489"/>
                  </a:lnTo>
                  <a:lnTo>
                    <a:pt x="8281" y="508"/>
                  </a:lnTo>
                  <a:lnTo>
                    <a:pt x="8338" y="508"/>
                  </a:lnTo>
                  <a:lnTo>
                    <a:pt x="9241" y="565"/>
                  </a:lnTo>
                  <a:lnTo>
                    <a:pt x="12214" y="151"/>
                  </a:lnTo>
                  <a:lnTo>
                    <a:pt x="12271" y="94"/>
                  </a:lnTo>
                  <a:lnTo>
                    <a:pt x="11593" y="56"/>
                  </a:lnTo>
                  <a:lnTo>
                    <a:pt x="11424" y="56"/>
                  </a:lnTo>
                  <a:lnTo>
                    <a:pt x="9166" y="414"/>
                  </a:lnTo>
                  <a:lnTo>
                    <a:pt x="8225" y="358"/>
                  </a:lnTo>
                  <a:lnTo>
                    <a:pt x="8168" y="358"/>
                  </a:lnTo>
                  <a:lnTo>
                    <a:pt x="7679" y="339"/>
                  </a:lnTo>
                  <a:lnTo>
                    <a:pt x="7623" y="339"/>
                  </a:lnTo>
                  <a:lnTo>
                    <a:pt x="1281" y="38"/>
                  </a:lnTo>
                  <a:lnTo>
                    <a:pt x="942" y="19"/>
                  </a:lnTo>
                  <a:lnTo>
                    <a:pt x="923" y="19"/>
                  </a:lnTo>
                  <a:lnTo>
                    <a:pt x="64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flipH="1">
              <a:off x="1653478" y="2194195"/>
              <a:ext cx="135607" cy="34445"/>
            </a:xfrm>
            <a:custGeom>
              <a:rect b="b" l="l" r="r" t="t"/>
              <a:pathLst>
                <a:path extrusionOk="0" h="698" w="2748">
                  <a:moveTo>
                    <a:pt x="2729" y="1"/>
                  </a:moveTo>
                  <a:lnTo>
                    <a:pt x="19" y="659"/>
                  </a:lnTo>
                  <a:lnTo>
                    <a:pt x="0" y="678"/>
                  </a:lnTo>
                  <a:lnTo>
                    <a:pt x="38" y="697"/>
                  </a:lnTo>
                  <a:lnTo>
                    <a:pt x="2729" y="38"/>
                  </a:lnTo>
                  <a:lnTo>
                    <a:pt x="2748" y="20"/>
                  </a:lnTo>
                  <a:lnTo>
                    <a:pt x="2729" y="1"/>
                  </a:lnTo>
                  <a:close/>
                </a:path>
              </a:pathLst>
            </a:custGeom>
            <a:solidFill>
              <a:srgbClr val="CAD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flipH="1">
              <a:off x="1653478" y="2194195"/>
              <a:ext cx="135607" cy="34445"/>
            </a:xfrm>
            <a:custGeom>
              <a:rect b="b" l="l" r="r" t="t"/>
              <a:pathLst>
                <a:path extrusionOk="0" fill="none" h="698" w="2748">
                  <a:moveTo>
                    <a:pt x="38" y="697"/>
                  </a:moveTo>
                  <a:lnTo>
                    <a:pt x="2729" y="38"/>
                  </a:lnTo>
                  <a:lnTo>
                    <a:pt x="2729" y="38"/>
                  </a:lnTo>
                  <a:lnTo>
                    <a:pt x="2748" y="20"/>
                  </a:lnTo>
                  <a:lnTo>
                    <a:pt x="2748" y="20"/>
                  </a:lnTo>
                  <a:lnTo>
                    <a:pt x="2729" y="1"/>
                  </a:lnTo>
                  <a:lnTo>
                    <a:pt x="19" y="659"/>
                  </a:lnTo>
                  <a:lnTo>
                    <a:pt x="19" y="659"/>
                  </a:lnTo>
                  <a:lnTo>
                    <a:pt x="0" y="678"/>
                  </a:lnTo>
                  <a:lnTo>
                    <a:pt x="0" y="678"/>
                  </a:lnTo>
                  <a:lnTo>
                    <a:pt x="38" y="6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flipH="1">
              <a:off x="1675733" y="1987138"/>
              <a:ext cx="149572" cy="98498"/>
            </a:xfrm>
            <a:custGeom>
              <a:rect b="b" l="l" r="r" t="t"/>
              <a:pathLst>
                <a:path extrusionOk="0" h="1996" w="3031">
                  <a:moveTo>
                    <a:pt x="3030" y="0"/>
                  </a:moveTo>
                  <a:lnTo>
                    <a:pt x="471" y="151"/>
                  </a:lnTo>
                  <a:lnTo>
                    <a:pt x="283" y="339"/>
                  </a:lnTo>
                  <a:lnTo>
                    <a:pt x="151" y="508"/>
                  </a:lnTo>
                  <a:lnTo>
                    <a:pt x="57" y="678"/>
                  </a:lnTo>
                  <a:lnTo>
                    <a:pt x="0" y="847"/>
                  </a:lnTo>
                  <a:lnTo>
                    <a:pt x="0" y="998"/>
                  </a:lnTo>
                  <a:lnTo>
                    <a:pt x="0" y="1148"/>
                  </a:lnTo>
                  <a:lnTo>
                    <a:pt x="38" y="1299"/>
                  </a:lnTo>
                  <a:lnTo>
                    <a:pt x="94" y="1430"/>
                  </a:lnTo>
                  <a:lnTo>
                    <a:pt x="170" y="1562"/>
                  </a:lnTo>
                  <a:lnTo>
                    <a:pt x="245" y="1656"/>
                  </a:lnTo>
                  <a:lnTo>
                    <a:pt x="414" y="1844"/>
                  </a:lnTo>
                  <a:lnTo>
                    <a:pt x="546" y="1957"/>
                  </a:lnTo>
                  <a:lnTo>
                    <a:pt x="584" y="1995"/>
                  </a:lnTo>
                  <a:lnTo>
                    <a:pt x="2993" y="1619"/>
                  </a:lnTo>
                  <a:lnTo>
                    <a:pt x="2917" y="1543"/>
                  </a:lnTo>
                  <a:lnTo>
                    <a:pt x="2767" y="1374"/>
                  </a:lnTo>
                  <a:lnTo>
                    <a:pt x="2673" y="1261"/>
                  </a:lnTo>
                  <a:lnTo>
                    <a:pt x="2597" y="1111"/>
                  </a:lnTo>
                  <a:lnTo>
                    <a:pt x="2522" y="979"/>
                  </a:lnTo>
                  <a:lnTo>
                    <a:pt x="2485" y="828"/>
                  </a:lnTo>
                  <a:lnTo>
                    <a:pt x="2485" y="753"/>
                  </a:lnTo>
                  <a:lnTo>
                    <a:pt x="2503" y="678"/>
                  </a:lnTo>
                  <a:lnTo>
                    <a:pt x="2541" y="527"/>
                  </a:lnTo>
                  <a:lnTo>
                    <a:pt x="2635" y="395"/>
                  </a:lnTo>
                  <a:lnTo>
                    <a:pt x="2729" y="264"/>
                  </a:lnTo>
                  <a:lnTo>
                    <a:pt x="2936" y="57"/>
                  </a:lnTo>
                  <a:lnTo>
                    <a:pt x="30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flipH="1">
              <a:off x="1796476" y="1974111"/>
              <a:ext cx="442104" cy="111525"/>
            </a:xfrm>
            <a:custGeom>
              <a:rect b="b" l="l" r="r" t="t"/>
              <a:pathLst>
                <a:path extrusionOk="0" h="2260" w="8959">
                  <a:moveTo>
                    <a:pt x="283" y="1"/>
                  </a:moveTo>
                  <a:lnTo>
                    <a:pt x="246" y="76"/>
                  </a:lnTo>
                  <a:lnTo>
                    <a:pt x="151" y="245"/>
                  </a:lnTo>
                  <a:lnTo>
                    <a:pt x="95" y="377"/>
                  </a:lnTo>
                  <a:lnTo>
                    <a:pt x="57" y="528"/>
                  </a:lnTo>
                  <a:lnTo>
                    <a:pt x="20" y="716"/>
                  </a:lnTo>
                  <a:lnTo>
                    <a:pt x="1" y="923"/>
                  </a:lnTo>
                  <a:lnTo>
                    <a:pt x="1" y="1130"/>
                  </a:lnTo>
                  <a:lnTo>
                    <a:pt x="20" y="1318"/>
                  </a:lnTo>
                  <a:lnTo>
                    <a:pt x="39" y="1469"/>
                  </a:lnTo>
                  <a:lnTo>
                    <a:pt x="76" y="1600"/>
                  </a:lnTo>
                  <a:lnTo>
                    <a:pt x="151" y="1770"/>
                  </a:lnTo>
                  <a:lnTo>
                    <a:pt x="189" y="1845"/>
                  </a:lnTo>
                  <a:lnTo>
                    <a:pt x="8959" y="2259"/>
                  </a:lnTo>
                  <a:lnTo>
                    <a:pt x="8902" y="2184"/>
                  </a:lnTo>
                  <a:lnTo>
                    <a:pt x="8827" y="2090"/>
                  </a:lnTo>
                  <a:lnTo>
                    <a:pt x="8752" y="1958"/>
                  </a:lnTo>
                  <a:lnTo>
                    <a:pt x="8658" y="1826"/>
                  </a:lnTo>
                  <a:lnTo>
                    <a:pt x="8601" y="1657"/>
                  </a:lnTo>
                  <a:lnTo>
                    <a:pt x="8564" y="1469"/>
                  </a:lnTo>
                  <a:lnTo>
                    <a:pt x="8564" y="1280"/>
                  </a:lnTo>
                  <a:lnTo>
                    <a:pt x="8582" y="1092"/>
                  </a:lnTo>
                  <a:lnTo>
                    <a:pt x="8620" y="923"/>
                  </a:lnTo>
                  <a:lnTo>
                    <a:pt x="8658" y="772"/>
                  </a:lnTo>
                  <a:lnTo>
                    <a:pt x="8714" y="659"/>
                  </a:lnTo>
                  <a:lnTo>
                    <a:pt x="8808" y="471"/>
                  </a:lnTo>
                  <a:lnTo>
                    <a:pt x="8846" y="415"/>
                  </a:lnTo>
                  <a:lnTo>
                    <a:pt x="2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flipH="1">
              <a:off x="1796476" y="1974111"/>
              <a:ext cx="442104" cy="111525"/>
            </a:xfrm>
            <a:custGeom>
              <a:rect b="b" l="l" r="r" t="t"/>
              <a:pathLst>
                <a:path extrusionOk="0" fill="none" h="2260" w="8959">
                  <a:moveTo>
                    <a:pt x="8959" y="2259"/>
                  </a:moveTo>
                  <a:lnTo>
                    <a:pt x="189" y="1845"/>
                  </a:lnTo>
                  <a:lnTo>
                    <a:pt x="189" y="1845"/>
                  </a:lnTo>
                  <a:lnTo>
                    <a:pt x="151" y="1770"/>
                  </a:lnTo>
                  <a:lnTo>
                    <a:pt x="76" y="1600"/>
                  </a:lnTo>
                  <a:lnTo>
                    <a:pt x="39" y="1469"/>
                  </a:lnTo>
                  <a:lnTo>
                    <a:pt x="20" y="1318"/>
                  </a:lnTo>
                  <a:lnTo>
                    <a:pt x="1" y="1130"/>
                  </a:lnTo>
                  <a:lnTo>
                    <a:pt x="1" y="923"/>
                  </a:lnTo>
                  <a:lnTo>
                    <a:pt x="1" y="923"/>
                  </a:lnTo>
                  <a:lnTo>
                    <a:pt x="20" y="716"/>
                  </a:lnTo>
                  <a:lnTo>
                    <a:pt x="57" y="528"/>
                  </a:lnTo>
                  <a:lnTo>
                    <a:pt x="95" y="377"/>
                  </a:lnTo>
                  <a:lnTo>
                    <a:pt x="151" y="245"/>
                  </a:lnTo>
                  <a:lnTo>
                    <a:pt x="246" y="76"/>
                  </a:lnTo>
                  <a:lnTo>
                    <a:pt x="283" y="1"/>
                  </a:lnTo>
                  <a:lnTo>
                    <a:pt x="8846" y="415"/>
                  </a:lnTo>
                  <a:lnTo>
                    <a:pt x="8846" y="415"/>
                  </a:lnTo>
                  <a:lnTo>
                    <a:pt x="8808" y="471"/>
                  </a:lnTo>
                  <a:lnTo>
                    <a:pt x="8714" y="659"/>
                  </a:lnTo>
                  <a:lnTo>
                    <a:pt x="8658" y="772"/>
                  </a:lnTo>
                  <a:lnTo>
                    <a:pt x="8620" y="923"/>
                  </a:lnTo>
                  <a:lnTo>
                    <a:pt x="8582" y="1092"/>
                  </a:lnTo>
                  <a:lnTo>
                    <a:pt x="8564" y="1280"/>
                  </a:lnTo>
                  <a:lnTo>
                    <a:pt x="8564" y="1280"/>
                  </a:lnTo>
                  <a:lnTo>
                    <a:pt x="8564" y="1469"/>
                  </a:lnTo>
                  <a:lnTo>
                    <a:pt x="8601" y="1657"/>
                  </a:lnTo>
                  <a:lnTo>
                    <a:pt x="8658" y="1826"/>
                  </a:lnTo>
                  <a:lnTo>
                    <a:pt x="8752" y="1958"/>
                  </a:lnTo>
                  <a:lnTo>
                    <a:pt x="8827" y="2090"/>
                  </a:lnTo>
                  <a:lnTo>
                    <a:pt x="8902" y="2184"/>
                  </a:lnTo>
                  <a:lnTo>
                    <a:pt x="8959" y="225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2"/>
            <p:cNvSpPr/>
            <p:nvPr/>
          </p:nvSpPr>
          <p:spPr>
            <a:xfrm flipH="1">
              <a:off x="2190220" y="1972285"/>
              <a:ext cx="21417" cy="93810"/>
            </a:xfrm>
            <a:custGeom>
              <a:rect b="b" l="l" r="r" t="t"/>
              <a:pathLst>
                <a:path extrusionOk="0" h="1901" w="434">
                  <a:moveTo>
                    <a:pt x="396" y="0"/>
                  </a:moveTo>
                  <a:lnTo>
                    <a:pt x="339" y="75"/>
                  </a:lnTo>
                  <a:lnTo>
                    <a:pt x="208" y="282"/>
                  </a:lnTo>
                  <a:lnTo>
                    <a:pt x="114" y="489"/>
                  </a:lnTo>
                  <a:lnTo>
                    <a:pt x="38" y="734"/>
                  </a:lnTo>
                  <a:lnTo>
                    <a:pt x="1" y="979"/>
                  </a:lnTo>
                  <a:lnTo>
                    <a:pt x="1" y="1186"/>
                  </a:lnTo>
                  <a:lnTo>
                    <a:pt x="19" y="1430"/>
                  </a:lnTo>
                  <a:lnTo>
                    <a:pt x="76" y="1656"/>
                  </a:lnTo>
                  <a:lnTo>
                    <a:pt x="170" y="1901"/>
                  </a:lnTo>
                  <a:lnTo>
                    <a:pt x="208" y="1901"/>
                  </a:lnTo>
                  <a:lnTo>
                    <a:pt x="132" y="1656"/>
                  </a:lnTo>
                  <a:lnTo>
                    <a:pt x="76" y="1430"/>
                  </a:lnTo>
                  <a:lnTo>
                    <a:pt x="38" y="1205"/>
                  </a:lnTo>
                  <a:lnTo>
                    <a:pt x="38" y="979"/>
                  </a:lnTo>
                  <a:lnTo>
                    <a:pt x="76" y="734"/>
                  </a:lnTo>
                  <a:lnTo>
                    <a:pt x="151" y="508"/>
                  </a:lnTo>
                  <a:lnTo>
                    <a:pt x="264" y="282"/>
                  </a:lnTo>
                  <a:lnTo>
                    <a:pt x="396" y="75"/>
                  </a:lnTo>
                  <a:lnTo>
                    <a:pt x="433" y="19"/>
                  </a:lnTo>
                  <a:lnTo>
                    <a:pt x="433" y="0"/>
                  </a:ln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2"/>
            <p:cNvSpPr/>
            <p:nvPr/>
          </p:nvSpPr>
          <p:spPr>
            <a:xfrm flipH="1">
              <a:off x="2171666" y="1974111"/>
              <a:ext cx="21367" cy="92921"/>
            </a:xfrm>
            <a:custGeom>
              <a:rect b="b" l="l" r="r" t="t"/>
              <a:pathLst>
                <a:path extrusionOk="0" h="1883" w="433">
                  <a:moveTo>
                    <a:pt x="395" y="1"/>
                  </a:moveTo>
                  <a:lnTo>
                    <a:pt x="358" y="57"/>
                  </a:lnTo>
                  <a:lnTo>
                    <a:pt x="226" y="264"/>
                  </a:lnTo>
                  <a:lnTo>
                    <a:pt x="132" y="490"/>
                  </a:lnTo>
                  <a:lnTo>
                    <a:pt x="56" y="716"/>
                  </a:lnTo>
                  <a:lnTo>
                    <a:pt x="0" y="942"/>
                  </a:lnTo>
                  <a:lnTo>
                    <a:pt x="0" y="1186"/>
                  </a:lnTo>
                  <a:lnTo>
                    <a:pt x="0" y="1412"/>
                  </a:lnTo>
                  <a:lnTo>
                    <a:pt x="38" y="1638"/>
                  </a:lnTo>
                  <a:lnTo>
                    <a:pt x="113" y="1883"/>
                  </a:lnTo>
                  <a:lnTo>
                    <a:pt x="151" y="1883"/>
                  </a:lnTo>
                  <a:lnTo>
                    <a:pt x="94" y="1657"/>
                  </a:lnTo>
                  <a:lnTo>
                    <a:pt x="56" y="1412"/>
                  </a:lnTo>
                  <a:lnTo>
                    <a:pt x="38" y="1186"/>
                  </a:lnTo>
                  <a:lnTo>
                    <a:pt x="56" y="942"/>
                  </a:lnTo>
                  <a:lnTo>
                    <a:pt x="94" y="716"/>
                  </a:lnTo>
                  <a:lnTo>
                    <a:pt x="169" y="490"/>
                  </a:lnTo>
                  <a:lnTo>
                    <a:pt x="263" y="264"/>
                  </a:lnTo>
                  <a:lnTo>
                    <a:pt x="395" y="57"/>
                  </a:lnTo>
                  <a:lnTo>
                    <a:pt x="433" y="20"/>
                  </a:lnTo>
                  <a:lnTo>
                    <a:pt x="433" y="1"/>
                  </a:ln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2"/>
            <p:cNvSpPr/>
            <p:nvPr/>
          </p:nvSpPr>
          <p:spPr>
            <a:xfrm flipH="1">
              <a:off x="1864288" y="1983388"/>
              <a:ext cx="21367" cy="98498"/>
            </a:xfrm>
            <a:custGeom>
              <a:rect b="b" l="l" r="r" t="t"/>
              <a:pathLst>
                <a:path extrusionOk="0" h="1996" w="433">
                  <a:moveTo>
                    <a:pt x="377" y="1"/>
                  </a:moveTo>
                  <a:lnTo>
                    <a:pt x="264" y="151"/>
                  </a:lnTo>
                  <a:lnTo>
                    <a:pt x="151" y="358"/>
                  </a:lnTo>
                  <a:lnTo>
                    <a:pt x="75" y="566"/>
                  </a:lnTo>
                  <a:lnTo>
                    <a:pt x="19" y="791"/>
                  </a:lnTo>
                  <a:lnTo>
                    <a:pt x="0" y="1036"/>
                  </a:lnTo>
                  <a:lnTo>
                    <a:pt x="19" y="1262"/>
                  </a:lnTo>
                  <a:lnTo>
                    <a:pt x="75" y="1506"/>
                  </a:lnTo>
                  <a:lnTo>
                    <a:pt x="151" y="1732"/>
                  </a:lnTo>
                  <a:lnTo>
                    <a:pt x="264" y="1996"/>
                  </a:lnTo>
                  <a:lnTo>
                    <a:pt x="320" y="1996"/>
                  </a:lnTo>
                  <a:lnTo>
                    <a:pt x="207" y="1751"/>
                  </a:lnTo>
                  <a:lnTo>
                    <a:pt x="113" y="1506"/>
                  </a:lnTo>
                  <a:lnTo>
                    <a:pt x="75" y="1262"/>
                  </a:lnTo>
                  <a:lnTo>
                    <a:pt x="57" y="1036"/>
                  </a:lnTo>
                  <a:lnTo>
                    <a:pt x="57" y="791"/>
                  </a:lnTo>
                  <a:lnTo>
                    <a:pt x="113" y="566"/>
                  </a:lnTo>
                  <a:lnTo>
                    <a:pt x="188" y="358"/>
                  </a:lnTo>
                  <a:lnTo>
                    <a:pt x="320" y="151"/>
                  </a:lnTo>
                  <a:lnTo>
                    <a:pt x="414" y="20"/>
                  </a:lnTo>
                  <a:lnTo>
                    <a:pt x="433" y="1"/>
                  </a:ln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2"/>
            <p:cNvSpPr/>
            <p:nvPr/>
          </p:nvSpPr>
          <p:spPr>
            <a:xfrm flipH="1">
              <a:off x="1841046" y="1987138"/>
              <a:ext cx="15841" cy="95685"/>
            </a:xfrm>
            <a:custGeom>
              <a:rect b="b" l="l" r="r" t="t"/>
              <a:pathLst>
                <a:path extrusionOk="0" h="1939" w="321">
                  <a:moveTo>
                    <a:pt x="283" y="0"/>
                  </a:moveTo>
                  <a:lnTo>
                    <a:pt x="208" y="113"/>
                  </a:lnTo>
                  <a:lnTo>
                    <a:pt x="113" y="320"/>
                  </a:lnTo>
                  <a:lnTo>
                    <a:pt x="38" y="546"/>
                  </a:lnTo>
                  <a:lnTo>
                    <a:pt x="1" y="791"/>
                  </a:lnTo>
                  <a:lnTo>
                    <a:pt x="1" y="1016"/>
                  </a:lnTo>
                  <a:lnTo>
                    <a:pt x="1" y="1261"/>
                  </a:lnTo>
                  <a:lnTo>
                    <a:pt x="57" y="1487"/>
                  </a:lnTo>
                  <a:lnTo>
                    <a:pt x="132" y="1713"/>
                  </a:lnTo>
                  <a:lnTo>
                    <a:pt x="226" y="1939"/>
                  </a:lnTo>
                  <a:lnTo>
                    <a:pt x="283" y="1939"/>
                  </a:lnTo>
                  <a:lnTo>
                    <a:pt x="170" y="1713"/>
                  </a:lnTo>
                  <a:lnTo>
                    <a:pt x="95" y="1487"/>
                  </a:lnTo>
                  <a:lnTo>
                    <a:pt x="57" y="1261"/>
                  </a:lnTo>
                  <a:lnTo>
                    <a:pt x="38" y="1016"/>
                  </a:lnTo>
                  <a:lnTo>
                    <a:pt x="57" y="791"/>
                  </a:lnTo>
                  <a:lnTo>
                    <a:pt x="95" y="565"/>
                  </a:lnTo>
                  <a:lnTo>
                    <a:pt x="170" y="320"/>
                  </a:lnTo>
                  <a:lnTo>
                    <a:pt x="264" y="113"/>
                  </a:lnTo>
                  <a:lnTo>
                    <a:pt x="320" y="19"/>
                  </a:lnTo>
                  <a:lnTo>
                    <a:pt x="320" y="0"/>
                  </a:ln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2"/>
            <p:cNvSpPr/>
            <p:nvPr/>
          </p:nvSpPr>
          <p:spPr>
            <a:xfrm flipH="1">
              <a:off x="1665508" y="1963896"/>
              <a:ext cx="559107" cy="32569"/>
            </a:xfrm>
            <a:custGeom>
              <a:rect b="b" l="l" r="r" t="t"/>
              <a:pathLst>
                <a:path extrusionOk="0" h="660" w="11330">
                  <a:moveTo>
                    <a:pt x="2785" y="1"/>
                  </a:moveTo>
                  <a:lnTo>
                    <a:pt x="0" y="208"/>
                  </a:lnTo>
                  <a:lnTo>
                    <a:pt x="8525" y="659"/>
                  </a:lnTo>
                  <a:lnTo>
                    <a:pt x="11254" y="452"/>
                  </a:lnTo>
                  <a:lnTo>
                    <a:pt x="11329" y="415"/>
                  </a:lnTo>
                  <a:lnTo>
                    <a:pt x="27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2"/>
            <p:cNvSpPr/>
            <p:nvPr/>
          </p:nvSpPr>
          <p:spPr>
            <a:xfrm flipH="1">
              <a:off x="1665508" y="1963896"/>
              <a:ext cx="559107" cy="32569"/>
            </a:xfrm>
            <a:custGeom>
              <a:rect b="b" l="l" r="r" t="t"/>
              <a:pathLst>
                <a:path extrusionOk="0" fill="none" h="660" w="11330">
                  <a:moveTo>
                    <a:pt x="0" y="208"/>
                  </a:moveTo>
                  <a:lnTo>
                    <a:pt x="2785" y="1"/>
                  </a:lnTo>
                  <a:lnTo>
                    <a:pt x="11329" y="415"/>
                  </a:lnTo>
                  <a:lnTo>
                    <a:pt x="11254" y="452"/>
                  </a:lnTo>
                  <a:lnTo>
                    <a:pt x="8525" y="659"/>
                  </a:lnTo>
                  <a:lnTo>
                    <a:pt x="0" y="208"/>
                  </a:lnTo>
                  <a:lnTo>
                    <a:pt x="0" y="2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p:nvPr/>
          </p:nvSpPr>
          <p:spPr>
            <a:xfrm flipH="1">
              <a:off x="1665508" y="1970410"/>
              <a:ext cx="559107" cy="26055"/>
            </a:xfrm>
            <a:custGeom>
              <a:rect b="b" l="l" r="r" t="t"/>
              <a:pathLst>
                <a:path extrusionOk="0" h="528" w="11330">
                  <a:moveTo>
                    <a:pt x="1223" y="0"/>
                  </a:moveTo>
                  <a:lnTo>
                    <a:pt x="0" y="76"/>
                  </a:lnTo>
                  <a:lnTo>
                    <a:pt x="8525" y="527"/>
                  </a:lnTo>
                  <a:lnTo>
                    <a:pt x="11254" y="320"/>
                  </a:lnTo>
                  <a:lnTo>
                    <a:pt x="11329" y="283"/>
                  </a:lnTo>
                  <a:lnTo>
                    <a:pt x="10181" y="226"/>
                  </a:lnTo>
                  <a:lnTo>
                    <a:pt x="9974" y="226"/>
                  </a:lnTo>
                  <a:lnTo>
                    <a:pt x="9259" y="189"/>
                  </a:lnTo>
                  <a:lnTo>
                    <a:pt x="9259" y="189"/>
                  </a:lnTo>
                  <a:lnTo>
                    <a:pt x="9278" y="302"/>
                  </a:lnTo>
                  <a:lnTo>
                    <a:pt x="7735" y="302"/>
                  </a:lnTo>
                  <a:lnTo>
                    <a:pt x="1261" y="38"/>
                  </a:lnTo>
                  <a:lnTo>
                    <a:pt x="122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2"/>
            <p:cNvSpPr/>
            <p:nvPr/>
          </p:nvSpPr>
          <p:spPr>
            <a:xfrm flipH="1">
              <a:off x="1838275" y="1845021"/>
              <a:ext cx="346419" cy="140295"/>
            </a:xfrm>
            <a:custGeom>
              <a:rect b="b" l="l" r="r" t="t"/>
              <a:pathLst>
                <a:path extrusionOk="0" h="2843" w="7020">
                  <a:moveTo>
                    <a:pt x="301" y="1"/>
                  </a:move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3783" y="114"/>
                  </a:lnTo>
                  <a:lnTo>
                    <a:pt x="301"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2"/>
            <p:cNvSpPr/>
            <p:nvPr/>
          </p:nvSpPr>
          <p:spPr>
            <a:xfrm flipH="1">
              <a:off x="1838275" y="1845021"/>
              <a:ext cx="346419" cy="140295"/>
            </a:xfrm>
            <a:custGeom>
              <a:rect b="b" l="l" r="r" t="t"/>
              <a:pathLst>
                <a:path extrusionOk="0" fill="none" h="2843" w="7020">
                  <a:moveTo>
                    <a:pt x="301" y="1"/>
                  </a:moveTo>
                  <a:lnTo>
                    <a:pt x="301" y="1"/>
                  </a:ln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7020" y="208"/>
                  </a:lnTo>
                  <a:lnTo>
                    <a:pt x="3783" y="114"/>
                  </a:lnTo>
                  <a:lnTo>
                    <a:pt x="3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2"/>
            <p:cNvSpPr/>
            <p:nvPr/>
          </p:nvSpPr>
          <p:spPr>
            <a:xfrm flipH="1">
              <a:off x="1763027" y="1855236"/>
              <a:ext cx="99435" cy="130080"/>
            </a:xfrm>
            <a:custGeom>
              <a:rect b="b" l="l" r="r" t="t"/>
              <a:pathLst>
                <a:path extrusionOk="0" h="2636" w="2015">
                  <a:moveTo>
                    <a:pt x="490" y="1"/>
                  </a:move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2"/>
            <p:cNvSpPr/>
            <p:nvPr/>
          </p:nvSpPr>
          <p:spPr>
            <a:xfrm flipH="1">
              <a:off x="1763027" y="1855236"/>
              <a:ext cx="99435" cy="130080"/>
            </a:xfrm>
            <a:custGeom>
              <a:rect b="b" l="l" r="r" t="t"/>
              <a:pathLst>
                <a:path extrusionOk="0" fill="none" h="2636" w="2015">
                  <a:moveTo>
                    <a:pt x="490" y="1"/>
                  </a:moveTo>
                  <a:lnTo>
                    <a:pt x="490" y="1"/>
                  </a:ln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2"/>
            <p:cNvSpPr/>
            <p:nvPr/>
          </p:nvSpPr>
          <p:spPr>
            <a:xfrm flipH="1">
              <a:off x="1755618" y="1842258"/>
              <a:ext cx="414223" cy="14903"/>
            </a:xfrm>
            <a:custGeom>
              <a:rect b="b" l="l" r="r" t="t"/>
              <a:pathLst>
                <a:path extrusionOk="0" h="302" w="8394">
                  <a:moveTo>
                    <a:pt x="2805" y="0"/>
                  </a:moveTo>
                  <a:lnTo>
                    <a:pt x="0" y="57"/>
                  </a:lnTo>
                  <a:lnTo>
                    <a:pt x="8243" y="302"/>
                  </a:lnTo>
                  <a:lnTo>
                    <a:pt x="8394" y="264"/>
                  </a:lnTo>
                  <a:lnTo>
                    <a:pt x="280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p:nvPr/>
          </p:nvSpPr>
          <p:spPr>
            <a:xfrm flipH="1">
              <a:off x="1755618" y="1842258"/>
              <a:ext cx="414223" cy="14903"/>
            </a:xfrm>
            <a:custGeom>
              <a:rect b="b" l="l" r="r" t="t"/>
              <a:pathLst>
                <a:path extrusionOk="0" h="302" w="8394">
                  <a:moveTo>
                    <a:pt x="2805" y="0"/>
                  </a:moveTo>
                  <a:lnTo>
                    <a:pt x="1468" y="38"/>
                  </a:lnTo>
                  <a:lnTo>
                    <a:pt x="0" y="57"/>
                  </a:lnTo>
                  <a:lnTo>
                    <a:pt x="8243" y="302"/>
                  </a:lnTo>
                  <a:lnTo>
                    <a:pt x="8394" y="264"/>
                  </a:lnTo>
                  <a:lnTo>
                    <a:pt x="8112" y="264"/>
                  </a:lnTo>
                  <a:lnTo>
                    <a:pt x="7716" y="226"/>
                  </a:lnTo>
                  <a:lnTo>
                    <a:pt x="7284" y="207"/>
                  </a:lnTo>
                  <a:lnTo>
                    <a:pt x="280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2"/>
            <p:cNvSpPr/>
            <p:nvPr/>
          </p:nvSpPr>
          <p:spPr>
            <a:xfrm flipH="1">
              <a:off x="1895815" y="1878478"/>
              <a:ext cx="241507" cy="78068"/>
            </a:xfrm>
            <a:custGeom>
              <a:rect b="b" l="l" r="r" t="t"/>
              <a:pathLst>
                <a:path extrusionOk="0" h="1582" w="4894">
                  <a:moveTo>
                    <a:pt x="278" y="39"/>
                  </a:moveTo>
                  <a:lnTo>
                    <a:pt x="4686" y="225"/>
                  </a:lnTo>
                  <a:lnTo>
                    <a:pt x="4686" y="225"/>
                  </a:lnTo>
                  <a:lnTo>
                    <a:pt x="4686" y="226"/>
                  </a:lnTo>
                  <a:lnTo>
                    <a:pt x="4705" y="302"/>
                  </a:lnTo>
                  <a:lnTo>
                    <a:pt x="4743" y="358"/>
                  </a:lnTo>
                  <a:lnTo>
                    <a:pt x="4799" y="396"/>
                  </a:lnTo>
                  <a:lnTo>
                    <a:pt x="4855" y="410"/>
                  </a:lnTo>
                  <a:lnTo>
                    <a:pt x="4819" y="1374"/>
                  </a:lnTo>
                  <a:lnTo>
                    <a:pt x="4818" y="1374"/>
                  </a:lnTo>
                  <a:lnTo>
                    <a:pt x="4743" y="1393"/>
                  </a:lnTo>
                  <a:lnTo>
                    <a:pt x="4686" y="1431"/>
                  </a:lnTo>
                  <a:lnTo>
                    <a:pt x="4648" y="1487"/>
                  </a:lnTo>
                  <a:lnTo>
                    <a:pt x="4635" y="1543"/>
                  </a:lnTo>
                  <a:lnTo>
                    <a:pt x="4635" y="1543"/>
                  </a:lnTo>
                  <a:lnTo>
                    <a:pt x="226" y="1356"/>
                  </a:lnTo>
                  <a:lnTo>
                    <a:pt x="226" y="1356"/>
                  </a:lnTo>
                  <a:lnTo>
                    <a:pt x="226" y="1355"/>
                  </a:lnTo>
                  <a:lnTo>
                    <a:pt x="207" y="1280"/>
                  </a:lnTo>
                  <a:lnTo>
                    <a:pt x="170" y="1224"/>
                  </a:lnTo>
                  <a:lnTo>
                    <a:pt x="94" y="1186"/>
                  </a:lnTo>
                  <a:lnTo>
                    <a:pt x="57" y="1174"/>
                  </a:lnTo>
                  <a:lnTo>
                    <a:pt x="94" y="203"/>
                  </a:lnTo>
                  <a:lnTo>
                    <a:pt x="151" y="189"/>
                  </a:lnTo>
                  <a:lnTo>
                    <a:pt x="207" y="151"/>
                  </a:lnTo>
                  <a:lnTo>
                    <a:pt x="264" y="94"/>
                  </a:lnTo>
                  <a:lnTo>
                    <a:pt x="278" y="39"/>
                  </a:lnTo>
                  <a:close/>
                  <a:moveTo>
                    <a:pt x="245" y="0"/>
                  </a:moveTo>
                  <a:lnTo>
                    <a:pt x="245" y="19"/>
                  </a:lnTo>
                  <a:lnTo>
                    <a:pt x="226" y="76"/>
                  </a:lnTo>
                  <a:lnTo>
                    <a:pt x="188" y="113"/>
                  </a:lnTo>
                  <a:lnTo>
                    <a:pt x="132" y="151"/>
                  </a:lnTo>
                  <a:lnTo>
                    <a:pt x="75" y="170"/>
                  </a:lnTo>
                  <a:lnTo>
                    <a:pt x="57" y="170"/>
                  </a:lnTo>
                  <a:lnTo>
                    <a:pt x="57" y="189"/>
                  </a:lnTo>
                  <a:lnTo>
                    <a:pt x="0" y="1186"/>
                  </a:lnTo>
                  <a:lnTo>
                    <a:pt x="19" y="1205"/>
                  </a:lnTo>
                  <a:lnTo>
                    <a:pt x="94" y="1224"/>
                  </a:lnTo>
                  <a:lnTo>
                    <a:pt x="132" y="1261"/>
                  </a:lnTo>
                  <a:lnTo>
                    <a:pt x="170" y="1299"/>
                  </a:lnTo>
                  <a:lnTo>
                    <a:pt x="170" y="1355"/>
                  </a:lnTo>
                  <a:lnTo>
                    <a:pt x="170" y="1374"/>
                  </a:lnTo>
                  <a:lnTo>
                    <a:pt x="188" y="1393"/>
                  </a:lnTo>
                  <a:lnTo>
                    <a:pt x="4648" y="1581"/>
                  </a:lnTo>
                  <a:lnTo>
                    <a:pt x="4667" y="1562"/>
                  </a:lnTo>
                  <a:lnTo>
                    <a:pt x="4686" y="1506"/>
                  </a:lnTo>
                  <a:lnTo>
                    <a:pt x="4705" y="1468"/>
                  </a:lnTo>
                  <a:lnTo>
                    <a:pt x="4761" y="1431"/>
                  </a:lnTo>
                  <a:lnTo>
                    <a:pt x="4818" y="1412"/>
                  </a:lnTo>
                  <a:lnTo>
                    <a:pt x="4837" y="1412"/>
                  </a:lnTo>
                  <a:lnTo>
                    <a:pt x="4856" y="1393"/>
                  </a:lnTo>
                  <a:lnTo>
                    <a:pt x="4893" y="396"/>
                  </a:lnTo>
                  <a:lnTo>
                    <a:pt x="4893" y="377"/>
                  </a:lnTo>
                  <a:lnTo>
                    <a:pt x="4874" y="377"/>
                  </a:lnTo>
                  <a:lnTo>
                    <a:pt x="4818" y="358"/>
                  </a:lnTo>
                  <a:lnTo>
                    <a:pt x="4761" y="320"/>
                  </a:lnTo>
                  <a:lnTo>
                    <a:pt x="4743" y="283"/>
                  </a:lnTo>
                  <a:lnTo>
                    <a:pt x="4724" y="226"/>
                  </a:lnTo>
                  <a:lnTo>
                    <a:pt x="4724" y="207"/>
                  </a:lnTo>
                  <a:lnTo>
                    <a:pt x="4705" y="189"/>
                  </a:lnTo>
                  <a:lnTo>
                    <a:pt x="264"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23"/>
          <p:cNvSpPr txBox="1"/>
          <p:nvPr>
            <p:ph type="title"/>
          </p:nvPr>
        </p:nvSpPr>
        <p:spPr>
          <a:xfrm>
            <a:off x="3564250" y="491750"/>
            <a:ext cx="4869000" cy="96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The Books!</a:t>
            </a:r>
            <a:endParaRPr/>
          </a:p>
        </p:txBody>
      </p:sp>
      <p:cxnSp>
        <p:nvCxnSpPr>
          <p:cNvPr id="1125" name="Google Shape;1125;p23"/>
          <p:cNvCxnSpPr/>
          <p:nvPr/>
        </p:nvCxnSpPr>
        <p:spPr>
          <a:xfrm>
            <a:off x="4681725" y="1460450"/>
            <a:ext cx="3134700" cy="0"/>
          </a:xfrm>
          <a:prstGeom prst="straightConnector1">
            <a:avLst/>
          </a:prstGeom>
          <a:noFill/>
          <a:ln cap="flat" cmpd="sng" w="28575">
            <a:solidFill>
              <a:schemeClr val="accent2"/>
            </a:solidFill>
            <a:prstDash val="solid"/>
            <a:round/>
            <a:headEnd len="med" w="med" type="none"/>
            <a:tailEnd len="med" w="med" type="none"/>
          </a:ln>
        </p:spPr>
      </p:cxnSp>
      <p:sp>
        <p:nvSpPr>
          <p:cNvPr id="1126" name="Google Shape;1126;p23"/>
          <p:cNvSpPr/>
          <p:nvPr/>
        </p:nvSpPr>
        <p:spPr>
          <a:xfrm>
            <a:off x="1323100" y="204013"/>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7" name="Google Shape;1127;p23"/>
          <p:cNvGrpSpPr/>
          <p:nvPr/>
        </p:nvGrpSpPr>
        <p:grpSpPr>
          <a:xfrm>
            <a:off x="850375" y="1278261"/>
            <a:ext cx="4041600" cy="2520158"/>
            <a:chOff x="850375" y="1278261"/>
            <a:chExt cx="4041600" cy="2520158"/>
          </a:xfrm>
        </p:grpSpPr>
        <p:grpSp>
          <p:nvGrpSpPr>
            <p:cNvPr id="1128" name="Google Shape;1128;p23"/>
            <p:cNvGrpSpPr/>
            <p:nvPr/>
          </p:nvGrpSpPr>
          <p:grpSpPr>
            <a:xfrm>
              <a:off x="3876646" y="2396399"/>
              <a:ext cx="465889" cy="740836"/>
              <a:chOff x="5840875" y="-1150173"/>
              <a:chExt cx="1165305" cy="1852554"/>
            </a:xfrm>
          </p:grpSpPr>
          <p:sp>
            <p:nvSpPr>
              <p:cNvPr id="1129" name="Google Shape;1129;p23"/>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3"/>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3"/>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3"/>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3"/>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3"/>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3"/>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3"/>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3"/>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23"/>
            <p:cNvGrpSpPr/>
            <p:nvPr/>
          </p:nvGrpSpPr>
          <p:grpSpPr>
            <a:xfrm flipH="1">
              <a:off x="1209966" y="2031160"/>
              <a:ext cx="647793" cy="1029835"/>
              <a:chOff x="5840875" y="-1150173"/>
              <a:chExt cx="1165305" cy="1852554"/>
            </a:xfrm>
          </p:grpSpPr>
          <p:sp>
            <p:nvSpPr>
              <p:cNvPr id="1139" name="Google Shape;1139;p23"/>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3"/>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3"/>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3"/>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3"/>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3"/>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3"/>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p23"/>
            <p:cNvGrpSpPr/>
            <p:nvPr/>
          </p:nvGrpSpPr>
          <p:grpSpPr>
            <a:xfrm flipH="1" rot="1799808">
              <a:off x="1705597" y="1981927"/>
              <a:ext cx="647805" cy="815126"/>
              <a:chOff x="6308475" y="-299100"/>
              <a:chExt cx="745560" cy="938130"/>
            </a:xfrm>
          </p:grpSpPr>
          <p:sp>
            <p:nvSpPr>
              <p:cNvPr id="1149" name="Google Shape;1149;p23"/>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3"/>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23"/>
            <p:cNvGrpSpPr/>
            <p:nvPr/>
          </p:nvGrpSpPr>
          <p:grpSpPr>
            <a:xfrm rot="-1799820">
              <a:off x="3303372" y="1770119"/>
              <a:ext cx="796479" cy="1002201"/>
              <a:chOff x="6308475" y="-299100"/>
              <a:chExt cx="745560" cy="938130"/>
            </a:xfrm>
          </p:grpSpPr>
          <p:sp>
            <p:nvSpPr>
              <p:cNvPr id="1156" name="Google Shape;1156;p23"/>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3"/>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3"/>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3"/>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 name="Google Shape;1162;p23"/>
            <p:cNvGrpSpPr/>
            <p:nvPr/>
          </p:nvGrpSpPr>
          <p:grpSpPr>
            <a:xfrm>
              <a:off x="850375" y="1345081"/>
              <a:ext cx="4041600" cy="2453337"/>
              <a:chOff x="218125" y="701550"/>
              <a:chExt cx="4041600" cy="2453337"/>
            </a:xfrm>
          </p:grpSpPr>
          <p:sp>
            <p:nvSpPr>
              <p:cNvPr id="1163" name="Google Shape;1163;p23"/>
              <p:cNvSpPr/>
              <p:nvPr/>
            </p:nvSpPr>
            <p:spPr>
              <a:xfrm>
                <a:off x="218125" y="2943987"/>
                <a:ext cx="4041600" cy="2109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64" name="Google Shape;1164;p23"/>
              <p:cNvSpPr/>
              <p:nvPr/>
            </p:nvSpPr>
            <p:spPr>
              <a:xfrm>
                <a:off x="1944425" y="844465"/>
                <a:ext cx="500740" cy="500727"/>
              </a:xfrm>
              <a:custGeom>
                <a:rect b="b" l="l" r="r" t="t"/>
                <a:pathLst>
                  <a:path extrusionOk="0" h="36690" w="36691">
                    <a:moveTo>
                      <a:pt x="22300" y="0"/>
                    </a:moveTo>
                    <a:lnTo>
                      <a:pt x="21658" y="72"/>
                    </a:lnTo>
                    <a:lnTo>
                      <a:pt x="21088" y="214"/>
                    </a:lnTo>
                    <a:lnTo>
                      <a:pt x="20447" y="357"/>
                    </a:lnTo>
                    <a:lnTo>
                      <a:pt x="19735" y="570"/>
                    </a:lnTo>
                    <a:lnTo>
                      <a:pt x="19094" y="784"/>
                    </a:lnTo>
                    <a:lnTo>
                      <a:pt x="18381" y="1140"/>
                    </a:lnTo>
                    <a:lnTo>
                      <a:pt x="17954" y="927"/>
                    </a:lnTo>
                    <a:lnTo>
                      <a:pt x="17384" y="784"/>
                    </a:lnTo>
                    <a:lnTo>
                      <a:pt x="16600" y="642"/>
                    </a:lnTo>
                    <a:lnTo>
                      <a:pt x="15745" y="499"/>
                    </a:lnTo>
                    <a:lnTo>
                      <a:pt x="13608" y="499"/>
                    </a:lnTo>
                    <a:lnTo>
                      <a:pt x="12397" y="713"/>
                    </a:lnTo>
                    <a:lnTo>
                      <a:pt x="11756" y="927"/>
                    </a:lnTo>
                    <a:lnTo>
                      <a:pt x="11115" y="1140"/>
                    </a:lnTo>
                    <a:lnTo>
                      <a:pt x="10474" y="1425"/>
                    </a:lnTo>
                    <a:lnTo>
                      <a:pt x="9832" y="1710"/>
                    </a:lnTo>
                    <a:lnTo>
                      <a:pt x="9191" y="2138"/>
                    </a:lnTo>
                    <a:lnTo>
                      <a:pt x="8550" y="2565"/>
                    </a:lnTo>
                    <a:lnTo>
                      <a:pt x="7909" y="3135"/>
                    </a:lnTo>
                    <a:lnTo>
                      <a:pt x="7268" y="3776"/>
                    </a:lnTo>
                    <a:lnTo>
                      <a:pt x="6698" y="4417"/>
                    </a:lnTo>
                    <a:lnTo>
                      <a:pt x="6057" y="5201"/>
                    </a:lnTo>
                    <a:lnTo>
                      <a:pt x="5487" y="6127"/>
                    </a:lnTo>
                    <a:lnTo>
                      <a:pt x="4917" y="7053"/>
                    </a:lnTo>
                    <a:lnTo>
                      <a:pt x="4418" y="8122"/>
                    </a:lnTo>
                    <a:lnTo>
                      <a:pt x="3919" y="9333"/>
                    </a:lnTo>
                    <a:lnTo>
                      <a:pt x="3421" y="10615"/>
                    </a:lnTo>
                    <a:lnTo>
                      <a:pt x="2993" y="12040"/>
                    </a:lnTo>
                    <a:lnTo>
                      <a:pt x="2209" y="14819"/>
                    </a:lnTo>
                    <a:lnTo>
                      <a:pt x="1568" y="17455"/>
                    </a:lnTo>
                    <a:lnTo>
                      <a:pt x="998" y="19806"/>
                    </a:lnTo>
                    <a:lnTo>
                      <a:pt x="571" y="22014"/>
                    </a:lnTo>
                    <a:lnTo>
                      <a:pt x="215" y="24080"/>
                    </a:lnTo>
                    <a:lnTo>
                      <a:pt x="72" y="25932"/>
                    </a:lnTo>
                    <a:lnTo>
                      <a:pt x="1" y="27571"/>
                    </a:lnTo>
                    <a:lnTo>
                      <a:pt x="72" y="29138"/>
                    </a:lnTo>
                    <a:lnTo>
                      <a:pt x="286" y="30492"/>
                    </a:lnTo>
                    <a:lnTo>
                      <a:pt x="428" y="31062"/>
                    </a:lnTo>
                    <a:lnTo>
                      <a:pt x="642" y="31703"/>
                    </a:lnTo>
                    <a:lnTo>
                      <a:pt x="856" y="32201"/>
                    </a:lnTo>
                    <a:lnTo>
                      <a:pt x="1141" y="32771"/>
                    </a:lnTo>
                    <a:lnTo>
                      <a:pt x="1426" y="33199"/>
                    </a:lnTo>
                    <a:lnTo>
                      <a:pt x="1711" y="33698"/>
                    </a:lnTo>
                    <a:lnTo>
                      <a:pt x="2138" y="34054"/>
                    </a:lnTo>
                    <a:lnTo>
                      <a:pt x="2494" y="34481"/>
                    </a:lnTo>
                    <a:lnTo>
                      <a:pt x="2993" y="34837"/>
                    </a:lnTo>
                    <a:lnTo>
                      <a:pt x="3421" y="35194"/>
                    </a:lnTo>
                    <a:lnTo>
                      <a:pt x="4489" y="35764"/>
                    </a:lnTo>
                    <a:lnTo>
                      <a:pt x="5772" y="36191"/>
                    </a:lnTo>
                    <a:lnTo>
                      <a:pt x="6983" y="36547"/>
                    </a:lnTo>
                    <a:lnTo>
                      <a:pt x="8123" y="36690"/>
                    </a:lnTo>
                    <a:lnTo>
                      <a:pt x="9191" y="36690"/>
                    </a:lnTo>
                    <a:lnTo>
                      <a:pt x="10117" y="36618"/>
                    </a:lnTo>
                    <a:lnTo>
                      <a:pt x="10972" y="36405"/>
                    </a:lnTo>
                    <a:lnTo>
                      <a:pt x="11756" y="36191"/>
                    </a:lnTo>
                    <a:lnTo>
                      <a:pt x="12540" y="35835"/>
                    </a:lnTo>
                    <a:lnTo>
                      <a:pt x="13252" y="35550"/>
                    </a:lnTo>
                    <a:lnTo>
                      <a:pt x="14677" y="34909"/>
                    </a:lnTo>
                    <a:lnTo>
                      <a:pt x="15389" y="34624"/>
                    </a:lnTo>
                    <a:lnTo>
                      <a:pt x="16102" y="34410"/>
                    </a:lnTo>
                    <a:lnTo>
                      <a:pt x="16885" y="34339"/>
                    </a:lnTo>
                    <a:lnTo>
                      <a:pt x="17740" y="34339"/>
                    </a:lnTo>
                    <a:lnTo>
                      <a:pt x="18595" y="34481"/>
                    </a:lnTo>
                    <a:lnTo>
                      <a:pt x="19592" y="34837"/>
                    </a:lnTo>
                    <a:lnTo>
                      <a:pt x="20661" y="35194"/>
                    </a:lnTo>
                    <a:lnTo>
                      <a:pt x="21872" y="35550"/>
                    </a:lnTo>
                    <a:lnTo>
                      <a:pt x="23083" y="35835"/>
                    </a:lnTo>
                    <a:lnTo>
                      <a:pt x="24294" y="36120"/>
                    </a:lnTo>
                    <a:lnTo>
                      <a:pt x="25648" y="36262"/>
                    </a:lnTo>
                    <a:lnTo>
                      <a:pt x="26930" y="36405"/>
                    </a:lnTo>
                    <a:lnTo>
                      <a:pt x="28213" y="36405"/>
                    </a:lnTo>
                    <a:lnTo>
                      <a:pt x="29495" y="36333"/>
                    </a:lnTo>
                    <a:lnTo>
                      <a:pt x="30706" y="36191"/>
                    </a:lnTo>
                    <a:lnTo>
                      <a:pt x="31846" y="35906"/>
                    </a:lnTo>
                    <a:lnTo>
                      <a:pt x="32915" y="35479"/>
                    </a:lnTo>
                    <a:lnTo>
                      <a:pt x="33413" y="35194"/>
                    </a:lnTo>
                    <a:lnTo>
                      <a:pt x="33841" y="34909"/>
                    </a:lnTo>
                    <a:lnTo>
                      <a:pt x="34268" y="34624"/>
                    </a:lnTo>
                    <a:lnTo>
                      <a:pt x="34696" y="34267"/>
                    </a:lnTo>
                    <a:lnTo>
                      <a:pt x="35052" y="33840"/>
                    </a:lnTo>
                    <a:lnTo>
                      <a:pt x="35408" y="33413"/>
                    </a:lnTo>
                    <a:lnTo>
                      <a:pt x="35693" y="32914"/>
                    </a:lnTo>
                    <a:lnTo>
                      <a:pt x="35978" y="32415"/>
                    </a:lnTo>
                    <a:lnTo>
                      <a:pt x="36192" y="31845"/>
                    </a:lnTo>
                    <a:lnTo>
                      <a:pt x="36405" y="31275"/>
                    </a:lnTo>
                    <a:lnTo>
                      <a:pt x="36477" y="30563"/>
                    </a:lnTo>
                    <a:lnTo>
                      <a:pt x="36619" y="29708"/>
                    </a:lnTo>
                    <a:lnTo>
                      <a:pt x="36690" y="27713"/>
                    </a:lnTo>
                    <a:lnTo>
                      <a:pt x="36548" y="25362"/>
                    </a:lnTo>
                    <a:lnTo>
                      <a:pt x="36334" y="22726"/>
                    </a:lnTo>
                    <a:lnTo>
                      <a:pt x="35907" y="19806"/>
                    </a:lnTo>
                    <a:lnTo>
                      <a:pt x="35266" y="16885"/>
                    </a:lnTo>
                    <a:lnTo>
                      <a:pt x="34909" y="15389"/>
                    </a:lnTo>
                    <a:lnTo>
                      <a:pt x="34482" y="13893"/>
                    </a:lnTo>
                    <a:lnTo>
                      <a:pt x="34054" y="12396"/>
                    </a:lnTo>
                    <a:lnTo>
                      <a:pt x="33556" y="10972"/>
                    </a:lnTo>
                    <a:lnTo>
                      <a:pt x="32986" y="9547"/>
                    </a:lnTo>
                    <a:lnTo>
                      <a:pt x="32345" y="8193"/>
                    </a:lnTo>
                    <a:lnTo>
                      <a:pt x="31703" y="6911"/>
                    </a:lnTo>
                    <a:lnTo>
                      <a:pt x="30991" y="5700"/>
                    </a:lnTo>
                    <a:lnTo>
                      <a:pt x="30279" y="4560"/>
                    </a:lnTo>
                    <a:lnTo>
                      <a:pt x="29424" y="3563"/>
                    </a:lnTo>
                    <a:lnTo>
                      <a:pt x="28569" y="2636"/>
                    </a:lnTo>
                    <a:lnTo>
                      <a:pt x="27643" y="1781"/>
                    </a:lnTo>
                    <a:lnTo>
                      <a:pt x="26717" y="1140"/>
                    </a:lnTo>
                    <a:lnTo>
                      <a:pt x="25719" y="642"/>
                    </a:lnTo>
                    <a:lnTo>
                      <a:pt x="25149" y="428"/>
                    </a:lnTo>
                    <a:lnTo>
                      <a:pt x="24651" y="285"/>
                    </a:lnTo>
                    <a:lnTo>
                      <a:pt x="24081" y="143"/>
                    </a:lnTo>
                    <a:lnTo>
                      <a:pt x="23511" y="72"/>
                    </a:lnTo>
                    <a:lnTo>
                      <a:pt x="2287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3"/>
              <p:cNvSpPr/>
              <p:nvPr/>
            </p:nvSpPr>
            <p:spPr>
              <a:xfrm>
                <a:off x="1768456" y="988363"/>
                <a:ext cx="924632" cy="1215337"/>
              </a:xfrm>
              <a:custGeom>
                <a:rect b="b" l="l" r="r" t="t"/>
                <a:pathLst>
                  <a:path extrusionOk="0" h="89052" w="67751">
                    <a:moveTo>
                      <a:pt x="38827" y="0"/>
                    </a:moveTo>
                    <a:lnTo>
                      <a:pt x="26288" y="3990"/>
                    </a:lnTo>
                    <a:lnTo>
                      <a:pt x="26003" y="11328"/>
                    </a:lnTo>
                    <a:lnTo>
                      <a:pt x="25718" y="17383"/>
                    </a:lnTo>
                    <a:lnTo>
                      <a:pt x="25434" y="22227"/>
                    </a:lnTo>
                    <a:lnTo>
                      <a:pt x="25291" y="23082"/>
                    </a:lnTo>
                    <a:lnTo>
                      <a:pt x="25077" y="23866"/>
                    </a:lnTo>
                    <a:lnTo>
                      <a:pt x="24792" y="24578"/>
                    </a:lnTo>
                    <a:lnTo>
                      <a:pt x="24436" y="25220"/>
                    </a:lnTo>
                    <a:lnTo>
                      <a:pt x="24009" y="25789"/>
                    </a:lnTo>
                    <a:lnTo>
                      <a:pt x="23510" y="26288"/>
                    </a:lnTo>
                    <a:lnTo>
                      <a:pt x="22940" y="26716"/>
                    </a:lnTo>
                    <a:lnTo>
                      <a:pt x="22299" y="27072"/>
                    </a:lnTo>
                    <a:lnTo>
                      <a:pt x="21658" y="27357"/>
                    </a:lnTo>
                    <a:lnTo>
                      <a:pt x="20945" y="27571"/>
                    </a:lnTo>
                    <a:lnTo>
                      <a:pt x="20162" y="27784"/>
                    </a:lnTo>
                    <a:lnTo>
                      <a:pt x="19378" y="27927"/>
                    </a:lnTo>
                    <a:lnTo>
                      <a:pt x="17739" y="28140"/>
                    </a:lnTo>
                    <a:lnTo>
                      <a:pt x="14249" y="28140"/>
                    </a:lnTo>
                    <a:lnTo>
                      <a:pt x="12539" y="28069"/>
                    </a:lnTo>
                    <a:lnTo>
                      <a:pt x="9262" y="27927"/>
                    </a:lnTo>
                    <a:lnTo>
                      <a:pt x="7766" y="27927"/>
                    </a:lnTo>
                    <a:lnTo>
                      <a:pt x="6483" y="27998"/>
                    </a:lnTo>
                    <a:lnTo>
                      <a:pt x="5913" y="28069"/>
                    </a:lnTo>
                    <a:lnTo>
                      <a:pt x="5415" y="28212"/>
                    </a:lnTo>
                    <a:lnTo>
                      <a:pt x="4987" y="28354"/>
                    </a:lnTo>
                    <a:lnTo>
                      <a:pt x="4631" y="28568"/>
                    </a:lnTo>
                    <a:lnTo>
                      <a:pt x="4488" y="28710"/>
                    </a:lnTo>
                    <a:lnTo>
                      <a:pt x="4346" y="28995"/>
                    </a:lnTo>
                    <a:lnTo>
                      <a:pt x="3990" y="29708"/>
                    </a:lnTo>
                    <a:lnTo>
                      <a:pt x="3705" y="30634"/>
                    </a:lnTo>
                    <a:lnTo>
                      <a:pt x="3420" y="31916"/>
                    </a:lnTo>
                    <a:lnTo>
                      <a:pt x="3135" y="33412"/>
                    </a:lnTo>
                    <a:lnTo>
                      <a:pt x="2921" y="35122"/>
                    </a:lnTo>
                    <a:lnTo>
                      <a:pt x="2422" y="39112"/>
                    </a:lnTo>
                    <a:lnTo>
                      <a:pt x="1995" y="43742"/>
                    </a:lnTo>
                    <a:lnTo>
                      <a:pt x="1639" y="48800"/>
                    </a:lnTo>
                    <a:lnTo>
                      <a:pt x="1283" y="54215"/>
                    </a:lnTo>
                    <a:lnTo>
                      <a:pt x="998" y="59772"/>
                    </a:lnTo>
                    <a:lnTo>
                      <a:pt x="499" y="70600"/>
                    </a:lnTo>
                    <a:lnTo>
                      <a:pt x="214" y="79933"/>
                    </a:lnTo>
                    <a:lnTo>
                      <a:pt x="0" y="89052"/>
                    </a:lnTo>
                    <a:lnTo>
                      <a:pt x="67537" y="89052"/>
                    </a:lnTo>
                    <a:lnTo>
                      <a:pt x="67680" y="81073"/>
                    </a:lnTo>
                    <a:lnTo>
                      <a:pt x="67751" y="72737"/>
                    </a:lnTo>
                    <a:lnTo>
                      <a:pt x="67680" y="63049"/>
                    </a:lnTo>
                    <a:lnTo>
                      <a:pt x="67537" y="57991"/>
                    </a:lnTo>
                    <a:lnTo>
                      <a:pt x="67395" y="53004"/>
                    </a:lnTo>
                    <a:lnTo>
                      <a:pt x="67110" y="48230"/>
                    </a:lnTo>
                    <a:lnTo>
                      <a:pt x="66825" y="43742"/>
                    </a:lnTo>
                    <a:lnTo>
                      <a:pt x="66397" y="39753"/>
                    </a:lnTo>
                    <a:lnTo>
                      <a:pt x="66184" y="37972"/>
                    </a:lnTo>
                    <a:lnTo>
                      <a:pt x="65899" y="36404"/>
                    </a:lnTo>
                    <a:lnTo>
                      <a:pt x="65614" y="34980"/>
                    </a:lnTo>
                    <a:lnTo>
                      <a:pt x="65329" y="33769"/>
                    </a:lnTo>
                    <a:lnTo>
                      <a:pt x="64973" y="32771"/>
                    </a:lnTo>
                    <a:lnTo>
                      <a:pt x="64545" y="31987"/>
                    </a:lnTo>
                    <a:lnTo>
                      <a:pt x="64118" y="31418"/>
                    </a:lnTo>
                    <a:lnTo>
                      <a:pt x="63619" y="30848"/>
                    </a:lnTo>
                    <a:lnTo>
                      <a:pt x="63049" y="30349"/>
                    </a:lnTo>
                    <a:lnTo>
                      <a:pt x="62479" y="29993"/>
                    </a:lnTo>
                    <a:lnTo>
                      <a:pt x="61767" y="29637"/>
                    </a:lnTo>
                    <a:lnTo>
                      <a:pt x="61054" y="29280"/>
                    </a:lnTo>
                    <a:lnTo>
                      <a:pt x="60342" y="29067"/>
                    </a:lnTo>
                    <a:lnTo>
                      <a:pt x="59558" y="28853"/>
                    </a:lnTo>
                    <a:lnTo>
                      <a:pt x="57848" y="28568"/>
                    </a:lnTo>
                    <a:lnTo>
                      <a:pt x="56067" y="28354"/>
                    </a:lnTo>
                    <a:lnTo>
                      <a:pt x="54215" y="28283"/>
                    </a:lnTo>
                    <a:lnTo>
                      <a:pt x="52363" y="28283"/>
                    </a:lnTo>
                    <a:lnTo>
                      <a:pt x="48587" y="28354"/>
                    </a:lnTo>
                    <a:lnTo>
                      <a:pt x="45167" y="28354"/>
                    </a:lnTo>
                    <a:lnTo>
                      <a:pt x="43671" y="28212"/>
                    </a:lnTo>
                    <a:lnTo>
                      <a:pt x="42318" y="27998"/>
                    </a:lnTo>
                    <a:lnTo>
                      <a:pt x="41748" y="27784"/>
                    </a:lnTo>
                    <a:lnTo>
                      <a:pt x="41178" y="27571"/>
                    </a:lnTo>
                    <a:lnTo>
                      <a:pt x="40750" y="27357"/>
                    </a:lnTo>
                    <a:lnTo>
                      <a:pt x="40323" y="27001"/>
                    </a:lnTo>
                    <a:lnTo>
                      <a:pt x="39967" y="26644"/>
                    </a:lnTo>
                    <a:lnTo>
                      <a:pt x="39682" y="26146"/>
                    </a:lnTo>
                    <a:lnTo>
                      <a:pt x="39397" y="25576"/>
                    </a:lnTo>
                    <a:lnTo>
                      <a:pt x="39112" y="24863"/>
                    </a:lnTo>
                    <a:lnTo>
                      <a:pt x="38898" y="24080"/>
                    </a:lnTo>
                    <a:lnTo>
                      <a:pt x="38684" y="23225"/>
                    </a:lnTo>
                    <a:lnTo>
                      <a:pt x="38399" y="21301"/>
                    </a:lnTo>
                    <a:lnTo>
                      <a:pt x="38257" y="19235"/>
                    </a:lnTo>
                    <a:lnTo>
                      <a:pt x="38115" y="16956"/>
                    </a:lnTo>
                    <a:lnTo>
                      <a:pt x="38043" y="14533"/>
                    </a:lnTo>
                    <a:lnTo>
                      <a:pt x="38115" y="12182"/>
                    </a:lnTo>
                    <a:lnTo>
                      <a:pt x="38257" y="7623"/>
                    </a:lnTo>
                    <a:lnTo>
                      <a:pt x="38542" y="3705"/>
                    </a:lnTo>
                    <a:lnTo>
                      <a:pt x="38827" y="0"/>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3"/>
              <p:cNvSpPr/>
              <p:nvPr/>
            </p:nvSpPr>
            <p:spPr>
              <a:xfrm>
                <a:off x="2118469" y="1187668"/>
                <a:ext cx="170157" cy="157519"/>
              </a:xfrm>
              <a:custGeom>
                <a:rect b="b" l="l" r="r" t="t"/>
                <a:pathLst>
                  <a:path extrusionOk="0" h="11542" w="12468">
                    <a:moveTo>
                      <a:pt x="12396" y="1"/>
                    </a:moveTo>
                    <a:lnTo>
                      <a:pt x="11969" y="784"/>
                    </a:lnTo>
                    <a:lnTo>
                      <a:pt x="11470" y="1425"/>
                    </a:lnTo>
                    <a:lnTo>
                      <a:pt x="10971" y="2067"/>
                    </a:lnTo>
                    <a:lnTo>
                      <a:pt x="10402" y="2637"/>
                    </a:lnTo>
                    <a:lnTo>
                      <a:pt x="9903" y="3135"/>
                    </a:lnTo>
                    <a:lnTo>
                      <a:pt x="9404" y="3491"/>
                    </a:lnTo>
                    <a:lnTo>
                      <a:pt x="8834" y="3848"/>
                    </a:lnTo>
                    <a:lnTo>
                      <a:pt x="8335" y="4133"/>
                    </a:lnTo>
                    <a:lnTo>
                      <a:pt x="7837" y="4418"/>
                    </a:lnTo>
                    <a:lnTo>
                      <a:pt x="7338" y="4560"/>
                    </a:lnTo>
                    <a:lnTo>
                      <a:pt x="6768" y="4703"/>
                    </a:lnTo>
                    <a:lnTo>
                      <a:pt x="6269" y="4774"/>
                    </a:lnTo>
                    <a:lnTo>
                      <a:pt x="5272" y="4845"/>
                    </a:lnTo>
                    <a:lnTo>
                      <a:pt x="4346" y="4774"/>
                    </a:lnTo>
                    <a:lnTo>
                      <a:pt x="3491" y="4631"/>
                    </a:lnTo>
                    <a:lnTo>
                      <a:pt x="2707" y="4418"/>
                    </a:lnTo>
                    <a:lnTo>
                      <a:pt x="1995" y="4133"/>
                    </a:lnTo>
                    <a:lnTo>
                      <a:pt x="1354" y="3776"/>
                    </a:lnTo>
                    <a:lnTo>
                      <a:pt x="499" y="3278"/>
                    </a:lnTo>
                    <a:lnTo>
                      <a:pt x="143" y="3064"/>
                    </a:lnTo>
                    <a:lnTo>
                      <a:pt x="0" y="6341"/>
                    </a:lnTo>
                    <a:lnTo>
                      <a:pt x="713" y="7196"/>
                    </a:lnTo>
                    <a:lnTo>
                      <a:pt x="1496" y="7980"/>
                    </a:lnTo>
                    <a:lnTo>
                      <a:pt x="2494" y="8977"/>
                    </a:lnTo>
                    <a:lnTo>
                      <a:pt x="3562" y="9903"/>
                    </a:lnTo>
                    <a:lnTo>
                      <a:pt x="4631" y="10758"/>
                    </a:lnTo>
                    <a:lnTo>
                      <a:pt x="5201" y="11043"/>
                    </a:lnTo>
                    <a:lnTo>
                      <a:pt x="5700" y="11328"/>
                    </a:lnTo>
                    <a:lnTo>
                      <a:pt x="6198" y="11470"/>
                    </a:lnTo>
                    <a:lnTo>
                      <a:pt x="6626" y="11542"/>
                    </a:lnTo>
                    <a:lnTo>
                      <a:pt x="6839" y="11470"/>
                    </a:lnTo>
                    <a:lnTo>
                      <a:pt x="7124" y="11328"/>
                    </a:lnTo>
                    <a:lnTo>
                      <a:pt x="7908" y="10829"/>
                    </a:lnTo>
                    <a:lnTo>
                      <a:pt x="8905" y="10046"/>
                    </a:lnTo>
                    <a:lnTo>
                      <a:pt x="9903" y="9119"/>
                    </a:lnTo>
                    <a:lnTo>
                      <a:pt x="10900" y="8193"/>
                    </a:lnTo>
                    <a:lnTo>
                      <a:pt x="11755" y="7338"/>
                    </a:lnTo>
                    <a:lnTo>
                      <a:pt x="12325" y="6626"/>
                    </a:lnTo>
                    <a:lnTo>
                      <a:pt x="12468" y="6341"/>
                    </a:lnTo>
                    <a:lnTo>
                      <a:pt x="12468" y="6127"/>
                    </a:lnTo>
                    <a:lnTo>
                      <a:pt x="12468" y="5629"/>
                    </a:lnTo>
                    <a:lnTo>
                      <a:pt x="12396" y="4774"/>
                    </a:lnTo>
                    <a:lnTo>
                      <a:pt x="12396" y="2708"/>
                    </a:lnTo>
                    <a:lnTo>
                      <a:pt x="1239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1768456" y="1350031"/>
                <a:ext cx="896436" cy="1047145"/>
              </a:xfrm>
              <a:custGeom>
                <a:rect b="b" l="l" r="r" t="t"/>
                <a:pathLst>
                  <a:path extrusionOk="0" h="76728" w="65685">
                    <a:moveTo>
                      <a:pt x="52007" y="1"/>
                    </a:moveTo>
                    <a:lnTo>
                      <a:pt x="50582" y="143"/>
                    </a:lnTo>
                    <a:lnTo>
                      <a:pt x="49228" y="286"/>
                    </a:lnTo>
                    <a:lnTo>
                      <a:pt x="47875" y="500"/>
                    </a:lnTo>
                    <a:lnTo>
                      <a:pt x="45452" y="1070"/>
                    </a:lnTo>
                    <a:lnTo>
                      <a:pt x="43600" y="1497"/>
                    </a:lnTo>
                    <a:lnTo>
                      <a:pt x="42888" y="1568"/>
                    </a:lnTo>
                    <a:lnTo>
                      <a:pt x="42175" y="1568"/>
                    </a:lnTo>
                    <a:lnTo>
                      <a:pt x="42033" y="1639"/>
                    </a:lnTo>
                    <a:lnTo>
                      <a:pt x="41819" y="1853"/>
                    </a:lnTo>
                    <a:lnTo>
                      <a:pt x="41605" y="2067"/>
                    </a:lnTo>
                    <a:lnTo>
                      <a:pt x="41249" y="2851"/>
                    </a:lnTo>
                    <a:lnTo>
                      <a:pt x="40822" y="3848"/>
                    </a:lnTo>
                    <a:lnTo>
                      <a:pt x="39824" y="6341"/>
                    </a:lnTo>
                    <a:lnTo>
                      <a:pt x="38756" y="9262"/>
                    </a:lnTo>
                    <a:lnTo>
                      <a:pt x="38115" y="10758"/>
                    </a:lnTo>
                    <a:lnTo>
                      <a:pt x="37402" y="12183"/>
                    </a:lnTo>
                    <a:lnTo>
                      <a:pt x="36618" y="13465"/>
                    </a:lnTo>
                    <a:lnTo>
                      <a:pt x="36191" y="14035"/>
                    </a:lnTo>
                    <a:lnTo>
                      <a:pt x="35692" y="14605"/>
                    </a:lnTo>
                    <a:lnTo>
                      <a:pt x="35265" y="15104"/>
                    </a:lnTo>
                    <a:lnTo>
                      <a:pt x="34766" y="15531"/>
                    </a:lnTo>
                    <a:lnTo>
                      <a:pt x="34196" y="15888"/>
                    </a:lnTo>
                    <a:lnTo>
                      <a:pt x="33626" y="16173"/>
                    </a:lnTo>
                    <a:lnTo>
                      <a:pt x="33056" y="16386"/>
                    </a:lnTo>
                    <a:lnTo>
                      <a:pt x="32486" y="16529"/>
                    </a:lnTo>
                    <a:lnTo>
                      <a:pt x="31845" y="16600"/>
                    </a:lnTo>
                    <a:lnTo>
                      <a:pt x="31133" y="16529"/>
                    </a:lnTo>
                    <a:lnTo>
                      <a:pt x="30492" y="16386"/>
                    </a:lnTo>
                    <a:lnTo>
                      <a:pt x="29779" y="16173"/>
                    </a:lnTo>
                    <a:lnTo>
                      <a:pt x="29138" y="15959"/>
                    </a:lnTo>
                    <a:lnTo>
                      <a:pt x="28568" y="15603"/>
                    </a:lnTo>
                    <a:lnTo>
                      <a:pt x="27927" y="15175"/>
                    </a:lnTo>
                    <a:lnTo>
                      <a:pt x="27357" y="14748"/>
                    </a:lnTo>
                    <a:lnTo>
                      <a:pt x="26787" y="14249"/>
                    </a:lnTo>
                    <a:lnTo>
                      <a:pt x="26217" y="13750"/>
                    </a:lnTo>
                    <a:lnTo>
                      <a:pt x="25220" y="12611"/>
                    </a:lnTo>
                    <a:lnTo>
                      <a:pt x="24294" y="11328"/>
                    </a:lnTo>
                    <a:lnTo>
                      <a:pt x="23439" y="9975"/>
                    </a:lnTo>
                    <a:lnTo>
                      <a:pt x="22655" y="8621"/>
                    </a:lnTo>
                    <a:lnTo>
                      <a:pt x="21943" y="7268"/>
                    </a:lnTo>
                    <a:lnTo>
                      <a:pt x="21373" y="5985"/>
                    </a:lnTo>
                    <a:lnTo>
                      <a:pt x="20447" y="3705"/>
                    </a:lnTo>
                    <a:lnTo>
                      <a:pt x="19877" y="2138"/>
                    </a:lnTo>
                    <a:lnTo>
                      <a:pt x="19663" y="1568"/>
                    </a:lnTo>
                    <a:lnTo>
                      <a:pt x="18879" y="1354"/>
                    </a:lnTo>
                    <a:lnTo>
                      <a:pt x="17953" y="1283"/>
                    </a:lnTo>
                    <a:lnTo>
                      <a:pt x="16885" y="1283"/>
                    </a:lnTo>
                    <a:lnTo>
                      <a:pt x="15673" y="1354"/>
                    </a:lnTo>
                    <a:lnTo>
                      <a:pt x="14462" y="1497"/>
                    </a:lnTo>
                    <a:lnTo>
                      <a:pt x="13180" y="1711"/>
                    </a:lnTo>
                    <a:lnTo>
                      <a:pt x="11826" y="2067"/>
                    </a:lnTo>
                    <a:lnTo>
                      <a:pt x="10544" y="2494"/>
                    </a:lnTo>
                    <a:lnTo>
                      <a:pt x="9190" y="2922"/>
                    </a:lnTo>
                    <a:lnTo>
                      <a:pt x="7979" y="3563"/>
                    </a:lnTo>
                    <a:lnTo>
                      <a:pt x="6839" y="4275"/>
                    </a:lnTo>
                    <a:lnTo>
                      <a:pt x="5700" y="5059"/>
                    </a:lnTo>
                    <a:lnTo>
                      <a:pt x="5272" y="5486"/>
                    </a:lnTo>
                    <a:lnTo>
                      <a:pt x="4773" y="5914"/>
                    </a:lnTo>
                    <a:lnTo>
                      <a:pt x="4346" y="6413"/>
                    </a:lnTo>
                    <a:lnTo>
                      <a:pt x="3990" y="6983"/>
                    </a:lnTo>
                    <a:lnTo>
                      <a:pt x="3634" y="7552"/>
                    </a:lnTo>
                    <a:lnTo>
                      <a:pt x="3349" y="8122"/>
                    </a:lnTo>
                    <a:lnTo>
                      <a:pt x="3135" y="8692"/>
                    </a:lnTo>
                    <a:lnTo>
                      <a:pt x="2921" y="9333"/>
                    </a:lnTo>
                    <a:lnTo>
                      <a:pt x="2779" y="10188"/>
                    </a:lnTo>
                    <a:lnTo>
                      <a:pt x="2636" y="11257"/>
                    </a:lnTo>
                    <a:lnTo>
                      <a:pt x="2351" y="14249"/>
                    </a:lnTo>
                    <a:lnTo>
                      <a:pt x="2066" y="18167"/>
                    </a:lnTo>
                    <a:lnTo>
                      <a:pt x="1781" y="22869"/>
                    </a:lnTo>
                    <a:lnTo>
                      <a:pt x="1283" y="33769"/>
                    </a:lnTo>
                    <a:lnTo>
                      <a:pt x="855" y="45667"/>
                    </a:lnTo>
                    <a:lnTo>
                      <a:pt x="499" y="57279"/>
                    </a:lnTo>
                    <a:lnTo>
                      <a:pt x="214" y="67181"/>
                    </a:lnTo>
                    <a:lnTo>
                      <a:pt x="0" y="76728"/>
                    </a:lnTo>
                    <a:lnTo>
                      <a:pt x="65685" y="76728"/>
                    </a:lnTo>
                    <a:lnTo>
                      <a:pt x="65685" y="73949"/>
                    </a:lnTo>
                    <a:lnTo>
                      <a:pt x="65685" y="66540"/>
                    </a:lnTo>
                    <a:lnTo>
                      <a:pt x="65543" y="55997"/>
                    </a:lnTo>
                    <a:lnTo>
                      <a:pt x="65471" y="49941"/>
                    </a:lnTo>
                    <a:lnTo>
                      <a:pt x="65258" y="43672"/>
                    </a:lnTo>
                    <a:lnTo>
                      <a:pt x="65044" y="37260"/>
                    </a:lnTo>
                    <a:lnTo>
                      <a:pt x="64759" y="30920"/>
                    </a:lnTo>
                    <a:lnTo>
                      <a:pt x="64403" y="24864"/>
                    </a:lnTo>
                    <a:lnTo>
                      <a:pt x="63904" y="19236"/>
                    </a:lnTo>
                    <a:lnTo>
                      <a:pt x="63619" y="16600"/>
                    </a:lnTo>
                    <a:lnTo>
                      <a:pt x="63334" y="14178"/>
                    </a:lnTo>
                    <a:lnTo>
                      <a:pt x="63049" y="11969"/>
                    </a:lnTo>
                    <a:lnTo>
                      <a:pt x="62693" y="9903"/>
                    </a:lnTo>
                    <a:lnTo>
                      <a:pt x="62337" y="8122"/>
                    </a:lnTo>
                    <a:lnTo>
                      <a:pt x="61909" y="6626"/>
                    </a:lnTo>
                    <a:lnTo>
                      <a:pt x="61482" y="5415"/>
                    </a:lnTo>
                    <a:lnTo>
                      <a:pt x="61268" y="4917"/>
                    </a:lnTo>
                    <a:lnTo>
                      <a:pt x="61054" y="4489"/>
                    </a:lnTo>
                    <a:lnTo>
                      <a:pt x="60556" y="3705"/>
                    </a:lnTo>
                    <a:lnTo>
                      <a:pt x="59986" y="3064"/>
                    </a:lnTo>
                    <a:lnTo>
                      <a:pt x="59416" y="2494"/>
                    </a:lnTo>
                    <a:lnTo>
                      <a:pt x="58846" y="1996"/>
                    </a:lnTo>
                    <a:lnTo>
                      <a:pt x="58205" y="1568"/>
                    </a:lnTo>
                    <a:lnTo>
                      <a:pt x="57563" y="1212"/>
                    </a:lnTo>
                    <a:lnTo>
                      <a:pt x="56922" y="856"/>
                    </a:lnTo>
                    <a:lnTo>
                      <a:pt x="56281" y="642"/>
                    </a:lnTo>
                    <a:lnTo>
                      <a:pt x="55569" y="428"/>
                    </a:lnTo>
                    <a:lnTo>
                      <a:pt x="54856" y="286"/>
                    </a:lnTo>
                    <a:lnTo>
                      <a:pt x="53431" y="72"/>
                    </a:lnTo>
                    <a:lnTo>
                      <a:pt x="520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2047489" y="902794"/>
                <a:ext cx="288781" cy="378227"/>
              </a:xfrm>
              <a:custGeom>
                <a:rect b="b" l="l" r="r" t="t"/>
                <a:pathLst>
                  <a:path extrusionOk="0" h="27714" w="21160">
                    <a:moveTo>
                      <a:pt x="11969" y="1"/>
                    </a:moveTo>
                    <a:lnTo>
                      <a:pt x="10402" y="72"/>
                    </a:lnTo>
                    <a:lnTo>
                      <a:pt x="8906" y="215"/>
                    </a:lnTo>
                    <a:lnTo>
                      <a:pt x="7410" y="571"/>
                    </a:lnTo>
                    <a:lnTo>
                      <a:pt x="5985" y="1070"/>
                    </a:lnTo>
                    <a:lnTo>
                      <a:pt x="5344" y="1355"/>
                    </a:lnTo>
                    <a:lnTo>
                      <a:pt x="4703" y="1639"/>
                    </a:lnTo>
                    <a:lnTo>
                      <a:pt x="4133" y="2067"/>
                    </a:lnTo>
                    <a:lnTo>
                      <a:pt x="3563" y="2423"/>
                    </a:lnTo>
                    <a:lnTo>
                      <a:pt x="2993" y="2851"/>
                    </a:lnTo>
                    <a:lnTo>
                      <a:pt x="2494" y="3349"/>
                    </a:lnTo>
                    <a:lnTo>
                      <a:pt x="2067" y="3848"/>
                    </a:lnTo>
                    <a:lnTo>
                      <a:pt x="1639" y="4347"/>
                    </a:lnTo>
                    <a:lnTo>
                      <a:pt x="1354" y="4917"/>
                    </a:lnTo>
                    <a:lnTo>
                      <a:pt x="998" y="5558"/>
                    </a:lnTo>
                    <a:lnTo>
                      <a:pt x="784" y="6199"/>
                    </a:lnTo>
                    <a:lnTo>
                      <a:pt x="571" y="6911"/>
                    </a:lnTo>
                    <a:lnTo>
                      <a:pt x="214" y="8407"/>
                    </a:lnTo>
                    <a:lnTo>
                      <a:pt x="72" y="10046"/>
                    </a:lnTo>
                    <a:lnTo>
                      <a:pt x="1" y="11756"/>
                    </a:lnTo>
                    <a:lnTo>
                      <a:pt x="72" y="13537"/>
                    </a:lnTo>
                    <a:lnTo>
                      <a:pt x="286" y="15389"/>
                    </a:lnTo>
                    <a:lnTo>
                      <a:pt x="642" y="17170"/>
                    </a:lnTo>
                    <a:lnTo>
                      <a:pt x="1140" y="18951"/>
                    </a:lnTo>
                    <a:lnTo>
                      <a:pt x="1782" y="20661"/>
                    </a:lnTo>
                    <a:lnTo>
                      <a:pt x="2138" y="21445"/>
                    </a:lnTo>
                    <a:lnTo>
                      <a:pt x="2565" y="22228"/>
                    </a:lnTo>
                    <a:lnTo>
                      <a:pt x="2993" y="23012"/>
                    </a:lnTo>
                    <a:lnTo>
                      <a:pt x="3420" y="23724"/>
                    </a:lnTo>
                    <a:lnTo>
                      <a:pt x="3919" y="24365"/>
                    </a:lnTo>
                    <a:lnTo>
                      <a:pt x="4418" y="25007"/>
                    </a:lnTo>
                    <a:lnTo>
                      <a:pt x="4988" y="25577"/>
                    </a:lnTo>
                    <a:lnTo>
                      <a:pt x="5629" y="26075"/>
                    </a:lnTo>
                    <a:lnTo>
                      <a:pt x="6199" y="26503"/>
                    </a:lnTo>
                    <a:lnTo>
                      <a:pt x="6911" y="26930"/>
                    </a:lnTo>
                    <a:lnTo>
                      <a:pt x="7552" y="27215"/>
                    </a:lnTo>
                    <a:lnTo>
                      <a:pt x="8265" y="27500"/>
                    </a:lnTo>
                    <a:lnTo>
                      <a:pt x="9048" y="27643"/>
                    </a:lnTo>
                    <a:lnTo>
                      <a:pt x="9832" y="27714"/>
                    </a:lnTo>
                    <a:lnTo>
                      <a:pt x="10972" y="27714"/>
                    </a:lnTo>
                    <a:lnTo>
                      <a:pt x="11969" y="27571"/>
                    </a:lnTo>
                    <a:lnTo>
                      <a:pt x="12967" y="27286"/>
                    </a:lnTo>
                    <a:lnTo>
                      <a:pt x="13893" y="26930"/>
                    </a:lnTo>
                    <a:lnTo>
                      <a:pt x="14676" y="26360"/>
                    </a:lnTo>
                    <a:lnTo>
                      <a:pt x="15460" y="25790"/>
                    </a:lnTo>
                    <a:lnTo>
                      <a:pt x="16172" y="25078"/>
                    </a:lnTo>
                    <a:lnTo>
                      <a:pt x="16814" y="24294"/>
                    </a:lnTo>
                    <a:lnTo>
                      <a:pt x="17384" y="23439"/>
                    </a:lnTo>
                    <a:lnTo>
                      <a:pt x="17953" y="22513"/>
                    </a:lnTo>
                    <a:lnTo>
                      <a:pt x="18452" y="21516"/>
                    </a:lnTo>
                    <a:lnTo>
                      <a:pt x="18880" y="20518"/>
                    </a:lnTo>
                    <a:lnTo>
                      <a:pt x="19236" y="19450"/>
                    </a:lnTo>
                    <a:lnTo>
                      <a:pt x="19592" y="18310"/>
                    </a:lnTo>
                    <a:lnTo>
                      <a:pt x="20091" y="16101"/>
                    </a:lnTo>
                    <a:lnTo>
                      <a:pt x="20518" y="13822"/>
                    </a:lnTo>
                    <a:lnTo>
                      <a:pt x="20803" y="11613"/>
                    </a:lnTo>
                    <a:lnTo>
                      <a:pt x="21017" y="9547"/>
                    </a:lnTo>
                    <a:lnTo>
                      <a:pt x="21088" y="7695"/>
                    </a:lnTo>
                    <a:lnTo>
                      <a:pt x="21159" y="4917"/>
                    </a:lnTo>
                    <a:lnTo>
                      <a:pt x="21159" y="3919"/>
                    </a:lnTo>
                    <a:lnTo>
                      <a:pt x="20661" y="3349"/>
                    </a:lnTo>
                    <a:lnTo>
                      <a:pt x="20162" y="2851"/>
                    </a:lnTo>
                    <a:lnTo>
                      <a:pt x="19663" y="2423"/>
                    </a:lnTo>
                    <a:lnTo>
                      <a:pt x="19022" y="1996"/>
                    </a:lnTo>
                    <a:lnTo>
                      <a:pt x="18452" y="1639"/>
                    </a:lnTo>
                    <a:lnTo>
                      <a:pt x="17811" y="1283"/>
                    </a:lnTo>
                    <a:lnTo>
                      <a:pt x="17099" y="998"/>
                    </a:lnTo>
                    <a:lnTo>
                      <a:pt x="16457" y="785"/>
                    </a:lnTo>
                    <a:lnTo>
                      <a:pt x="14961" y="357"/>
                    </a:lnTo>
                    <a:lnTo>
                      <a:pt x="13465" y="143"/>
                    </a:lnTo>
                    <a:lnTo>
                      <a:pt x="11969"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2121376" y="1105034"/>
                <a:ext cx="20444" cy="27227"/>
              </a:xfrm>
              <a:custGeom>
                <a:rect b="b" l="l" r="r" t="t"/>
                <a:pathLst>
                  <a:path extrusionOk="0" h="1995" w="1498">
                    <a:moveTo>
                      <a:pt x="785" y="0"/>
                    </a:moveTo>
                    <a:lnTo>
                      <a:pt x="500" y="71"/>
                    </a:lnTo>
                    <a:lnTo>
                      <a:pt x="215" y="285"/>
                    </a:lnTo>
                    <a:lnTo>
                      <a:pt x="72" y="570"/>
                    </a:lnTo>
                    <a:lnTo>
                      <a:pt x="1" y="926"/>
                    </a:lnTo>
                    <a:lnTo>
                      <a:pt x="1" y="1354"/>
                    </a:lnTo>
                    <a:lnTo>
                      <a:pt x="143" y="1639"/>
                    </a:lnTo>
                    <a:lnTo>
                      <a:pt x="428" y="1852"/>
                    </a:lnTo>
                    <a:lnTo>
                      <a:pt x="713" y="1995"/>
                    </a:lnTo>
                    <a:lnTo>
                      <a:pt x="998" y="1924"/>
                    </a:lnTo>
                    <a:lnTo>
                      <a:pt x="1212" y="1710"/>
                    </a:lnTo>
                    <a:lnTo>
                      <a:pt x="1426" y="1425"/>
                    </a:lnTo>
                    <a:lnTo>
                      <a:pt x="1497" y="997"/>
                    </a:lnTo>
                    <a:lnTo>
                      <a:pt x="1426" y="641"/>
                    </a:lnTo>
                    <a:lnTo>
                      <a:pt x="1283" y="356"/>
                    </a:lnTo>
                    <a:lnTo>
                      <a:pt x="1070" y="71"/>
                    </a:lnTo>
                    <a:lnTo>
                      <a:pt x="78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3"/>
              <p:cNvSpPr/>
              <p:nvPr/>
            </p:nvSpPr>
            <p:spPr>
              <a:xfrm>
                <a:off x="2235140" y="1105034"/>
                <a:ext cx="20430" cy="27227"/>
              </a:xfrm>
              <a:custGeom>
                <a:rect b="b" l="l" r="r" t="t"/>
                <a:pathLst>
                  <a:path extrusionOk="0" h="1995" w="1497">
                    <a:moveTo>
                      <a:pt x="784" y="0"/>
                    </a:moveTo>
                    <a:lnTo>
                      <a:pt x="499" y="71"/>
                    </a:lnTo>
                    <a:lnTo>
                      <a:pt x="214" y="285"/>
                    </a:lnTo>
                    <a:lnTo>
                      <a:pt x="71" y="570"/>
                    </a:lnTo>
                    <a:lnTo>
                      <a:pt x="0" y="926"/>
                    </a:lnTo>
                    <a:lnTo>
                      <a:pt x="0" y="1354"/>
                    </a:lnTo>
                    <a:lnTo>
                      <a:pt x="143" y="1639"/>
                    </a:lnTo>
                    <a:lnTo>
                      <a:pt x="356" y="1852"/>
                    </a:lnTo>
                    <a:lnTo>
                      <a:pt x="713" y="1995"/>
                    </a:lnTo>
                    <a:lnTo>
                      <a:pt x="998" y="1924"/>
                    </a:lnTo>
                    <a:lnTo>
                      <a:pt x="1211" y="1710"/>
                    </a:lnTo>
                    <a:lnTo>
                      <a:pt x="1425" y="1425"/>
                    </a:lnTo>
                    <a:lnTo>
                      <a:pt x="1496" y="997"/>
                    </a:lnTo>
                    <a:lnTo>
                      <a:pt x="1425" y="641"/>
                    </a:lnTo>
                    <a:lnTo>
                      <a:pt x="1283" y="356"/>
                    </a:lnTo>
                    <a:lnTo>
                      <a:pt x="1069" y="71"/>
                    </a:lnTo>
                    <a:lnTo>
                      <a:pt x="78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3"/>
              <p:cNvSpPr/>
              <p:nvPr/>
            </p:nvSpPr>
            <p:spPr>
              <a:xfrm>
                <a:off x="2305137" y="1078776"/>
                <a:ext cx="62246" cy="98207"/>
              </a:xfrm>
              <a:custGeom>
                <a:rect b="b" l="l" r="r" t="t"/>
                <a:pathLst>
                  <a:path extrusionOk="0" h="7196" w="4561">
                    <a:moveTo>
                      <a:pt x="2993" y="1"/>
                    </a:moveTo>
                    <a:lnTo>
                      <a:pt x="2637" y="72"/>
                    </a:lnTo>
                    <a:lnTo>
                      <a:pt x="2352" y="143"/>
                    </a:lnTo>
                    <a:lnTo>
                      <a:pt x="2138" y="357"/>
                    </a:lnTo>
                    <a:lnTo>
                      <a:pt x="1568" y="855"/>
                    </a:lnTo>
                    <a:lnTo>
                      <a:pt x="1140" y="1497"/>
                    </a:lnTo>
                    <a:lnTo>
                      <a:pt x="856" y="2067"/>
                    </a:lnTo>
                    <a:lnTo>
                      <a:pt x="571" y="2708"/>
                    </a:lnTo>
                    <a:lnTo>
                      <a:pt x="286" y="3349"/>
                    </a:lnTo>
                    <a:lnTo>
                      <a:pt x="72" y="4061"/>
                    </a:lnTo>
                    <a:lnTo>
                      <a:pt x="1" y="4774"/>
                    </a:lnTo>
                    <a:lnTo>
                      <a:pt x="72" y="5486"/>
                    </a:lnTo>
                    <a:lnTo>
                      <a:pt x="214" y="6127"/>
                    </a:lnTo>
                    <a:lnTo>
                      <a:pt x="357" y="6412"/>
                    </a:lnTo>
                    <a:lnTo>
                      <a:pt x="571" y="6697"/>
                    </a:lnTo>
                    <a:lnTo>
                      <a:pt x="784" y="6840"/>
                    </a:lnTo>
                    <a:lnTo>
                      <a:pt x="998" y="7053"/>
                    </a:lnTo>
                    <a:lnTo>
                      <a:pt x="1283" y="7125"/>
                    </a:lnTo>
                    <a:lnTo>
                      <a:pt x="1568" y="7196"/>
                    </a:lnTo>
                    <a:lnTo>
                      <a:pt x="1924" y="7196"/>
                    </a:lnTo>
                    <a:lnTo>
                      <a:pt x="2280" y="7053"/>
                    </a:lnTo>
                    <a:lnTo>
                      <a:pt x="2565" y="6769"/>
                    </a:lnTo>
                    <a:lnTo>
                      <a:pt x="2922" y="6484"/>
                    </a:lnTo>
                    <a:lnTo>
                      <a:pt x="3278" y="6056"/>
                    </a:lnTo>
                    <a:lnTo>
                      <a:pt x="3563" y="5629"/>
                    </a:lnTo>
                    <a:lnTo>
                      <a:pt x="3848" y="5130"/>
                    </a:lnTo>
                    <a:lnTo>
                      <a:pt x="4061" y="4631"/>
                    </a:lnTo>
                    <a:lnTo>
                      <a:pt x="4275" y="4061"/>
                    </a:lnTo>
                    <a:lnTo>
                      <a:pt x="4418" y="3491"/>
                    </a:lnTo>
                    <a:lnTo>
                      <a:pt x="4489" y="2921"/>
                    </a:lnTo>
                    <a:lnTo>
                      <a:pt x="4560" y="2423"/>
                    </a:lnTo>
                    <a:lnTo>
                      <a:pt x="4489" y="1853"/>
                    </a:lnTo>
                    <a:lnTo>
                      <a:pt x="4418" y="1354"/>
                    </a:lnTo>
                    <a:lnTo>
                      <a:pt x="4204" y="927"/>
                    </a:lnTo>
                    <a:lnTo>
                      <a:pt x="3919" y="499"/>
                    </a:lnTo>
                    <a:lnTo>
                      <a:pt x="3634" y="214"/>
                    </a:lnTo>
                    <a:lnTo>
                      <a:pt x="3278" y="72"/>
                    </a:lnTo>
                    <a:lnTo>
                      <a:pt x="2993"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2235140" y="1041833"/>
                <a:ext cx="44737" cy="28209"/>
              </a:xfrm>
              <a:custGeom>
                <a:rect b="b" l="l" r="r" t="t"/>
                <a:pathLst>
                  <a:path extrusionOk="0" h="2067" w="3278">
                    <a:moveTo>
                      <a:pt x="428" y="0"/>
                    </a:moveTo>
                    <a:lnTo>
                      <a:pt x="143" y="143"/>
                    </a:lnTo>
                    <a:lnTo>
                      <a:pt x="0" y="285"/>
                    </a:lnTo>
                    <a:lnTo>
                      <a:pt x="0" y="428"/>
                    </a:lnTo>
                    <a:lnTo>
                      <a:pt x="71" y="642"/>
                    </a:lnTo>
                    <a:lnTo>
                      <a:pt x="285" y="855"/>
                    </a:lnTo>
                    <a:lnTo>
                      <a:pt x="570" y="1069"/>
                    </a:lnTo>
                    <a:lnTo>
                      <a:pt x="1283" y="1496"/>
                    </a:lnTo>
                    <a:lnTo>
                      <a:pt x="2066" y="1853"/>
                    </a:lnTo>
                    <a:lnTo>
                      <a:pt x="2707" y="2066"/>
                    </a:lnTo>
                    <a:lnTo>
                      <a:pt x="3206" y="2066"/>
                    </a:lnTo>
                    <a:lnTo>
                      <a:pt x="3277" y="1924"/>
                    </a:lnTo>
                    <a:lnTo>
                      <a:pt x="3206" y="1710"/>
                    </a:lnTo>
                    <a:lnTo>
                      <a:pt x="2992" y="1354"/>
                    </a:lnTo>
                    <a:lnTo>
                      <a:pt x="2850" y="1069"/>
                    </a:lnTo>
                    <a:lnTo>
                      <a:pt x="2351" y="570"/>
                    </a:lnTo>
                    <a:lnTo>
                      <a:pt x="1924" y="214"/>
                    </a:lnTo>
                    <a:lnTo>
                      <a:pt x="1496" y="72"/>
                    </a:lnTo>
                    <a:lnTo>
                      <a:pt x="106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2102911" y="1042802"/>
                <a:ext cx="48626" cy="21399"/>
              </a:xfrm>
              <a:custGeom>
                <a:rect b="b" l="l" r="r" t="t"/>
                <a:pathLst>
                  <a:path extrusionOk="0" h="1568" w="3563">
                    <a:moveTo>
                      <a:pt x="1781" y="1"/>
                    </a:moveTo>
                    <a:lnTo>
                      <a:pt x="1211" y="214"/>
                    </a:lnTo>
                    <a:lnTo>
                      <a:pt x="642" y="571"/>
                    </a:lnTo>
                    <a:lnTo>
                      <a:pt x="357" y="784"/>
                    </a:lnTo>
                    <a:lnTo>
                      <a:pt x="72" y="1141"/>
                    </a:lnTo>
                    <a:lnTo>
                      <a:pt x="0" y="1283"/>
                    </a:lnTo>
                    <a:lnTo>
                      <a:pt x="72" y="1425"/>
                    </a:lnTo>
                    <a:lnTo>
                      <a:pt x="214" y="1497"/>
                    </a:lnTo>
                    <a:lnTo>
                      <a:pt x="499" y="1568"/>
                    </a:lnTo>
                    <a:lnTo>
                      <a:pt x="1211" y="1568"/>
                    </a:lnTo>
                    <a:lnTo>
                      <a:pt x="1995" y="1425"/>
                    </a:lnTo>
                    <a:lnTo>
                      <a:pt x="2779" y="1212"/>
                    </a:lnTo>
                    <a:lnTo>
                      <a:pt x="3135" y="1069"/>
                    </a:lnTo>
                    <a:lnTo>
                      <a:pt x="3420" y="927"/>
                    </a:lnTo>
                    <a:lnTo>
                      <a:pt x="3562" y="784"/>
                    </a:lnTo>
                    <a:lnTo>
                      <a:pt x="3562" y="571"/>
                    </a:lnTo>
                    <a:lnTo>
                      <a:pt x="3491" y="428"/>
                    </a:lnTo>
                    <a:lnTo>
                      <a:pt x="3206" y="214"/>
                    </a:lnTo>
                    <a:lnTo>
                      <a:pt x="2921" y="143"/>
                    </a:lnTo>
                    <a:lnTo>
                      <a:pt x="26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2014436" y="1064187"/>
                <a:ext cx="58343" cy="99190"/>
              </a:xfrm>
              <a:custGeom>
                <a:rect b="b" l="l" r="r" t="t"/>
                <a:pathLst>
                  <a:path extrusionOk="0" h="7268" w="4275">
                    <a:moveTo>
                      <a:pt x="1568" y="1"/>
                    </a:moveTo>
                    <a:lnTo>
                      <a:pt x="1211" y="143"/>
                    </a:lnTo>
                    <a:lnTo>
                      <a:pt x="855" y="428"/>
                    </a:lnTo>
                    <a:lnTo>
                      <a:pt x="570" y="785"/>
                    </a:lnTo>
                    <a:lnTo>
                      <a:pt x="285" y="1212"/>
                    </a:lnTo>
                    <a:lnTo>
                      <a:pt x="143" y="1640"/>
                    </a:lnTo>
                    <a:lnTo>
                      <a:pt x="72" y="2209"/>
                    </a:lnTo>
                    <a:lnTo>
                      <a:pt x="0" y="2708"/>
                    </a:lnTo>
                    <a:lnTo>
                      <a:pt x="72" y="3278"/>
                    </a:lnTo>
                    <a:lnTo>
                      <a:pt x="143" y="3919"/>
                    </a:lnTo>
                    <a:lnTo>
                      <a:pt x="285" y="4489"/>
                    </a:lnTo>
                    <a:lnTo>
                      <a:pt x="428" y="4988"/>
                    </a:lnTo>
                    <a:lnTo>
                      <a:pt x="642" y="5558"/>
                    </a:lnTo>
                    <a:lnTo>
                      <a:pt x="927" y="5985"/>
                    </a:lnTo>
                    <a:lnTo>
                      <a:pt x="1211" y="6413"/>
                    </a:lnTo>
                    <a:lnTo>
                      <a:pt x="1496" y="6769"/>
                    </a:lnTo>
                    <a:lnTo>
                      <a:pt x="1781" y="7054"/>
                    </a:lnTo>
                    <a:lnTo>
                      <a:pt x="2138" y="7196"/>
                    </a:lnTo>
                    <a:lnTo>
                      <a:pt x="2423" y="7268"/>
                    </a:lnTo>
                    <a:lnTo>
                      <a:pt x="2779" y="7268"/>
                    </a:lnTo>
                    <a:lnTo>
                      <a:pt x="3064" y="7196"/>
                    </a:lnTo>
                    <a:lnTo>
                      <a:pt x="3277" y="7054"/>
                    </a:lnTo>
                    <a:lnTo>
                      <a:pt x="3562" y="6911"/>
                    </a:lnTo>
                    <a:lnTo>
                      <a:pt x="3705" y="6698"/>
                    </a:lnTo>
                    <a:lnTo>
                      <a:pt x="3919" y="6413"/>
                    </a:lnTo>
                    <a:lnTo>
                      <a:pt x="4132" y="5772"/>
                    </a:lnTo>
                    <a:lnTo>
                      <a:pt x="4275" y="5130"/>
                    </a:lnTo>
                    <a:lnTo>
                      <a:pt x="4275" y="4347"/>
                    </a:lnTo>
                    <a:lnTo>
                      <a:pt x="4204" y="3634"/>
                    </a:lnTo>
                    <a:lnTo>
                      <a:pt x="3990" y="2922"/>
                    </a:lnTo>
                    <a:lnTo>
                      <a:pt x="3776" y="2281"/>
                    </a:lnTo>
                    <a:lnTo>
                      <a:pt x="3491" y="1711"/>
                    </a:lnTo>
                    <a:lnTo>
                      <a:pt x="3135" y="998"/>
                    </a:lnTo>
                    <a:lnTo>
                      <a:pt x="2708" y="428"/>
                    </a:lnTo>
                    <a:lnTo>
                      <a:pt x="2423" y="215"/>
                    </a:lnTo>
                    <a:lnTo>
                      <a:pt x="2209" y="72"/>
                    </a:lnTo>
                    <a:lnTo>
                      <a:pt x="1853"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3"/>
              <p:cNvSpPr/>
              <p:nvPr/>
            </p:nvSpPr>
            <p:spPr>
              <a:xfrm>
                <a:off x="2168050" y="1087524"/>
                <a:ext cx="33068" cy="89459"/>
              </a:xfrm>
              <a:custGeom>
                <a:rect b="b" l="l" r="r" t="t"/>
                <a:pathLst>
                  <a:path extrusionOk="0" h="6555" w="2423">
                    <a:moveTo>
                      <a:pt x="1639" y="1"/>
                    </a:moveTo>
                    <a:lnTo>
                      <a:pt x="1924" y="3777"/>
                    </a:lnTo>
                    <a:lnTo>
                      <a:pt x="1924" y="5201"/>
                    </a:lnTo>
                    <a:lnTo>
                      <a:pt x="1924" y="6056"/>
                    </a:lnTo>
                    <a:lnTo>
                      <a:pt x="1497" y="5985"/>
                    </a:lnTo>
                    <a:lnTo>
                      <a:pt x="1069" y="5843"/>
                    </a:lnTo>
                    <a:lnTo>
                      <a:pt x="855" y="5700"/>
                    </a:lnTo>
                    <a:lnTo>
                      <a:pt x="713" y="5558"/>
                    </a:lnTo>
                    <a:lnTo>
                      <a:pt x="570" y="5344"/>
                    </a:lnTo>
                    <a:lnTo>
                      <a:pt x="499" y="5130"/>
                    </a:lnTo>
                    <a:lnTo>
                      <a:pt x="1" y="5201"/>
                    </a:lnTo>
                    <a:lnTo>
                      <a:pt x="143" y="5629"/>
                    </a:lnTo>
                    <a:lnTo>
                      <a:pt x="428" y="5914"/>
                    </a:lnTo>
                    <a:lnTo>
                      <a:pt x="642" y="6199"/>
                    </a:lnTo>
                    <a:lnTo>
                      <a:pt x="927" y="6341"/>
                    </a:lnTo>
                    <a:lnTo>
                      <a:pt x="1212" y="6412"/>
                    </a:lnTo>
                    <a:lnTo>
                      <a:pt x="1497" y="6484"/>
                    </a:lnTo>
                    <a:lnTo>
                      <a:pt x="1995" y="6555"/>
                    </a:lnTo>
                    <a:lnTo>
                      <a:pt x="2067" y="6555"/>
                    </a:lnTo>
                    <a:lnTo>
                      <a:pt x="2280" y="6412"/>
                    </a:lnTo>
                    <a:lnTo>
                      <a:pt x="2352" y="6270"/>
                    </a:lnTo>
                    <a:lnTo>
                      <a:pt x="2423" y="5914"/>
                    </a:lnTo>
                    <a:lnTo>
                      <a:pt x="2423" y="4631"/>
                    </a:lnTo>
                    <a:lnTo>
                      <a:pt x="2280" y="2637"/>
                    </a:lnTo>
                    <a:lnTo>
                      <a:pt x="206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3"/>
              <p:cNvSpPr/>
              <p:nvPr/>
            </p:nvSpPr>
            <p:spPr>
              <a:xfrm>
                <a:off x="2134996" y="1167252"/>
                <a:ext cx="96269" cy="42799"/>
              </a:xfrm>
              <a:custGeom>
                <a:rect b="b" l="l" r="r" t="t"/>
                <a:pathLst>
                  <a:path extrusionOk="0" h="3136" w="7054">
                    <a:moveTo>
                      <a:pt x="428" y="1"/>
                    </a:moveTo>
                    <a:lnTo>
                      <a:pt x="0" y="214"/>
                    </a:lnTo>
                    <a:lnTo>
                      <a:pt x="285" y="713"/>
                    </a:lnTo>
                    <a:lnTo>
                      <a:pt x="642" y="1212"/>
                    </a:lnTo>
                    <a:lnTo>
                      <a:pt x="1140" y="1710"/>
                    </a:lnTo>
                    <a:lnTo>
                      <a:pt x="1639" y="2280"/>
                    </a:lnTo>
                    <a:lnTo>
                      <a:pt x="2280" y="2708"/>
                    </a:lnTo>
                    <a:lnTo>
                      <a:pt x="2636" y="2921"/>
                    </a:lnTo>
                    <a:lnTo>
                      <a:pt x="2992" y="3064"/>
                    </a:lnTo>
                    <a:lnTo>
                      <a:pt x="3349" y="3135"/>
                    </a:lnTo>
                    <a:lnTo>
                      <a:pt x="3776" y="3135"/>
                    </a:lnTo>
                    <a:lnTo>
                      <a:pt x="4275" y="3064"/>
                    </a:lnTo>
                    <a:lnTo>
                      <a:pt x="4702" y="2921"/>
                    </a:lnTo>
                    <a:lnTo>
                      <a:pt x="5130" y="2708"/>
                    </a:lnTo>
                    <a:lnTo>
                      <a:pt x="5557" y="2423"/>
                    </a:lnTo>
                    <a:lnTo>
                      <a:pt x="5913" y="1995"/>
                    </a:lnTo>
                    <a:lnTo>
                      <a:pt x="6341" y="1497"/>
                    </a:lnTo>
                    <a:lnTo>
                      <a:pt x="6697" y="927"/>
                    </a:lnTo>
                    <a:lnTo>
                      <a:pt x="7053" y="286"/>
                    </a:lnTo>
                    <a:lnTo>
                      <a:pt x="6626" y="72"/>
                    </a:lnTo>
                    <a:lnTo>
                      <a:pt x="6270" y="642"/>
                    </a:lnTo>
                    <a:lnTo>
                      <a:pt x="5985" y="1212"/>
                    </a:lnTo>
                    <a:lnTo>
                      <a:pt x="5628" y="1639"/>
                    </a:lnTo>
                    <a:lnTo>
                      <a:pt x="5272" y="1995"/>
                    </a:lnTo>
                    <a:lnTo>
                      <a:pt x="4916" y="2280"/>
                    </a:lnTo>
                    <a:lnTo>
                      <a:pt x="4560" y="2494"/>
                    </a:lnTo>
                    <a:lnTo>
                      <a:pt x="4204" y="2636"/>
                    </a:lnTo>
                    <a:lnTo>
                      <a:pt x="3420" y="2636"/>
                    </a:lnTo>
                    <a:lnTo>
                      <a:pt x="3064" y="2565"/>
                    </a:lnTo>
                    <a:lnTo>
                      <a:pt x="2494" y="2280"/>
                    </a:lnTo>
                    <a:lnTo>
                      <a:pt x="1924" y="1853"/>
                    </a:lnTo>
                    <a:lnTo>
                      <a:pt x="1425" y="1354"/>
                    </a:lnTo>
                    <a:lnTo>
                      <a:pt x="998" y="855"/>
                    </a:lnTo>
                    <a:lnTo>
                      <a:pt x="713" y="428"/>
                    </a:lnTo>
                    <a:lnTo>
                      <a:pt x="4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2034852" y="1091414"/>
                <a:ext cx="22368" cy="51547"/>
              </a:xfrm>
              <a:custGeom>
                <a:rect b="b" l="l" r="r" t="t"/>
                <a:pathLst>
                  <a:path extrusionOk="0" h="3777" w="1639">
                    <a:moveTo>
                      <a:pt x="143" y="1"/>
                    </a:moveTo>
                    <a:lnTo>
                      <a:pt x="0" y="428"/>
                    </a:lnTo>
                    <a:lnTo>
                      <a:pt x="214" y="571"/>
                    </a:lnTo>
                    <a:lnTo>
                      <a:pt x="428" y="713"/>
                    </a:lnTo>
                    <a:lnTo>
                      <a:pt x="642" y="998"/>
                    </a:lnTo>
                    <a:lnTo>
                      <a:pt x="855" y="1426"/>
                    </a:lnTo>
                    <a:lnTo>
                      <a:pt x="998" y="1995"/>
                    </a:lnTo>
                    <a:lnTo>
                      <a:pt x="1140" y="2779"/>
                    </a:lnTo>
                    <a:lnTo>
                      <a:pt x="1140" y="3777"/>
                    </a:lnTo>
                    <a:lnTo>
                      <a:pt x="1639" y="3777"/>
                    </a:lnTo>
                    <a:lnTo>
                      <a:pt x="1568" y="2637"/>
                    </a:lnTo>
                    <a:lnTo>
                      <a:pt x="1425" y="1782"/>
                    </a:lnTo>
                    <a:lnTo>
                      <a:pt x="1212" y="1141"/>
                    </a:lnTo>
                    <a:lnTo>
                      <a:pt x="927" y="642"/>
                    </a:lnTo>
                    <a:lnTo>
                      <a:pt x="642" y="286"/>
                    </a:lnTo>
                    <a:lnTo>
                      <a:pt x="428" y="72"/>
                    </a:lnTo>
                    <a:lnTo>
                      <a:pt x="14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2321664" y="1107940"/>
                <a:ext cx="26271" cy="50578"/>
              </a:xfrm>
              <a:custGeom>
                <a:rect b="b" l="l" r="r" t="t"/>
                <a:pathLst>
                  <a:path extrusionOk="0" h="3706" w="1925">
                    <a:moveTo>
                      <a:pt x="1853" y="1"/>
                    </a:moveTo>
                    <a:lnTo>
                      <a:pt x="1568" y="143"/>
                    </a:lnTo>
                    <a:lnTo>
                      <a:pt x="1283" y="286"/>
                    </a:lnTo>
                    <a:lnTo>
                      <a:pt x="998" y="571"/>
                    </a:lnTo>
                    <a:lnTo>
                      <a:pt x="642" y="998"/>
                    </a:lnTo>
                    <a:lnTo>
                      <a:pt x="357" y="1639"/>
                    </a:lnTo>
                    <a:lnTo>
                      <a:pt x="143" y="2494"/>
                    </a:lnTo>
                    <a:lnTo>
                      <a:pt x="1" y="3634"/>
                    </a:lnTo>
                    <a:lnTo>
                      <a:pt x="428" y="3705"/>
                    </a:lnTo>
                    <a:lnTo>
                      <a:pt x="571" y="2708"/>
                    </a:lnTo>
                    <a:lnTo>
                      <a:pt x="784" y="1924"/>
                    </a:lnTo>
                    <a:lnTo>
                      <a:pt x="998" y="1354"/>
                    </a:lnTo>
                    <a:lnTo>
                      <a:pt x="1283" y="998"/>
                    </a:lnTo>
                    <a:lnTo>
                      <a:pt x="1497" y="713"/>
                    </a:lnTo>
                    <a:lnTo>
                      <a:pt x="1711" y="571"/>
                    </a:lnTo>
                    <a:lnTo>
                      <a:pt x="1924" y="500"/>
                    </a:lnTo>
                    <a:lnTo>
                      <a:pt x="185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3"/>
              <p:cNvSpPr/>
              <p:nvPr/>
            </p:nvSpPr>
            <p:spPr>
              <a:xfrm>
                <a:off x="2016373" y="860023"/>
                <a:ext cx="340314" cy="210990"/>
              </a:xfrm>
              <a:custGeom>
                <a:rect b="b" l="l" r="r" t="t"/>
                <a:pathLst>
                  <a:path extrusionOk="0" h="15460" w="24936">
                    <a:moveTo>
                      <a:pt x="14463" y="0"/>
                    </a:moveTo>
                    <a:lnTo>
                      <a:pt x="13822" y="72"/>
                    </a:lnTo>
                    <a:lnTo>
                      <a:pt x="13252" y="143"/>
                    </a:lnTo>
                    <a:lnTo>
                      <a:pt x="12682" y="357"/>
                    </a:lnTo>
                    <a:lnTo>
                      <a:pt x="12112" y="570"/>
                    </a:lnTo>
                    <a:lnTo>
                      <a:pt x="9618" y="1639"/>
                    </a:lnTo>
                    <a:lnTo>
                      <a:pt x="8906" y="1995"/>
                    </a:lnTo>
                    <a:lnTo>
                      <a:pt x="8051" y="2423"/>
                    </a:lnTo>
                    <a:lnTo>
                      <a:pt x="7196" y="2921"/>
                    </a:lnTo>
                    <a:lnTo>
                      <a:pt x="6270" y="3562"/>
                    </a:lnTo>
                    <a:lnTo>
                      <a:pt x="5344" y="4204"/>
                    </a:lnTo>
                    <a:lnTo>
                      <a:pt x="4347" y="4916"/>
                    </a:lnTo>
                    <a:lnTo>
                      <a:pt x="3492" y="5700"/>
                    </a:lnTo>
                    <a:lnTo>
                      <a:pt x="2637" y="6555"/>
                    </a:lnTo>
                    <a:lnTo>
                      <a:pt x="1853" y="7481"/>
                    </a:lnTo>
                    <a:lnTo>
                      <a:pt x="1212" y="8336"/>
                    </a:lnTo>
                    <a:lnTo>
                      <a:pt x="642" y="9333"/>
                    </a:lnTo>
                    <a:lnTo>
                      <a:pt x="215" y="10259"/>
                    </a:lnTo>
                    <a:lnTo>
                      <a:pt x="72" y="10758"/>
                    </a:lnTo>
                    <a:lnTo>
                      <a:pt x="1" y="11256"/>
                    </a:lnTo>
                    <a:lnTo>
                      <a:pt x="1" y="11755"/>
                    </a:lnTo>
                    <a:lnTo>
                      <a:pt x="1" y="12254"/>
                    </a:lnTo>
                    <a:lnTo>
                      <a:pt x="72" y="12753"/>
                    </a:lnTo>
                    <a:lnTo>
                      <a:pt x="143" y="13180"/>
                    </a:lnTo>
                    <a:lnTo>
                      <a:pt x="357" y="13679"/>
                    </a:lnTo>
                    <a:lnTo>
                      <a:pt x="571" y="14177"/>
                    </a:lnTo>
                    <a:lnTo>
                      <a:pt x="856" y="14391"/>
                    </a:lnTo>
                    <a:lnTo>
                      <a:pt x="1141" y="14605"/>
                    </a:lnTo>
                    <a:lnTo>
                      <a:pt x="1568" y="14818"/>
                    </a:lnTo>
                    <a:lnTo>
                      <a:pt x="2138" y="14961"/>
                    </a:lnTo>
                    <a:lnTo>
                      <a:pt x="2851" y="14961"/>
                    </a:lnTo>
                    <a:lnTo>
                      <a:pt x="3278" y="14890"/>
                    </a:lnTo>
                    <a:lnTo>
                      <a:pt x="3777" y="14747"/>
                    </a:lnTo>
                    <a:lnTo>
                      <a:pt x="4275" y="14605"/>
                    </a:lnTo>
                    <a:lnTo>
                      <a:pt x="4774" y="14391"/>
                    </a:lnTo>
                    <a:lnTo>
                      <a:pt x="6128" y="13607"/>
                    </a:lnTo>
                    <a:lnTo>
                      <a:pt x="7268" y="12824"/>
                    </a:lnTo>
                    <a:lnTo>
                      <a:pt x="8336" y="11898"/>
                    </a:lnTo>
                    <a:lnTo>
                      <a:pt x="9334" y="10971"/>
                    </a:lnTo>
                    <a:lnTo>
                      <a:pt x="10117" y="10045"/>
                    </a:lnTo>
                    <a:lnTo>
                      <a:pt x="10901" y="9048"/>
                    </a:lnTo>
                    <a:lnTo>
                      <a:pt x="11471" y="8051"/>
                    </a:lnTo>
                    <a:lnTo>
                      <a:pt x="12041" y="7124"/>
                    </a:lnTo>
                    <a:lnTo>
                      <a:pt x="12468" y="6198"/>
                    </a:lnTo>
                    <a:lnTo>
                      <a:pt x="12824" y="5343"/>
                    </a:lnTo>
                    <a:lnTo>
                      <a:pt x="13394" y="3919"/>
                    </a:lnTo>
                    <a:lnTo>
                      <a:pt x="13679" y="2921"/>
                    </a:lnTo>
                    <a:lnTo>
                      <a:pt x="13750" y="2565"/>
                    </a:lnTo>
                    <a:lnTo>
                      <a:pt x="13822" y="3491"/>
                    </a:lnTo>
                    <a:lnTo>
                      <a:pt x="14249" y="5628"/>
                    </a:lnTo>
                    <a:lnTo>
                      <a:pt x="14463" y="6911"/>
                    </a:lnTo>
                    <a:lnTo>
                      <a:pt x="14819" y="8122"/>
                    </a:lnTo>
                    <a:lnTo>
                      <a:pt x="15104" y="9262"/>
                    </a:lnTo>
                    <a:lnTo>
                      <a:pt x="15532" y="10117"/>
                    </a:lnTo>
                    <a:lnTo>
                      <a:pt x="15745" y="10544"/>
                    </a:lnTo>
                    <a:lnTo>
                      <a:pt x="16101" y="10971"/>
                    </a:lnTo>
                    <a:lnTo>
                      <a:pt x="16956" y="11826"/>
                    </a:lnTo>
                    <a:lnTo>
                      <a:pt x="18025" y="12753"/>
                    </a:lnTo>
                    <a:lnTo>
                      <a:pt x="19236" y="13607"/>
                    </a:lnTo>
                    <a:lnTo>
                      <a:pt x="20376" y="14391"/>
                    </a:lnTo>
                    <a:lnTo>
                      <a:pt x="21516" y="15032"/>
                    </a:lnTo>
                    <a:lnTo>
                      <a:pt x="21943" y="15246"/>
                    </a:lnTo>
                    <a:lnTo>
                      <a:pt x="22371" y="15388"/>
                    </a:lnTo>
                    <a:lnTo>
                      <a:pt x="22727" y="15460"/>
                    </a:lnTo>
                    <a:lnTo>
                      <a:pt x="23012" y="15388"/>
                    </a:lnTo>
                    <a:lnTo>
                      <a:pt x="23297" y="15246"/>
                    </a:lnTo>
                    <a:lnTo>
                      <a:pt x="23582" y="14961"/>
                    </a:lnTo>
                    <a:lnTo>
                      <a:pt x="23867" y="14605"/>
                    </a:lnTo>
                    <a:lnTo>
                      <a:pt x="24152" y="14035"/>
                    </a:lnTo>
                    <a:lnTo>
                      <a:pt x="24365" y="13394"/>
                    </a:lnTo>
                    <a:lnTo>
                      <a:pt x="24650" y="12681"/>
                    </a:lnTo>
                    <a:lnTo>
                      <a:pt x="24793" y="11898"/>
                    </a:lnTo>
                    <a:lnTo>
                      <a:pt x="24864" y="10971"/>
                    </a:lnTo>
                    <a:lnTo>
                      <a:pt x="24935" y="10045"/>
                    </a:lnTo>
                    <a:lnTo>
                      <a:pt x="24793" y="9119"/>
                    </a:lnTo>
                    <a:lnTo>
                      <a:pt x="24650" y="8122"/>
                    </a:lnTo>
                    <a:lnTo>
                      <a:pt x="24294" y="7053"/>
                    </a:lnTo>
                    <a:lnTo>
                      <a:pt x="23796" y="6056"/>
                    </a:lnTo>
                    <a:lnTo>
                      <a:pt x="23083" y="5058"/>
                    </a:lnTo>
                    <a:lnTo>
                      <a:pt x="22727" y="4560"/>
                    </a:lnTo>
                    <a:lnTo>
                      <a:pt x="22228" y="4061"/>
                    </a:lnTo>
                    <a:lnTo>
                      <a:pt x="21730" y="3634"/>
                    </a:lnTo>
                    <a:lnTo>
                      <a:pt x="21160" y="3135"/>
                    </a:lnTo>
                    <a:lnTo>
                      <a:pt x="20020" y="2280"/>
                    </a:lnTo>
                    <a:lnTo>
                      <a:pt x="19022" y="1639"/>
                    </a:lnTo>
                    <a:lnTo>
                      <a:pt x="18096" y="1069"/>
                    </a:lnTo>
                    <a:lnTo>
                      <a:pt x="17241" y="641"/>
                    </a:lnTo>
                    <a:lnTo>
                      <a:pt x="16458" y="285"/>
                    </a:lnTo>
                    <a:lnTo>
                      <a:pt x="15745" y="143"/>
                    </a:lnTo>
                    <a:lnTo>
                      <a:pt x="1510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3"/>
              <p:cNvSpPr/>
              <p:nvPr/>
            </p:nvSpPr>
            <p:spPr>
              <a:xfrm>
                <a:off x="2115549" y="701550"/>
                <a:ext cx="189605" cy="191543"/>
              </a:xfrm>
              <a:custGeom>
                <a:rect b="b" l="l" r="r" t="t"/>
                <a:pathLst>
                  <a:path extrusionOk="0" h="14035" w="13893">
                    <a:moveTo>
                      <a:pt x="6911" y="0"/>
                    </a:moveTo>
                    <a:lnTo>
                      <a:pt x="6199" y="71"/>
                    </a:lnTo>
                    <a:lnTo>
                      <a:pt x="5557" y="142"/>
                    </a:lnTo>
                    <a:lnTo>
                      <a:pt x="4845" y="356"/>
                    </a:lnTo>
                    <a:lnTo>
                      <a:pt x="4204" y="570"/>
                    </a:lnTo>
                    <a:lnTo>
                      <a:pt x="3634" y="855"/>
                    </a:lnTo>
                    <a:lnTo>
                      <a:pt x="3064" y="1211"/>
                    </a:lnTo>
                    <a:lnTo>
                      <a:pt x="2494" y="1639"/>
                    </a:lnTo>
                    <a:lnTo>
                      <a:pt x="1995" y="2066"/>
                    </a:lnTo>
                    <a:lnTo>
                      <a:pt x="1568" y="2565"/>
                    </a:lnTo>
                    <a:lnTo>
                      <a:pt x="1140" y="3135"/>
                    </a:lnTo>
                    <a:lnTo>
                      <a:pt x="784" y="3705"/>
                    </a:lnTo>
                    <a:lnTo>
                      <a:pt x="499" y="4274"/>
                    </a:lnTo>
                    <a:lnTo>
                      <a:pt x="285" y="4916"/>
                    </a:lnTo>
                    <a:lnTo>
                      <a:pt x="143" y="5628"/>
                    </a:lnTo>
                    <a:lnTo>
                      <a:pt x="1" y="6340"/>
                    </a:lnTo>
                    <a:lnTo>
                      <a:pt x="1" y="7053"/>
                    </a:lnTo>
                    <a:lnTo>
                      <a:pt x="1" y="7765"/>
                    </a:lnTo>
                    <a:lnTo>
                      <a:pt x="143" y="8478"/>
                    </a:lnTo>
                    <a:lnTo>
                      <a:pt x="285" y="9119"/>
                    </a:lnTo>
                    <a:lnTo>
                      <a:pt x="499" y="9760"/>
                    </a:lnTo>
                    <a:lnTo>
                      <a:pt x="784" y="10401"/>
                    </a:lnTo>
                    <a:lnTo>
                      <a:pt x="1140" y="10971"/>
                    </a:lnTo>
                    <a:lnTo>
                      <a:pt x="1568" y="11470"/>
                    </a:lnTo>
                    <a:lnTo>
                      <a:pt x="1995" y="12040"/>
                    </a:lnTo>
                    <a:lnTo>
                      <a:pt x="2494" y="12467"/>
                    </a:lnTo>
                    <a:lnTo>
                      <a:pt x="3064" y="12895"/>
                    </a:lnTo>
                    <a:lnTo>
                      <a:pt x="3634" y="13180"/>
                    </a:lnTo>
                    <a:lnTo>
                      <a:pt x="4204" y="13536"/>
                    </a:lnTo>
                    <a:lnTo>
                      <a:pt x="4845" y="13750"/>
                    </a:lnTo>
                    <a:lnTo>
                      <a:pt x="5557" y="13892"/>
                    </a:lnTo>
                    <a:lnTo>
                      <a:pt x="6199" y="14035"/>
                    </a:lnTo>
                    <a:lnTo>
                      <a:pt x="7623" y="14035"/>
                    </a:lnTo>
                    <a:lnTo>
                      <a:pt x="8336" y="13892"/>
                    </a:lnTo>
                    <a:lnTo>
                      <a:pt x="8977" y="13750"/>
                    </a:lnTo>
                    <a:lnTo>
                      <a:pt x="9618" y="13536"/>
                    </a:lnTo>
                    <a:lnTo>
                      <a:pt x="10259" y="13180"/>
                    </a:lnTo>
                    <a:lnTo>
                      <a:pt x="10829" y="12895"/>
                    </a:lnTo>
                    <a:lnTo>
                      <a:pt x="11399" y="12467"/>
                    </a:lnTo>
                    <a:lnTo>
                      <a:pt x="11898" y="12040"/>
                    </a:lnTo>
                    <a:lnTo>
                      <a:pt x="12325" y="11470"/>
                    </a:lnTo>
                    <a:lnTo>
                      <a:pt x="12753" y="10971"/>
                    </a:lnTo>
                    <a:lnTo>
                      <a:pt x="13038" y="10401"/>
                    </a:lnTo>
                    <a:lnTo>
                      <a:pt x="13394" y="9760"/>
                    </a:lnTo>
                    <a:lnTo>
                      <a:pt x="13608" y="9119"/>
                    </a:lnTo>
                    <a:lnTo>
                      <a:pt x="13750" y="8478"/>
                    </a:lnTo>
                    <a:lnTo>
                      <a:pt x="13893" y="7765"/>
                    </a:lnTo>
                    <a:lnTo>
                      <a:pt x="13893" y="7053"/>
                    </a:lnTo>
                    <a:lnTo>
                      <a:pt x="13893" y="6340"/>
                    </a:lnTo>
                    <a:lnTo>
                      <a:pt x="13750" y="5628"/>
                    </a:lnTo>
                    <a:lnTo>
                      <a:pt x="13608" y="4916"/>
                    </a:lnTo>
                    <a:lnTo>
                      <a:pt x="13394" y="4274"/>
                    </a:lnTo>
                    <a:lnTo>
                      <a:pt x="13038" y="3705"/>
                    </a:lnTo>
                    <a:lnTo>
                      <a:pt x="12753" y="3135"/>
                    </a:lnTo>
                    <a:lnTo>
                      <a:pt x="12325" y="2565"/>
                    </a:lnTo>
                    <a:lnTo>
                      <a:pt x="11898" y="2066"/>
                    </a:lnTo>
                    <a:lnTo>
                      <a:pt x="11399" y="1639"/>
                    </a:lnTo>
                    <a:lnTo>
                      <a:pt x="10829" y="1211"/>
                    </a:lnTo>
                    <a:lnTo>
                      <a:pt x="10259" y="855"/>
                    </a:lnTo>
                    <a:lnTo>
                      <a:pt x="9618" y="570"/>
                    </a:lnTo>
                    <a:lnTo>
                      <a:pt x="8977" y="356"/>
                    </a:lnTo>
                    <a:lnTo>
                      <a:pt x="8336" y="142"/>
                    </a:lnTo>
                    <a:lnTo>
                      <a:pt x="7623" y="71"/>
                    </a:lnTo>
                    <a:lnTo>
                      <a:pt x="691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1980399" y="1375319"/>
                <a:ext cx="212942" cy="238217"/>
              </a:xfrm>
              <a:custGeom>
                <a:rect b="b" l="l" r="r" t="t"/>
                <a:pathLst>
                  <a:path extrusionOk="0" h="17455" w="15603">
                    <a:moveTo>
                      <a:pt x="6128" y="0"/>
                    </a:moveTo>
                    <a:lnTo>
                      <a:pt x="5771" y="71"/>
                    </a:lnTo>
                    <a:lnTo>
                      <a:pt x="5344" y="214"/>
                    </a:lnTo>
                    <a:lnTo>
                      <a:pt x="4988" y="428"/>
                    </a:lnTo>
                    <a:lnTo>
                      <a:pt x="4632" y="713"/>
                    </a:lnTo>
                    <a:lnTo>
                      <a:pt x="3919" y="1496"/>
                    </a:lnTo>
                    <a:lnTo>
                      <a:pt x="3207" y="2351"/>
                    </a:lnTo>
                    <a:lnTo>
                      <a:pt x="2566" y="3420"/>
                    </a:lnTo>
                    <a:lnTo>
                      <a:pt x="1996" y="4560"/>
                    </a:lnTo>
                    <a:lnTo>
                      <a:pt x="1426" y="5842"/>
                    </a:lnTo>
                    <a:lnTo>
                      <a:pt x="998" y="7196"/>
                    </a:lnTo>
                    <a:lnTo>
                      <a:pt x="571" y="8549"/>
                    </a:lnTo>
                    <a:lnTo>
                      <a:pt x="286" y="9903"/>
                    </a:lnTo>
                    <a:lnTo>
                      <a:pt x="72" y="11185"/>
                    </a:lnTo>
                    <a:lnTo>
                      <a:pt x="1" y="12467"/>
                    </a:lnTo>
                    <a:lnTo>
                      <a:pt x="1" y="13607"/>
                    </a:lnTo>
                    <a:lnTo>
                      <a:pt x="143" y="14676"/>
                    </a:lnTo>
                    <a:lnTo>
                      <a:pt x="286" y="15175"/>
                    </a:lnTo>
                    <a:lnTo>
                      <a:pt x="428" y="15602"/>
                    </a:lnTo>
                    <a:lnTo>
                      <a:pt x="571" y="15958"/>
                    </a:lnTo>
                    <a:lnTo>
                      <a:pt x="785" y="16314"/>
                    </a:lnTo>
                    <a:lnTo>
                      <a:pt x="1070" y="16599"/>
                    </a:lnTo>
                    <a:lnTo>
                      <a:pt x="1355" y="16813"/>
                    </a:lnTo>
                    <a:lnTo>
                      <a:pt x="1711" y="17027"/>
                    </a:lnTo>
                    <a:lnTo>
                      <a:pt x="2067" y="17169"/>
                    </a:lnTo>
                    <a:lnTo>
                      <a:pt x="2922" y="17383"/>
                    </a:lnTo>
                    <a:lnTo>
                      <a:pt x="3919" y="17454"/>
                    </a:lnTo>
                    <a:lnTo>
                      <a:pt x="4988" y="17454"/>
                    </a:lnTo>
                    <a:lnTo>
                      <a:pt x="6128" y="17312"/>
                    </a:lnTo>
                    <a:lnTo>
                      <a:pt x="7339" y="17169"/>
                    </a:lnTo>
                    <a:lnTo>
                      <a:pt x="8550" y="16956"/>
                    </a:lnTo>
                    <a:lnTo>
                      <a:pt x="9690" y="16671"/>
                    </a:lnTo>
                    <a:lnTo>
                      <a:pt x="11970" y="16101"/>
                    </a:lnTo>
                    <a:lnTo>
                      <a:pt x="13822" y="15531"/>
                    </a:lnTo>
                    <a:lnTo>
                      <a:pt x="15603" y="14890"/>
                    </a:lnTo>
                    <a:lnTo>
                      <a:pt x="15318" y="14177"/>
                    </a:lnTo>
                    <a:lnTo>
                      <a:pt x="14605" y="12325"/>
                    </a:lnTo>
                    <a:lnTo>
                      <a:pt x="13466" y="9689"/>
                    </a:lnTo>
                    <a:lnTo>
                      <a:pt x="12753" y="8193"/>
                    </a:lnTo>
                    <a:lnTo>
                      <a:pt x="12041" y="6768"/>
                    </a:lnTo>
                    <a:lnTo>
                      <a:pt x="11186" y="5272"/>
                    </a:lnTo>
                    <a:lnTo>
                      <a:pt x="10402" y="3918"/>
                    </a:lnTo>
                    <a:lnTo>
                      <a:pt x="9547" y="2636"/>
                    </a:lnTo>
                    <a:lnTo>
                      <a:pt x="8692" y="1567"/>
                    </a:lnTo>
                    <a:lnTo>
                      <a:pt x="8265" y="1140"/>
                    </a:lnTo>
                    <a:lnTo>
                      <a:pt x="7838" y="784"/>
                    </a:lnTo>
                    <a:lnTo>
                      <a:pt x="7410" y="428"/>
                    </a:lnTo>
                    <a:lnTo>
                      <a:pt x="6983" y="214"/>
                    </a:lnTo>
                    <a:lnTo>
                      <a:pt x="6555" y="71"/>
                    </a:lnTo>
                    <a:lnTo>
                      <a:pt x="61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2209852" y="1375319"/>
                <a:ext cx="213925" cy="238217"/>
              </a:xfrm>
              <a:custGeom>
                <a:rect b="b" l="l" r="r" t="t"/>
                <a:pathLst>
                  <a:path extrusionOk="0" h="17455" w="15675">
                    <a:moveTo>
                      <a:pt x="9476" y="0"/>
                    </a:moveTo>
                    <a:lnTo>
                      <a:pt x="9049" y="71"/>
                    </a:lnTo>
                    <a:lnTo>
                      <a:pt x="8692" y="214"/>
                    </a:lnTo>
                    <a:lnTo>
                      <a:pt x="8265" y="428"/>
                    </a:lnTo>
                    <a:lnTo>
                      <a:pt x="7838" y="784"/>
                    </a:lnTo>
                    <a:lnTo>
                      <a:pt x="7410" y="1140"/>
                    </a:lnTo>
                    <a:lnTo>
                      <a:pt x="6983" y="1567"/>
                    </a:lnTo>
                    <a:lnTo>
                      <a:pt x="6128" y="2636"/>
                    </a:lnTo>
                    <a:lnTo>
                      <a:pt x="5273" y="3918"/>
                    </a:lnTo>
                    <a:lnTo>
                      <a:pt x="4418" y="5272"/>
                    </a:lnTo>
                    <a:lnTo>
                      <a:pt x="3634" y="6768"/>
                    </a:lnTo>
                    <a:lnTo>
                      <a:pt x="2922" y="8193"/>
                    </a:lnTo>
                    <a:lnTo>
                      <a:pt x="2209" y="9689"/>
                    </a:lnTo>
                    <a:lnTo>
                      <a:pt x="1070" y="12325"/>
                    </a:lnTo>
                    <a:lnTo>
                      <a:pt x="286" y="14177"/>
                    </a:lnTo>
                    <a:lnTo>
                      <a:pt x="1" y="14890"/>
                    </a:lnTo>
                    <a:lnTo>
                      <a:pt x="1782" y="15531"/>
                    </a:lnTo>
                    <a:lnTo>
                      <a:pt x="3634" y="16101"/>
                    </a:lnTo>
                    <a:lnTo>
                      <a:pt x="5914" y="16671"/>
                    </a:lnTo>
                    <a:lnTo>
                      <a:pt x="7125" y="16956"/>
                    </a:lnTo>
                    <a:lnTo>
                      <a:pt x="8336" y="17169"/>
                    </a:lnTo>
                    <a:lnTo>
                      <a:pt x="9476" y="17312"/>
                    </a:lnTo>
                    <a:lnTo>
                      <a:pt x="10687" y="17454"/>
                    </a:lnTo>
                    <a:lnTo>
                      <a:pt x="11756" y="17454"/>
                    </a:lnTo>
                    <a:lnTo>
                      <a:pt x="12753" y="17383"/>
                    </a:lnTo>
                    <a:lnTo>
                      <a:pt x="13608" y="17169"/>
                    </a:lnTo>
                    <a:lnTo>
                      <a:pt x="13964" y="17027"/>
                    </a:lnTo>
                    <a:lnTo>
                      <a:pt x="14321" y="16813"/>
                    </a:lnTo>
                    <a:lnTo>
                      <a:pt x="14605" y="16599"/>
                    </a:lnTo>
                    <a:lnTo>
                      <a:pt x="14819" y="16314"/>
                    </a:lnTo>
                    <a:lnTo>
                      <a:pt x="15033" y="15958"/>
                    </a:lnTo>
                    <a:lnTo>
                      <a:pt x="15247" y="15602"/>
                    </a:lnTo>
                    <a:lnTo>
                      <a:pt x="15389" y="15175"/>
                    </a:lnTo>
                    <a:lnTo>
                      <a:pt x="15532" y="14676"/>
                    </a:lnTo>
                    <a:lnTo>
                      <a:pt x="15603" y="13607"/>
                    </a:lnTo>
                    <a:lnTo>
                      <a:pt x="15674" y="12467"/>
                    </a:lnTo>
                    <a:lnTo>
                      <a:pt x="15532" y="11185"/>
                    </a:lnTo>
                    <a:lnTo>
                      <a:pt x="15318" y="9903"/>
                    </a:lnTo>
                    <a:lnTo>
                      <a:pt x="15033" y="8549"/>
                    </a:lnTo>
                    <a:lnTo>
                      <a:pt x="14677" y="7196"/>
                    </a:lnTo>
                    <a:lnTo>
                      <a:pt x="14178" y="5842"/>
                    </a:lnTo>
                    <a:lnTo>
                      <a:pt x="13679" y="4560"/>
                    </a:lnTo>
                    <a:lnTo>
                      <a:pt x="13038" y="3420"/>
                    </a:lnTo>
                    <a:lnTo>
                      <a:pt x="12397" y="2351"/>
                    </a:lnTo>
                    <a:lnTo>
                      <a:pt x="11756" y="1496"/>
                    </a:lnTo>
                    <a:lnTo>
                      <a:pt x="11043" y="713"/>
                    </a:lnTo>
                    <a:lnTo>
                      <a:pt x="10616" y="428"/>
                    </a:lnTo>
                    <a:lnTo>
                      <a:pt x="10260" y="214"/>
                    </a:lnTo>
                    <a:lnTo>
                      <a:pt x="9904" y="71"/>
                    </a:lnTo>
                    <a:lnTo>
                      <a:pt x="94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3"/>
              <p:cNvSpPr/>
              <p:nvPr/>
            </p:nvSpPr>
            <p:spPr>
              <a:xfrm>
                <a:off x="2398472" y="1351013"/>
                <a:ext cx="301419" cy="901295"/>
              </a:xfrm>
              <a:custGeom>
                <a:rect b="b" l="l" r="r" t="t"/>
                <a:pathLst>
                  <a:path extrusionOk="0" h="66041" w="22086">
                    <a:moveTo>
                      <a:pt x="5273" y="0"/>
                    </a:moveTo>
                    <a:lnTo>
                      <a:pt x="4133" y="71"/>
                    </a:lnTo>
                    <a:lnTo>
                      <a:pt x="2993" y="214"/>
                    </a:lnTo>
                    <a:lnTo>
                      <a:pt x="1782" y="356"/>
                    </a:lnTo>
                    <a:lnTo>
                      <a:pt x="500" y="641"/>
                    </a:lnTo>
                    <a:lnTo>
                      <a:pt x="215" y="9404"/>
                    </a:lnTo>
                    <a:lnTo>
                      <a:pt x="72" y="18594"/>
                    </a:lnTo>
                    <a:lnTo>
                      <a:pt x="1" y="29209"/>
                    </a:lnTo>
                    <a:lnTo>
                      <a:pt x="1" y="34766"/>
                    </a:lnTo>
                    <a:lnTo>
                      <a:pt x="1" y="40180"/>
                    </a:lnTo>
                    <a:lnTo>
                      <a:pt x="143" y="45381"/>
                    </a:lnTo>
                    <a:lnTo>
                      <a:pt x="286" y="50225"/>
                    </a:lnTo>
                    <a:lnTo>
                      <a:pt x="571" y="54500"/>
                    </a:lnTo>
                    <a:lnTo>
                      <a:pt x="856" y="58062"/>
                    </a:lnTo>
                    <a:lnTo>
                      <a:pt x="1069" y="59487"/>
                    </a:lnTo>
                    <a:lnTo>
                      <a:pt x="1283" y="60769"/>
                    </a:lnTo>
                    <a:lnTo>
                      <a:pt x="1568" y="61766"/>
                    </a:lnTo>
                    <a:lnTo>
                      <a:pt x="1853" y="62479"/>
                    </a:lnTo>
                    <a:lnTo>
                      <a:pt x="2138" y="63049"/>
                    </a:lnTo>
                    <a:lnTo>
                      <a:pt x="2566" y="63547"/>
                    </a:lnTo>
                    <a:lnTo>
                      <a:pt x="2993" y="63975"/>
                    </a:lnTo>
                    <a:lnTo>
                      <a:pt x="3492" y="64331"/>
                    </a:lnTo>
                    <a:lnTo>
                      <a:pt x="4062" y="64687"/>
                    </a:lnTo>
                    <a:lnTo>
                      <a:pt x="4703" y="65043"/>
                    </a:lnTo>
                    <a:lnTo>
                      <a:pt x="5344" y="65328"/>
                    </a:lnTo>
                    <a:lnTo>
                      <a:pt x="5985" y="65542"/>
                    </a:lnTo>
                    <a:lnTo>
                      <a:pt x="6698" y="65685"/>
                    </a:lnTo>
                    <a:lnTo>
                      <a:pt x="7481" y="65827"/>
                    </a:lnTo>
                    <a:lnTo>
                      <a:pt x="8977" y="66041"/>
                    </a:lnTo>
                    <a:lnTo>
                      <a:pt x="10616" y="66041"/>
                    </a:lnTo>
                    <a:lnTo>
                      <a:pt x="12254" y="65898"/>
                    </a:lnTo>
                    <a:lnTo>
                      <a:pt x="13822" y="65685"/>
                    </a:lnTo>
                    <a:lnTo>
                      <a:pt x="15389" y="65328"/>
                    </a:lnTo>
                    <a:lnTo>
                      <a:pt x="16885" y="64830"/>
                    </a:lnTo>
                    <a:lnTo>
                      <a:pt x="18239" y="64260"/>
                    </a:lnTo>
                    <a:lnTo>
                      <a:pt x="19379" y="63547"/>
                    </a:lnTo>
                    <a:lnTo>
                      <a:pt x="19877" y="63191"/>
                    </a:lnTo>
                    <a:lnTo>
                      <a:pt x="20376" y="62835"/>
                    </a:lnTo>
                    <a:lnTo>
                      <a:pt x="20732" y="62407"/>
                    </a:lnTo>
                    <a:lnTo>
                      <a:pt x="21088" y="61980"/>
                    </a:lnTo>
                    <a:lnTo>
                      <a:pt x="21373" y="61553"/>
                    </a:lnTo>
                    <a:lnTo>
                      <a:pt x="21587" y="61125"/>
                    </a:lnTo>
                    <a:lnTo>
                      <a:pt x="21729" y="60555"/>
                    </a:lnTo>
                    <a:lnTo>
                      <a:pt x="21801" y="59772"/>
                    </a:lnTo>
                    <a:lnTo>
                      <a:pt x="22014" y="57634"/>
                    </a:lnTo>
                    <a:lnTo>
                      <a:pt x="22086" y="54785"/>
                    </a:lnTo>
                    <a:lnTo>
                      <a:pt x="22086" y="51365"/>
                    </a:lnTo>
                    <a:lnTo>
                      <a:pt x="22086" y="47518"/>
                    </a:lnTo>
                    <a:lnTo>
                      <a:pt x="21943" y="43315"/>
                    </a:lnTo>
                    <a:lnTo>
                      <a:pt x="21587" y="34410"/>
                    </a:lnTo>
                    <a:lnTo>
                      <a:pt x="21160" y="25576"/>
                    </a:lnTo>
                    <a:lnTo>
                      <a:pt x="20590" y="17668"/>
                    </a:lnTo>
                    <a:lnTo>
                      <a:pt x="20305" y="14462"/>
                    </a:lnTo>
                    <a:lnTo>
                      <a:pt x="20020" y="11826"/>
                    </a:lnTo>
                    <a:lnTo>
                      <a:pt x="19735" y="9831"/>
                    </a:lnTo>
                    <a:lnTo>
                      <a:pt x="19521" y="8763"/>
                    </a:lnTo>
                    <a:lnTo>
                      <a:pt x="19307" y="8122"/>
                    </a:lnTo>
                    <a:lnTo>
                      <a:pt x="18951" y="7338"/>
                    </a:lnTo>
                    <a:lnTo>
                      <a:pt x="18595" y="6554"/>
                    </a:lnTo>
                    <a:lnTo>
                      <a:pt x="18025" y="5699"/>
                    </a:lnTo>
                    <a:lnTo>
                      <a:pt x="17455" y="4773"/>
                    </a:lnTo>
                    <a:lnTo>
                      <a:pt x="16743" y="3918"/>
                    </a:lnTo>
                    <a:lnTo>
                      <a:pt x="15816" y="3135"/>
                    </a:lnTo>
                    <a:lnTo>
                      <a:pt x="14819" y="2351"/>
                    </a:lnTo>
                    <a:lnTo>
                      <a:pt x="13679" y="1639"/>
                    </a:lnTo>
                    <a:lnTo>
                      <a:pt x="12397" y="1069"/>
                    </a:lnTo>
                    <a:lnTo>
                      <a:pt x="11684" y="784"/>
                    </a:lnTo>
                    <a:lnTo>
                      <a:pt x="10901" y="570"/>
                    </a:lnTo>
                    <a:lnTo>
                      <a:pt x="10046" y="356"/>
                    </a:lnTo>
                    <a:lnTo>
                      <a:pt x="9191" y="214"/>
                    </a:lnTo>
                    <a:lnTo>
                      <a:pt x="8336" y="71"/>
                    </a:lnTo>
                    <a:lnTo>
                      <a:pt x="7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3"/>
              <p:cNvSpPr/>
              <p:nvPr/>
            </p:nvSpPr>
            <p:spPr>
              <a:xfrm>
                <a:off x="1744150" y="1351013"/>
                <a:ext cx="302388" cy="901295"/>
              </a:xfrm>
              <a:custGeom>
                <a:rect b="b" l="l" r="r" t="t"/>
                <a:pathLst>
                  <a:path extrusionOk="0" h="66041" w="22157">
                    <a:moveTo>
                      <a:pt x="14818" y="0"/>
                    </a:moveTo>
                    <a:lnTo>
                      <a:pt x="13821" y="71"/>
                    </a:lnTo>
                    <a:lnTo>
                      <a:pt x="12895" y="214"/>
                    </a:lnTo>
                    <a:lnTo>
                      <a:pt x="12040" y="356"/>
                    </a:lnTo>
                    <a:lnTo>
                      <a:pt x="11256" y="570"/>
                    </a:lnTo>
                    <a:lnTo>
                      <a:pt x="10473" y="784"/>
                    </a:lnTo>
                    <a:lnTo>
                      <a:pt x="9760" y="1069"/>
                    </a:lnTo>
                    <a:lnTo>
                      <a:pt x="8478" y="1639"/>
                    </a:lnTo>
                    <a:lnTo>
                      <a:pt x="7267" y="2351"/>
                    </a:lnTo>
                    <a:lnTo>
                      <a:pt x="6269" y="3135"/>
                    </a:lnTo>
                    <a:lnTo>
                      <a:pt x="5415" y="3918"/>
                    </a:lnTo>
                    <a:lnTo>
                      <a:pt x="4702" y="4773"/>
                    </a:lnTo>
                    <a:lnTo>
                      <a:pt x="4061" y="5699"/>
                    </a:lnTo>
                    <a:lnTo>
                      <a:pt x="3562" y="6554"/>
                    </a:lnTo>
                    <a:lnTo>
                      <a:pt x="3206" y="7338"/>
                    </a:lnTo>
                    <a:lnTo>
                      <a:pt x="2850" y="8122"/>
                    </a:lnTo>
                    <a:lnTo>
                      <a:pt x="2565" y="8763"/>
                    </a:lnTo>
                    <a:lnTo>
                      <a:pt x="2351" y="9831"/>
                    </a:lnTo>
                    <a:lnTo>
                      <a:pt x="2137" y="11826"/>
                    </a:lnTo>
                    <a:lnTo>
                      <a:pt x="1853" y="14462"/>
                    </a:lnTo>
                    <a:lnTo>
                      <a:pt x="1568" y="17668"/>
                    </a:lnTo>
                    <a:lnTo>
                      <a:pt x="998" y="25576"/>
                    </a:lnTo>
                    <a:lnTo>
                      <a:pt x="499" y="34410"/>
                    </a:lnTo>
                    <a:lnTo>
                      <a:pt x="143" y="43315"/>
                    </a:lnTo>
                    <a:lnTo>
                      <a:pt x="71" y="47518"/>
                    </a:lnTo>
                    <a:lnTo>
                      <a:pt x="0" y="51365"/>
                    </a:lnTo>
                    <a:lnTo>
                      <a:pt x="71" y="54785"/>
                    </a:lnTo>
                    <a:lnTo>
                      <a:pt x="143" y="57634"/>
                    </a:lnTo>
                    <a:lnTo>
                      <a:pt x="285" y="59772"/>
                    </a:lnTo>
                    <a:lnTo>
                      <a:pt x="428" y="60555"/>
                    </a:lnTo>
                    <a:lnTo>
                      <a:pt x="570" y="61125"/>
                    </a:lnTo>
                    <a:lnTo>
                      <a:pt x="784" y="61553"/>
                    </a:lnTo>
                    <a:lnTo>
                      <a:pt x="1069" y="61980"/>
                    </a:lnTo>
                    <a:lnTo>
                      <a:pt x="1354" y="62407"/>
                    </a:lnTo>
                    <a:lnTo>
                      <a:pt x="1781" y="62835"/>
                    </a:lnTo>
                    <a:lnTo>
                      <a:pt x="2209" y="63191"/>
                    </a:lnTo>
                    <a:lnTo>
                      <a:pt x="2779" y="63547"/>
                    </a:lnTo>
                    <a:lnTo>
                      <a:pt x="3919" y="64260"/>
                    </a:lnTo>
                    <a:lnTo>
                      <a:pt x="5272" y="64830"/>
                    </a:lnTo>
                    <a:lnTo>
                      <a:pt x="6768" y="65328"/>
                    </a:lnTo>
                    <a:lnTo>
                      <a:pt x="8264" y="65685"/>
                    </a:lnTo>
                    <a:lnTo>
                      <a:pt x="9903" y="65898"/>
                    </a:lnTo>
                    <a:lnTo>
                      <a:pt x="11541" y="66041"/>
                    </a:lnTo>
                    <a:lnTo>
                      <a:pt x="13109" y="66041"/>
                    </a:lnTo>
                    <a:lnTo>
                      <a:pt x="14676" y="65827"/>
                    </a:lnTo>
                    <a:lnTo>
                      <a:pt x="15388" y="65685"/>
                    </a:lnTo>
                    <a:lnTo>
                      <a:pt x="16172" y="65542"/>
                    </a:lnTo>
                    <a:lnTo>
                      <a:pt x="16813" y="65328"/>
                    </a:lnTo>
                    <a:lnTo>
                      <a:pt x="17454" y="65043"/>
                    </a:lnTo>
                    <a:lnTo>
                      <a:pt x="18096" y="64687"/>
                    </a:lnTo>
                    <a:lnTo>
                      <a:pt x="18594" y="64331"/>
                    </a:lnTo>
                    <a:lnTo>
                      <a:pt x="19164" y="63975"/>
                    </a:lnTo>
                    <a:lnTo>
                      <a:pt x="19592" y="63547"/>
                    </a:lnTo>
                    <a:lnTo>
                      <a:pt x="19948" y="63049"/>
                    </a:lnTo>
                    <a:lnTo>
                      <a:pt x="20304" y="62479"/>
                    </a:lnTo>
                    <a:lnTo>
                      <a:pt x="20589" y="61766"/>
                    </a:lnTo>
                    <a:lnTo>
                      <a:pt x="20874" y="60769"/>
                    </a:lnTo>
                    <a:lnTo>
                      <a:pt x="21088" y="59487"/>
                    </a:lnTo>
                    <a:lnTo>
                      <a:pt x="21301" y="58062"/>
                    </a:lnTo>
                    <a:lnTo>
                      <a:pt x="21586" y="54500"/>
                    </a:lnTo>
                    <a:lnTo>
                      <a:pt x="21871" y="50225"/>
                    </a:lnTo>
                    <a:lnTo>
                      <a:pt x="22014" y="45381"/>
                    </a:lnTo>
                    <a:lnTo>
                      <a:pt x="22156" y="40180"/>
                    </a:lnTo>
                    <a:lnTo>
                      <a:pt x="22156" y="34766"/>
                    </a:lnTo>
                    <a:lnTo>
                      <a:pt x="22156" y="29209"/>
                    </a:lnTo>
                    <a:lnTo>
                      <a:pt x="22085" y="18594"/>
                    </a:lnTo>
                    <a:lnTo>
                      <a:pt x="21871" y="9404"/>
                    </a:lnTo>
                    <a:lnTo>
                      <a:pt x="21658" y="641"/>
                    </a:lnTo>
                    <a:lnTo>
                      <a:pt x="20375" y="356"/>
                    </a:lnTo>
                    <a:lnTo>
                      <a:pt x="19164" y="214"/>
                    </a:lnTo>
                    <a:lnTo>
                      <a:pt x="17953" y="71"/>
                    </a:lnTo>
                    <a:lnTo>
                      <a:pt x="168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3"/>
              <p:cNvSpPr/>
              <p:nvPr/>
            </p:nvSpPr>
            <p:spPr>
              <a:xfrm>
                <a:off x="1278434" y="1979078"/>
                <a:ext cx="1053955" cy="890609"/>
              </a:xfrm>
              <a:custGeom>
                <a:rect b="b" l="l" r="r" t="t"/>
                <a:pathLst>
                  <a:path extrusionOk="0" h="65258" w="77227">
                    <a:moveTo>
                      <a:pt x="16386" y="1"/>
                    </a:moveTo>
                    <a:lnTo>
                      <a:pt x="15389" y="72"/>
                    </a:lnTo>
                    <a:lnTo>
                      <a:pt x="14320" y="143"/>
                    </a:lnTo>
                    <a:lnTo>
                      <a:pt x="13323" y="357"/>
                    </a:lnTo>
                    <a:lnTo>
                      <a:pt x="12397" y="571"/>
                    </a:lnTo>
                    <a:lnTo>
                      <a:pt x="11542" y="785"/>
                    </a:lnTo>
                    <a:lnTo>
                      <a:pt x="10687" y="1070"/>
                    </a:lnTo>
                    <a:lnTo>
                      <a:pt x="9903" y="1426"/>
                    </a:lnTo>
                    <a:lnTo>
                      <a:pt x="9119" y="1853"/>
                    </a:lnTo>
                    <a:lnTo>
                      <a:pt x="8407" y="2281"/>
                    </a:lnTo>
                    <a:lnTo>
                      <a:pt x="7695" y="2708"/>
                    </a:lnTo>
                    <a:lnTo>
                      <a:pt x="7053" y="3207"/>
                    </a:lnTo>
                    <a:lnTo>
                      <a:pt x="6412" y="3777"/>
                    </a:lnTo>
                    <a:lnTo>
                      <a:pt x="5842" y="4347"/>
                    </a:lnTo>
                    <a:lnTo>
                      <a:pt x="5272" y="4917"/>
                    </a:lnTo>
                    <a:lnTo>
                      <a:pt x="4774" y="5558"/>
                    </a:lnTo>
                    <a:lnTo>
                      <a:pt x="4275" y="6199"/>
                    </a:lnTo>
                    <a:lnTo>
                      <a:pt x="3420" y="7624"/>
                    </a:lnTo>
                    <a:lnTo>
                      <a:pt x="2636" y="9120"/>
                    </a:lnTo>
                    <a:lnTo>
                      <a:pt x="1995" y="10687"/>
                    </a:lnTo>
                    <a:lnTo>
                      <a:pt x="1425" y="12254"/>
                    </a:lnTo>
                    <a:lnTo>
                      <a:pt x="998" y="13964"/>
                    </a:lnTo>
                    <a:lnTo>
                      <a:pt x="642" y="15674"/>
                    </a:lnTo>
                    <a:lnTo>
                      <a:pt x="357" y="17455"/>
                    </a:lnTo>
                    <a:lnTo>
                      <a:pt x="214" y="19165"/>
                    </a:lnTo>
                    <a:lnTo>
                      <a:pt x="72" y="20946"/>
                    </a:lnTo>
                    <a:lnTo>
                      <a:pt x="1" y="22727"/>
                    </a:lnTo>
                    <a:lnTo>
                      <a:pt x="1" y="24437"/>
                    </a:lnTo>
                    <a:lnTo>
                      <a:pt x="1" y="26075"/>
                    </a:lnTo>
                    <a:lnTo>
                      <a:pt x="214" y="29210"/>
                    </a:lnTo>
                    <a:lnTo>
                      <a:pt x="428" y="32060"/>
                    </a:lnTo>
                    <a:lnTo>
                      <a:pt x="784" y="34410"/>
                    </a:lnTo>
                    <a:lnTo>
                      <a:pt x="1069" y="36263"/>
                    </a:lnTo>
                    <a:lnTo>
                      <a:pt x="1354" y="37901"/>
                    </a:lnTo>
                    <a:lnTo>
                      <a:pt x="1497" y="39255"/>
                    </a:lnTo>
                    <a:lnTo>
                      <a:pt x="1639" y="40537"/>
                    </a:lnTo>
                    <a:lnTo>
                      <a:pt x="1853" y="41820"/>
                    </a:lnTo>
                    <a:lnTo>
                      <a:pt x="2209" y="43031"/>
                    </a:lnTo>
                    <a:lnTo>
                      <a:pt x="2565" y="44242"/>
                    </a:lnTo>
                    <a:lnTo>
                      <a:pt x="3064" y="45453"/>
                    </a:lnTo>
                    <a:lnTo>
                      <a:pt x="3563" y="46593"/>
                    </a:lnTo>
                    <a:lnTo>
                      <a:pt x="4133" y="47661"/>
                    </a:lnTo>
                    <a:lnTo>
                      <a:pt x="4774" y="48730"/>
                    </a:lnTo>
                    <a:lnTo>
                      <a:pt x="5486" y="49799"/>
                    </a:lnTo>
                    <a:lnTo>
                      <a:pt x="6270" y="50796"/>
                    </a:lnTo>
                    <a:lnTo>
                      <a:pt x="7125" y="51722"/>
                    </a:lnTo>
                    <a:lnTo>
                      <a:pt x="7980" y="52648"/>
                    </a:lnTo>
                    <a:lnTo>
                      <a:pt x="8906" y="53574"/>
                    </a:lnTo>
                    <a:lnTo>
                      <a:pt x="9903" y="54429"/>
                    </a:lnTo>
                    <a:lnTo>
                      <a:pt x="10900" y="55284"/>
                    </a:lnTo>
                    <a:lnTo>
                      <a:pt x="11969" y="56068"/>
                    </a:lnTo>
                    <a:lnTo>
                      <a:pt x="13109" y="56851"/>
                    </a:lnTo>
                    <a:lnTo>
                      <a:pt x="14249" y="57564"/>
                    </a:lnTo>
                    <a:lnTo>
                      <a:pt x="15460" y="58276"/>
                    </a:lnTo>
                    <a:lnTo>
                      <a:pt x="16671" y="58917"/>
                    </a:lnTo>
                    <a:lnTo>
                      <a:pt x="17953" y="59559"/>
                    </a:lnTo>
                    <a:lnTo>
                      <a:pt x="19236" y="60129"/>
                    </a:lnTo>
                    <a:lnTo>
                      <a:pt x="20589" y="60698"/>
                    </a:lnTo>
                    <a:lnTo>
                      <a:pt x="23296" y="61767"/>
                    </a:lnTo>
                    <a:lnTo>
                      <a:pt x="26146" y="62622"/>
                    </a:lnTo>
                    <a:lnTo>
                      <a:pt x="29067" y="63406"/>
                    </a:lnTo>
                    <a:lnTo>
                      <a:pt x="32059" y="64047"/>
                    </a:lnTo>
                    <a:lnTo>
                      <a:pt x="35051" y="64546"/>
                    </a:lnTo>
                    <a:lnTo>
                      <a:pt x="38115" y="64902"/>
                    </a:lnTo>
                    <a:lnTo>
                      <a:pt x="41178" y="65187"/>
                    </a:lnTo>
                    <a:lnTo>
                      <a:pt x="44170" y="65258"/>
                    </a:lnTo>
                    <a:lnTo>
                      <a:pt x="47234" y="65258"/>
                    </a:lnTo>
                    <a:lnTo>
                      <a:pt x="50226" y="65115"/>
                    </a:lnTo>
                    <a:lnTo>
                      <a:pt x="53147" y="64902"/>
                    </a:lnTo>
                    <a:lnTo>
                      <a:pt x="55996" y="64474"/>
                    </a:lnTo>
                    <a:lnTo>
                      <a:pt x="58704" y="63976"/>
                    </a:lnTo>
                    <a:lnTo>
                      <a:pt x="61411" y="63334"/>
                    </a:lnTo>
                    <a:lnTo>
                      <a:pt x="63904" y="62622"/>
                    </a:lnTo>
                    <a:lnTo>
                      <a:pt x="66255" y="61696"/>
                    </a:lnTo>
                    <a:lnTo>
                      <a:pt x="67395" y="61197"/>
                    </a:lnTo>
                    <a:lnTo>
                      <a:pt x="68535" y="60698"/>
                    </a:lnTo>
                    <a:lnTo>
                      <a:pt x="69532" y="60200"/>
                    </a:lnTo>
                    <a:lnTo>
                      <a:pt x="70530" y="59559"/>
                    </a:lnTo>
                    <a:lnTo>
                      <a:pt x="71527" y="58989"/>
                    </a:lnTo>
                    <a:lnTo>
                      <a:pt x="72382" y="58348"/>
                    </a:lnTo>
                    <a:lnTo>
                      <a:pt x="73237" y="57635"/>
                    </a:lnTo>
                    <a:lnTo>
                      <a:pt x="74021" y="56994"/>
                    </a:lnTo>
                    <a:lnTo>
                      <a:pt x="74733" y="56210"/>
                    </a:lnTo>
                    <a:lnTo>
                      <a:pt x="75374" y="55427"/>
                    </a:lnTo>
                    <a:lnTo>
                      <a:pt x="75873" y="54643"/>
                    </a:lnTo>
                    <a:lnTo>
                      <a:pt x="76300" y="53788"/>
                    </a:lnTo>
                    <a:lnTo>
                      <a:pt x="76656" y="52933"/>
                    </a:lnTo>
                    <a:lnTo>
                      <a:pt x="76941" y="52007"/>
                    </a:lnTo>
                    <a:lnTo>
                      <a:pt x="77084" y="51081"/>
                    </a:lnTo>
                    <a:lnTo>
                      <a:pt x="77226" y="50084"/>
                    </a:lnTo>
                    <a:lnTo>
                      <a:pt x="77226" y="49086"/>
                    </a:lnTo>
                    <a:lnTo>
                      <a:pt x="77155" y="48089"/>
                    </a:lnTo>
                    <a:lnTo>
                      <a:pt x="77013" y="47091"/>
                    </a:lnTo>
                    <a:lnTo>
                      <a:pt x="76728" y="46023"/>
                    </a:lnTo>
                    <a:lnTo>
                      <a:pt x="76443" y="44883"/>
                    </a:lnTo>
                    <a:lnTo>
                      <a:pt x="76087" y="43814"/>
                    </a:lnTo>
                    <a:lnTo>
                      <a:pt x="75659" y="42674"/>
                    </a:lnTo>
                    <a:lnTo>
                      <a:pt x="75160" y="41535"/>
                    </a:lnTo>
                    <a:lnTo>
                      <a:pt x="74590" y="40395"/>
                    </a:lnTo>
                    <a:lnTo>
                      <a:pt x="74021" y="39255"/>
                    </a:lnTo>
                    <a:lnTo>
                      <a:pt x="73308" y="38044"/>
                    </a:lnTo>
                    <a:lnTo>
                      <a:pt x="72596" y="36833"/>
                    </a:lnTo>
                    <a:lnTo>
                      <a:pt x="70957" y="34482"/>
                    </a:lnTo>
                    <a:lnTo>
                      <a:pt x="69105" y="32060"/>
                    </a:lnTo>
                    <a:lnTo>
                      <a:pt x="67039" y="29637"/>
                    </a:lnTo>
                    <a:lnTo>
                      <a:pt x="64902" y="27215"/>
                    </a:lnTo>
                    <a:lnTo>
                      <a:pt x="62551" y="24864"/>
                    </a:lnTo>
                    <a:lnTo>
                      <a:pt x="60057" y="22513"/>
                    </a:lnTo>
                    <a:lnTo>
                      <a:pt x="57421" y="20233"/>
                    </a:lnTo>
                    <a:lnTo>
                      <a:pt x="54785" y="17954"/>
                    </a:lnTo>
                    <a:lnTo>
                      <a:pt x="52007" y="15817"/>
                    </a:lnTo>
                    <a:lnTo>
                      <a:pt x="49157" y="13679"/>
                    </a:lnTo>
                    <a:lnTo>
                      <a:pt x="46236" y="11685"/>
                    </a:lnTo>
                    <a:lnTo>
                      <a:pt x="43387" y="9832"/>
                    </a:lnTo>
                    <a:lnTo>
                      <a:pt x="40466" y="8122"/>
                    </a:lnTo>
                    <a:lnTo>
                      <a:pt x="37545" y="6484"/>
                    </a:lnTo>
                    <a:lnTo>
                      <a:pt x="34624" y="4988"/>
                    </a:lnTo>
                    <a:lnTo>
                      <a:pt x="31774" y="3706"/>
                    </a:lnTo>
                    <a:lnTo>
                      <a:pt x="28996" y="2566"/>
                    </a:lnTo>
                    <a:lnTo>
                      <a:pt x="26217" y="1640"/>
                    </a:lnTo>
                    <a:lnTo>
                      <a:pt x="24935" y="1212"/>
                    </a:lnTo>
                    <a:lnTo>
                      <a:pt x="23581" y="856"/>
                    </a:lnTo>
                    <a:lnTo>
                      <a:pt x="22299" y="571"/>
                    </a:lnTo>
                    <a:lnTo>
                      <a:pt x="21088" y="357"/>
                    </a:lnTo>
                    <a:lnTo>
                      <a:pt x="19877" y="215"/>
                    </a:lnTo>
                    <a:lnTo>
                      <a:pt x="18666" y="72"/>
                    </a:lnTo>
                    <a:lnTo>
                      <a:pt x="175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3"/>
              <p:cNvSpPr/>
              <p:nvPr/>
            </p:nvSpPr>
            <p:spPr>
              <a:xfrm>
                <a:off x="2014436" y="1978109"/>
                <a:ext cx="1162849" cy="891578"/>
              </a:xfrm>
              <a:custGeom>
                <a:rect b="b" l="l" r="r" t="t"/>
                <a:pathLst>
                  <a:path extrusionOk="0" h="65329" w="85206">
                    <a:moveTo>
                      <a:pt x="65115" y="1"/>
                    </a:moveTo>
                    <a:lnTo>
                      <a:pt x="63904" y="72"/>
                    </a:lnTo>
                    <a:lnTo>
                      <a:pt x="62693" y="143"/>
                    </a:lnTo>
                    <a:lnTo>
                      <a:pt x="61482" y="357"/>
                    </a:lnTo>
                    <a:lnTo>
                      <a:pt x="60200" y="571"/>
                    </a:lnTo>
                    <a:lnTo>
                      <a:pt x="58846" y="856"/>
                    </a:lnTo>
                    <a:lnTo>
                      <a:pt x="56139" y="1639"/>
                    </a:lnTo>
                    <a:lnTo>
                      <a:pt x="53289" y="2565"/>
                    </a:lnTo>
                    <a:lnTo>
                      <a:pt x="50368" y="3705"/>
                    </a:lnTo>
                    <a:lnTo>
                      <a:pt x="47305" y="4988"/>
                    </a:lnTo>
                    <a:lnTo>
                      <a:pt x="44241" y="6484"/>
                    </a:lnTo>
                    <a:lnTo>
                      <a:pt x="41107" y="8122"/>
                    </a:lnTo>
                    <a:lnTo>
                      <a:pt x="37972" y="9832"/>
                    </a:lnTo>
                    <a:lnTo>
                      <a:pt x="34766" y="11756"/>
                    </a:lnTo>
                    <a:lnTo>
                      <a:pt x="31632" y="13750"/>
                    </a:lnTo>
                    <a:lnTo>
                      <a:pt x="28568" y="15816"/>
                    </a:lnTo>
                    <a:lnTo>
                      <a:pt x="25505" y="17954"/>
                    </a:lnTo>
                    <a:lnTo>
                      <a:pt x="22584" y="20233"/>
                    </a:lnTo>
                    <a:lnTo>
                      <a:pt x="19734" y="22513"/>
                    </a:lnTo>
                    <a:lnTo>
                      <a:pt x="16956" y="24864"/>
                    </a:lnTo>
                    <a:lnTo>
                      <a:pt x="14391" y="27286"/>
                    </a:lnTo>
                    <a:lnTo>
                      <a:pt x="11898" y="29708"/>
                    </a:lnTo>
                    <a:lnTo>
                      <a:pt x="9618" y="32131"/>
                    </a:lnTo>
                    <a:lnTo>
                      <a:pt x="7552" y="34553"/>
                    </a:lnTo>
                    <a:lnTo>
                      <a:pt x="5700" y="36904"/>
                    </a:lnTo>
                    <a:lnTo>
                      <a:pt x="4845" y="38115"/>
                    </a:lnTo>
                    <a:lnTo>
                      <a:pt x="3990" y="39255"/>
                    </a:lnTo>
                    <a:lnTo>
                      <a:pt x="3277" y="40466"/>
                    </a:lnTo>
                    <a:lnTo>
                      <a:pt x="2636" y="41606"/>
                    </a:lnTo>
                    <a:lnTo>
                      <a:pt x="2066" y="42745"/>
                    </a:lnTo>
                    <a:lnTo>
                      <a:pt x="1496" y="43885"/>
                    </a:lnTo>
                    <a:lnTo>
                      <a:pt x="1069" y="44954"/>
                    </a:lnTo>
                    <a:lnTo>
                      <a:pt x="713" y="46023"/>
                    </a:lnTo>
                    <a:lnTo>
                      <a:pt x="357" y="47091"/>
                    </a:lnTo>
                    <a:lnTo>
                      <a:pt x="143" y="48160"/>
                    </a:lnTo>
                    <a:lnTo>
                      <a:pt x="0" y="49157"/>
                    </a:lnTo>
                    <a:lnTo>
                      <a:pt x="0" y="50155"/>
                    </a:lnTo>
                    <a:lnTo>
                      <a:pt x="0" y="51152"/>
                    </a:lnTo>
                    <a:lnTo>
                      <a:pt x="143" y="52078"/>
                    </a:lnTo>
                    <a:lnTo>
                      <a:pt x="357" y="53004"/>
                    </a:lnTo>
                    <a:lnTo>
                      <a:pt x="642" y="53859"/>
                    </a:lnTo>
                    <a:lnTo>
                      <a:pt x="1069" y="54714"/>
                    </a:lnTo>
                    <a:lnTo>
                      <a:pt x="1568" y="55498"/>
                    </a:lnTo>
                    <a:lnTo>
                      <a:pt x="2138" y="56281"/>
                    </a:lnTo>
                    <a:lnTo>
                      <a:pt x="2850" y="57065"/>
                    </a:lnTo>
                    <a:lnTo>
                      <a:pt x="3705" y="57706"/>
                    </a:lnTo>
                    <a:lnTo>
                      <a:pt x="4560" y="58419"/>
                    </a:lnTo>
                    <a:lnTo>
                      <a:pt x="5486" y="59060"/>
                    </a:lnTo>
                    <a:lnTo>
                      <a:pt x="6483" y="59630"/>
                    </a:lnTo>
                    <a:lnTo>
                      <a:pt x="7552" y="60271"/>
                    </a:lnTo>
                    <a:lnTo>
                      <a:pt x="8621" y="60769"/>
                    </a:lnTo>
                    <a:lnTo>
                      <a:pt x="9832" y="61268"/>
                    </a:lnTo>
                    <a:lnTo>
                      <a:pt x="11043" y="61767"/>
                    </a:lnTo>
                    <a:lnTo>
                      <a:pt x="12325" y="62266"/>
                    </a:lnTo>
                    <a:lnTo>
                      <a:pt x="13608" y="62693"/>
                    </a:lnTo>
                    <a:lnTo>
                      <a:pt x="16386" y="63405"/>
                    </a:lnTo>
                    <a:lnTo>
                      <a:pt x="19307" y="64047"/>
                    </a:lnTo>
                    <a:lnTo>
                      <a:pt x="22370" y="64545"/>
                    </a:lnTo>
                    <a:lnTo>
                      <a:pt x="25576" y="64973"/>
                    </a:lnTo>
                    <a:lnTo>
                      <a:pt x="28853" y="65186"/>
                    </a:lnTo>
                    <a:lnTo>
                      <a:pt x="32273" y="65329"/>
                    </a:lnTo>
                    <a:lnTo>
                      <a:pt x="35692" y="65329"/>
                    </a:lnTo>
                    <a:lnTo>
                      <a:pt x="39112" y="65258"/>
                    </a:lnTo>
                    <a:lnTo>
                      <a:pt x="42603" y="64973"/>
                    </a:lnTo>
                    <a:lnTo>
                      <a:pt x="46094" y="64617"/>
                    </a:lnTo>
                    <a:lnTo>
                      <a:pt x="49513" y="64118"/>
                    </a:lnTo>
                    <a:lnTo>
                      <a:pt x="52933" y="63477"/>
                    </a:lnTo>
                    <a:lnTo>
                      <a:pt x="56281" y="62693"/>
                    </a:lnTo>
                    <a:lnTo>
                      <a:pt x="59558" y="61838"/>
                    </a:lnTo>
                    <a:lnTo>
                      <a:pt x="62693" y="60769"/>
                    </a:lnTo>
                    <a:lnTo>
                      <a:pt x="64260" y="60200"/>
                    </a:lnTo>
                    <a:lnTo>
                      <a:pt x="65756" y="59630"/>
                    </a:lnTo>
                    <a:lnTo>
                      <a:pt x="67181" y="58988"/>
                    </a:lnTo>
                    <a:lnTo>
                      <a:pt x="68606" y="58347"/>
                    </a:lnTo>
                    <a:lnTo>
                      <a:pt x="70031" y="57635"/>
                    </a:lnTo>
                    <a:lnTo>
                      <a:pt x="71313" y="56922"/>
                    </a:lnTo>
                    <a:lnTo>
                      <a:pt x="72596" y="56139"/>
                    </a:lnTo>
                    <a:lnTo>
                      <a:pt x="73878" y="55355"/>
                    </a:lnTo>
                    <a:lnTo>
                      <a:pt x="75018" y="54500"/>
                    </a:lnTo>
                    <a:lnTo>
                      <a:pt x="76158" y="53645"/>
                    </a:lnTo>
                    <a:lnTo>
                      <a:pt x="77226" y="52719"/>
                    </a:lnTo>
                    <a:lnTo>
                      <a:pt x="78295" y="51793"/>
                    </a:lnTo>
                    <a:lnTo>
                      <a:pt x="79221" y="50867"/>
                    </a:lnTo>
                    <a:lnTo>
                      <a:pt x="80076" y="49870"/>
                    </a:lnTo>
                    <a:lnTo>
                      <a:pt x="80931" y="48801"/>
                    </a:lnTo>
                    <a:lnTo>
                      <a:pt x="81643" y="47732"/>
                    </a:lnTo>
                    <a:lnTo>
                      <a:pt x="82356" y="46664"/>
                    </a:lnTo>
                    <a:lnTo>
                      <a:pt x="82926" y="45524"/>
                    </a:lnTo>
                    <a:lnTo>
                      <a:pt x="83496" y="44313"/>
                    </a:lnTo>
                    <a:lnTo>
                      <a:pt x="83923" y="43102"/>
                    </a:lnTo>
                    <a:lnTo>
                      <a:pt x="84279" y="41891"/>
                    </a:lnTo>
                    <a:lnTo>
                      <a:pt x="84564" y="40608"/>
                    </a:lnTo>
                    <a:lnTo>
                      <a:pt x="84778" y="39326"/>
                    </a:lnTo>
                    <a:lnTo>
                      <a:pt x="84849" y="37972"/>
                    </a:lnTo>
                    <a:lnTo>
                      <a:pt x="84992" y="36334"/>
                    </a:lnTo>
                    <a:lnTo>
                      <a:pt x="85134" y="34481"/>
                    </a:lnTo>
                    <a:lnTo>
                      <a:pt x="85205" y="32131"/>
                    </a:lnTo>
                    <a:lnTo>
                      <a:pt x="85205" y="29281"/>
                    </a:lnTo>
                    <a:lnTo>
                      <a:pt x="85063" y="26146"/>
                    </a:lnTo>
                    <a:lnTo>
                      <a:pt x="84920" y="24436"/>
                    </a:lnTo>
                    <a:lnTo>
                      <a:pt x="84778" y="22727"/>
                    </a:lnTo>
                    <a:lnTo>
                      <a:pt x="84564" y="21017"/>
                    </a:lnTo>
                    <a:lnTo>
                      <a:pt x="84208" y="19236"/>
                    </a:lnTo>
                    <a:lnTo>
                      <a:pt x="83852" y="17455"/>
                    </a:lnTo>
                    <a:lnTo>
                      <a:pt x="83424" y="15745"/>
                    </a:lnTo>
                    <a:lnTo>
                      <a:pt x="82926" y="13964"/>
                    </a:lnTo>
                    <a:lnTo>
                      <a:pt x="82284" y="12325"/>
                    </a:lnTo>
                    <a:lnTo>
                      <a:pt x="81643" y="10687"/>
                    </a:lnTo>
                    <a:lnTo>
                      <a:pt x="80788" y="9120"/>
                    </a:lnTo>
                    <a:lnTo>
                      <a:pt x="79933" y="7624"/>
                    </a:lnTo>
                    <a:lnTo>
                      <a:pt x="78936" y="6199"/>
                    </a:lnTo>
                    <a:lnTo>
                      <a:pt x="77796" y="4916"/>
                    </a:lnTo>
                    <a:lnTo>
                      <a:pt x="77155" y="4346"/>
                    </a:lnTo>
                    <a:lnTo>
                      <a:pt x="76514" y="3777"/>
                    </a:lnTo>
                    <a:lnTo>
                      <a:pt x="75873" y="3207"/>
                    </a:lnTo>
                    <a:lnTo>
                      <a:pt x="75160" y="2708"/>
                    </a:lnTo>
                    <a:lnTo>
                      <a:pt x="74448" y="2209"/>
                    </a:lnTo>
                    <a:lnTo>
                      <a:pt x="73664" y="1782"/>
                    </a:lnTo>
                    <a:lnTo>
                      <a:pt x="72881" y="1426"/>
                    </a:lnTo>
                    <a:lnTo>
                      <a:pt x="72026" y="1069"/>
                    </a:lnTo>
                    <a:lnTo>
                      <a:pt x="71171" y="784"/>
                    </a:lnTo>
                    <a:lnTo>
                      <a:pt x="70245" y="499"/>
                    </a:lnTo>
                    <a:lnTo>
                      <a:pt x="69318" y="286"/>
                    </a:lnTo>
                    <a:lnTo>
                      <a:pt x="68321" y="143"/>
                    </a:lnTo>
                    <a:lnTo>
                      <a:pt x="67252" y="72"/>
                    </a:lnTo>
                    <a:lnTo>
                      <a:pt x="6618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3"/>
              <p:cNvSpPr/>
              <p:nvPr/>
            </p:nvSpPr>
            <p:spPr>
              <a:xfrm>
                <a:off x="1950266" y="1114751"/>
                <a:ext cx="180857" cy="338362"/>
              </a:xfrm>
              <a:custGeom>
                <a:rect b="b" l="l" r="r" t="t"/>
                <a:pathLst>
                  <a:path extrusionOk="0" h="24793" w="13252">
                    <a:moveTo>
                      <a:pt x="2565" y="1"/>
                    </a:moveTo>
                    <a:lnTo>
                      <a:pt x="2494" y="72"/>
                    </a:lnTo>
                    <a:lnTo>
                      <a:pt x="2351" y="285"/>
                    </a:lnTo>
                    <a:lnTo>
                      <a:pt x="2351" y="855"/>
                    </a:lnTo>
                    <a:lnTo>
                      <a:pt x="2423" y="1639"/>
                    </a:lnTo>
                    <a:lnTo>
                      <a:pt x="2565" y="2565"/>
                    </a:lnTo>
                    <a:lnTo>
                      <a:pt x="2850" y="4204"/>
                    </a:lnTo>
                    <a:lnTo>
                      <a:pt x="3064" y="4987"/>
                    </a:lnTo>
                    <a:lnTo>
                      <a:pt x="2280" y="3420"/>
                    </a:lnTo>
                    <a:lnTo>
                      <a:pt x="1497" y="1995"/>
                    </a:lnTo>
                    <a:lnTo>
                      <a:pt x="570" y="499"/>
                    </a:lnTo>
                    <a:lnTo>
                      <a:pt x="357" y="214"/>
                    </a:lnTo>
                    <a:lnTo>
                      <a:pt x="214" y="143"/>
                    </a:lnTo>
                    <a:lnTo>
                      <a:pt x="143" y="143"/>
                    </a:lnTo>
                    <a:lnTo>
                      <a:pt x="72" y="357"/>
                    </a:lnTo>
                    <a:lnTo>
                      <a:pt x="0" y="998"/>
                    </a:lnTo>
                    <a:lnTo>
                      <a:pt x="72" y="2067"/>
                    </a:lnTo>
                    <a:lnTo>
                      <a:pt x="285" y="3420"/>
                    </a:lnTo>
                    <a:lnTo>
                      <a:pt x="570" y="4916"/>
                    </a:lnTo>
                    <a:lnTo>
                      <a:pt x="998" y="6483"/>
                    </a:lnTo>
                    <a:lnTo>
                      <a:pt x="1425" y="8051"/>
                    </a:lnTo>
                    <a:lnTo>
                      <a:pt x="1853" y="9689"/>
                    </a:lnTo>
                    <a:lnTo>
                      <a:pt x="2138" y="11399"/>
                    </a:lnTo>
                    <a:lnTo>
                      <a:pt x="2351" y="13109"/>
                    </a:lnTo>
                    <a:lnTo>
                      <a:pt x="2565" y="14819"/>
                    </a:lnTo>
                    <a:lnTo>
                      <a:pt x="2636" y="17455"/>
                    </a:lnTo>
                    <a:lnTo>
                      <a:pt x="2708" y="18452"/>
                    </a:lnTo>
                    <a:lnTo>
                      <a:pt x="3990" y="20091"/>
                    </a:lnTo>
                    <a:lnTo>
                      <a:pt x="5272" y="21658"/>
                    </a:lnTo>
                    <a:lnTo>
                      <a:pt x="6555" y="23011"/>
                    </a:lnTo>
                    <a:lnTo>
                      <a:pt x="7125" y="23581"/>
                    </a:lnTo>
                    <a:lnTo>
                      <a:pt x="7695" y="24009"/>
                    </a:lnTo>
                    <a:lnTo>
                      <a:pt x="8264" y="24365"/>
                    </a:lnTo>
                    <a:lnTo>
                      <a:pt x="8834" y="24650"/>
                    </a:lnTo>
                    <a:lnTo>
                      <a:pt x="9333" y="24792"/>
                    </a:lnTo>
                    <a:lnTo>
                      <a:pt x="9832" y="24721"/>
                    </a:lnTo>
                    <a:lnTo>
                      <a:pt x="10330" y="24579"/>
                    </a:lnTo>
                    <a:lnTo>
                      <a:pt x="10829" y="24223"/>
                    </a:lnTo>
                    <a:lnTo>
                      <a:pt x="11257" y="23653"/>
                    </a:lnTo>
                    <a:lnTo>
                      <a:pt x="11684" y="22940"/>
                    </a:lnTo>
                    <a:lnTo>
                      <a:pt x="12112" y="21943"/>
                    </a:lnTo>
                    <a:lnTo>
                      <a:pt x="12539" y="20874"/>
                    </a:lnTo>
                    <a:lnTo>
                      <a:pt x="12824" y="19877"/>
                    </a:lnTo>
                    <a:lnTo>
                      <a:pt x="13038" y="18879"/>
                    </a:lnTo>
                    <a:lnTo>
                      <a:pt x="13180" y="17882"/>
                    </a:lnTo>
                    <a:lnTo>
                      <a:pt x="13251" y="16885"/>
                    </a:lnTo>
                    <a:lnTo>
                      <a:pt x="13251" y="15887"/>
                    </a:lnTo>
                    <a:lnTo>
                      <a:pt x="13251" y="14890"/>
                    </a:lnTo>
                    <a:lnTo>
                      <a:pt x="13180" y="13893"/>
                    </a:lnTo>
                    <a:lnTo>
                      <a:pt x="13038" y="12966"/>
                    </a:lnTo>
                    <a:lnTo>
                      <a:pt x="12824" y="12040"/>
                    </a:lnTo>
                    <a:lnTo>
                      <a:pt x="12610" y="11114"/>
                    </a:lnTo>
                    <a:lnTo>
                      <a:pt x="12040" y="9333"/>
                    </a:lnTo>
                    <a:lnTo>
                      <a:pt x="11399" y="7695"/>
                    </a:lnTo>
                    <a:lnTo>
                      <a:pt x="10615" y="6127"/>
                    </a:lnTo>
                    <a:lnTo>
                      <a:pt x="9832" y="4702"/>
                    </a:lnTo>
                    <a:lnTo>
                      <a:pt x="8977" y="3491"/>
                    </a:lnTo>
                    <a:lnTo>
                      <a:pt x="8193" y="2423"/>
                    </a:lnTo>
                    <a:lnTo>
                      <a:pt x="7410" y="1568"/>
                    </a:lnTo>
                    <a:lnTo>
                      <a:pt x="6768" y="927"/>
                    </a:lnTo>
                    <a:lnTo>
                      <a:pt x="6198" y="499"/>
                    </a:lnTo>
                    <a:lnTo>
                      <a:pt x="5913" y="357"/>
                    </a:lnTo>
                    <a:lnTo>
                      <a:pt x="5700" y="285"/>
                    </a:lnTo>
                    <a:lnTo>
                      <a:pt x="5415" y="285"/>
                    </a:lnTo>
                    <a:lnTo>
                      <a:pt x="5201" y="428"/>
                    </a:lnTo>
                    <a:lnTo>
                      <a:pt x="5059" y="642"/>
                    </a:lnTo>
                    <a:lnTo>
                      <a:pt x="4987" y="855"/>
                    </a:lnTo>
                    <a:lnTo>
                      <a:pt x="4987" y="1140"/>
                    </a:lnTo>
                    <a:lnTo>
                      <a:pt x="5059" y="1497"/>
                    </a:lnTo>
                    <a:lnTo>
                      <a:pt x="5272" y="2280"/>
                    </a:lnTo>
                    <a:lnTo>
                      <a:pt x="5557" y="3064"/>
                    </a:lnTo>
                    <a:lnTo>
                      <a:pt x="5842" y="3776"/>
                    </a:lnTo>
                    <a:lnTo>
                      <a:pt x="6198" y="4489"/>
                    </a:lnTo>
                    <a:lnTo>
                      <a:pt x="5700" y="3776"/>
                    </a:lnTo>
                    <a:lnTo>
                      <a:pt x="4631" y="2209"/>
                    </a:lnTo>
                    <a:lnTo>
                      <a:pt x="4061" y="1354"/>
                    </a:lnTo>
                    <a:lnTo>
                      <a:pt x="3420" y="642"/>
                    </a:lnTo>
                    <a:lnTo>
                      <a:pt x="2921" y="214"/>
                    </a:lnTo>
                    <a:lnTo>
                      <a:pt x="2708" y="72"/>
                    </a:lnTo>
                    <a:lnTo>
                      <a:pt x="2565"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3"/>
              <p:cNvSpPr/>
              <p:nvPr/>
            </p:nvSpPr>
            <p:spPr>
              <a:xfrm>
                <a:off x="2015404" y="1114751"/>
                <a:ext cx="119607" cy="314056"/>
              </a:xfrm>
              <a:custGeom>
                <a:rect b="b" l="l" r="r" t="t"/>
                <a:pathLst>
                  <a:path extrusionOk="0" h="23012" w="8764">
                    <a:moveTo>
                      <a:pt x="998" y="1"/>
                    </a:moveTo>
                    <a:lnTo>
                      <a:pt x="571" y="72"/>
                    </a:lnTo>
                    <a:lnTo>
                      <a:pt x="286" y="214"/>
                    </a:lnTo>
                    <a:lnTo>
                      <a:pt x="72" y="428"/>
                    </a:lnTo>
                    <a:lnTo>
                      <a:pt x="1" y="855"/>
                    </a:lnTo>
                    <a:lnTo>
                      <a:pt x="499" y="927"/>
                    </a:lnTo>
                    <a:lnTo>
                      <a:pt x="571" y="713"/>
                    </a:lnTo>
                    <a:lnTo>
                      <a:pt x="642" y="642"/>
                    </a:lnTo>
                    <a:lnTo>
                      <a:pt x="713" y="570"/>
                    </a:lnTo>
                    <a:lnTo>
                      <a:pt x="927" y="570"/>
                    </a:lnTo>
                    <a:lnTo>
                      <a:pt x="1212" y="713"/>
                    </a:lnTo>
                    <a:lnTo>
                      <a:pt x="1639" y="998"/>
                    </a:lnTo>
                    <a:lnTo>
                      <a:pt x="2138" y="1425"/>
                    </a:lnTo>
                    <a:lnTo>
                      <a:pt x="2779" y="2067"/>
                    </a:lnTo>
                    <a:lnTo>
                      <a:pt x="3420" y="2779"/>
                    </a:lnTo>
                    <a:lnTo>
                      <a:pt x="4133" y="3776"/>
                    </a:lnTo>
                    <a:lnTo>
                      <a:pt x="4845" y="4845"/>
                    </a:lnTo>
                    <a:lnTo>
                      <a:pt x="5557" y="6056"/>
                    </a:lnTo>
                    <a:lnTo>
                      <a:pt x="6270" y="7481"/>
                    </a:lnTo>
                    <a:lnTo>
                      <a:pt x="6911" y="9191"/>
                    </a:lnTo>
                    <a:lnTo>
                      <a:pt x="7267" y="10117"/>
                    </a:lnTo>
                    <a:lnTo>
                      <a:pt x="7552" y="11114"/>
                    </a:lnTo>
                    <a:lnTo>
                      <a:pt x="7837" y="12112"/>
                    </a:lnTo>
                    <a:lnTo>
                      <a:pt x="8051" y="13180"/>
                    </a:lnTo>
                    <a:lnTo>
                      <a:pt x="8193" y="14320"/>
                    </a:lnTo>
                    <a:lnTo>
                      <a:pt x="8265" y="15460"/>
                    </a:lnTo>
                    <a:lnTo>
                      <a:pt x="8265" y="16671"/>
                    </a:lnTo>
                    <a:lnTo>
                      <a:pt x="8122" y="17811"/>
                    </a:lnTo>
                    <a:lnTo>
                      <a:pt x="7908" y="19093"/>
                    </a:lnTo>
                    <a:lnTo>
                      <a:pt x="7623" y="20304"/>
                    </a:lnTo>
                    <a:lnTo>
                      <a:pt x="7196" y="21515"/>
                    </a:lnTo>
                    <a:lnTo>
                      <a:pt x="6697" y="22798"/>
                    </a:lnTo>
                    <a:lnTo>
                      <a:pt x="7125" y="23011"/>
                    </a:lnTo>
                    <a:lnTo>
                      <a:pt x="7695" y="21729"/>
                    </a:lnTo>
                    <a:lnTo>
                      <a:pt x="8122" y="20447"/>
                    </a:lnTo>
                    <a:lnTo>
                      <a:pt x="8478" y="19164"/>
                    </a:lnTo>
                    <a:lnTo>
                      <a:pt x="8692" y="17953"/>
                    </a:lnTo>
                    <a:lnTo>
                      <a:pt x="8763" y="16671"/>
                    </a:lnTo>
                    <a:lnTo>
                      <a:pt x="8763" y="15460"/>
                    </a:lnTo>
                    <a:lnTo>
                      <a:pt x="8692" y="14249"/>
                    </a:lnTo>
                    <a:lnTo>
                      <a:pt x="8550" y="13109"/>
                    </a:lnTo>
                    <a:lnTo>
                      <a:pt x="8336" y="12040"/>
                    </a:lnTo>
                    <a:lnTo>
                      <a:pt x="8051" y="10972"/>
                    </a:lnTo>
                    <a:lnTo>
                      <a:pt x="7766" y="9974"/>
                    </a:lnTo>
                    <a:lnTo>
                      <a:pt x="7481" y="8977"/>
                    </a:lnTo>
                    <a:lnTo>
                      <a:pt x="6697" y="7267"/>
                    </a:lnTo>
                    <a:lnTo>
                      <a:pt x="5985" y="5771"/>
                    </a:lnTo>
                    <a:lnTo>
                      <a:pt x="5273" y="4631"/>
                    </a:lnTo>
                    <a:lnTo>
                      <a:pt x="4560" y="3491"/>
                    </a:lnTo>
                    <a:lnTo>
                      <a:pt x="3848" y="2565"/>
                    </a:lnTo>
                    <a:lnTo>
                      <a:pt x="3206" y="1710"/>
                    </a:lnTo>
                    <a:lnTo>
                      <a:pt x="2494" y="998"/>
                    </a:lnTo>
                    <a:lnTo>
                      <a:pt x="1924" y="499"/>
                    </a:lnTo>
                    <a:lnTo>
                      <a:pt x="1425" y="143"/>
                    </a:lnTo>
                    <a:lnTo>
                      <a:pt x="99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3"/>
              <p:cNvSpPr/>
              <p:nvPr/>
            </p:nvSpPr>
            <p:spPr>
              <a:xfrm>
                <a:off x="1454417" y="1322818"/>
                <a:ext cx="689349" cy="796291"/>
              </a:xfrm>
              <a:custGeom>
                <a:rect b="b" l="l" r="r" t="t"/>
                <a:pathLst>
                  <a:path extrusionOk="0" h="58347" w="50511">
                    <a:moveTo>
                      <a:pt x="37046" y="0"/>
                    </a:moveTo>
                    <a:lnTo>
                      <a:pt x="36547" y="71"/>
                    </a:lnTo>
                    <a:lnTo>
                      <a:pt x="35977" y="285"/>
                    </a:lnTo>
                    <a:lnTo>
                      <a:pt x="35336" y="428"/>
                    </a:lnTo>
                    <a:lnTo>
                      <a:pt x="34695" y="713"/>
                    </a:lnTo>
                    <a:lnTo>
                      <a:pt x="34054" y="1069"/>
                    </a:lnTo>
                    <a:lnTo>
                      <a:pt x="32771" y="1924"/>
                    </a:lnTo>
                    <a:lnTo>
                      <a:pt x="31347" y="2992"/>
                    </a:lnTo>
                    <a:lnTo>
                      <a:pt x="29850" y="4275"/>
                    </a:lnTo>
                    <a:lnTo>
                      <a:pt x="28283" y="5771"/>
                    </a:lnTo>
                    <a:lnTo>
                      <a:pt x="26716" y="7409"/>
                    </a:lnTo>
                    <a:lnTo>
                      <a:pt x="25077" y="9190"/>
                    </a:lnTo>
                    <a:lnTo>
                      <a:pt x="23439" y="11114"/>
                    </a:lnTo>
                    <a:lnTo>
                      <a:pt x="21729" y="13109"/>
                    </a:lnTo>
                    <a:lnTo>
                      <a:pt x="20090" y="15246"/>
                    </a:lnTo>
                    <a:lnTo>
                      <a:pt x="18381" y="17383"/>
                    </a:lnTo>
                    <a:lnTo>
                      <a:pt x="15103" y="21942"/>
                    </a:lnTo>
                    <a:lnTo>
                      <a:pt x="11898" y="26502"/>
                    </a:lnTo>
                    <a:lnTo>
                      <a:pt x="8977" y="30990"/>
                    </a:lnTo>
                    <a:lnTo>
                      <a:pt x="6269" y="35265"/>
                    </a:lnTo>
                    <a:lnTo>
                      <a:pt x="3990" y="39183"/>
                    </a:lnTo>
                    <a:lnTo>
                      <a:pt x="2137" y="42531"/>
                    </a:lnTo>
                    <a:lnTo>
                      <a:pt x="1425" y="43956"/>
                    </a:lnTo>
                    <a:lnTo>
                      <a:pt x="784" y="45238"/>
                    </a:lnTo>
                    <a:lnTo>
                      <a:pt x="356" y="46307"/>
                    </a:lnTo>
                    <a:lnTo>
                      <a:pt x="71" y="47091"/>
                    </a:lnTo>
                    <a:lnTo>
                      <a:pt x="0" y="47661"/>
                    </a:lnTo>
                    <a:lnTo>
                      <a:pt x="0" y="47874"/>
                    </a:lnTo>
                    <a:lnTo>
                      <a:pt x="0" y="48017"/>
                    </a:lnTo>
                    <a:lnTo>
                      <a:pt x="855" y="49014"/>
                    </a:lnTo>
                    <a:lnTo>
                      <a:pt x="2066" y="50439"/>
                    </a:lnTo>
                    <a:lnTo>
                      <a:pt x="2850" y="51294"/>
                    </a:lnTo>
                    <a:lnTo>
                      <a:pt x="3705" y="52220"/>
                    </a:lnTo>
                    <a:lnTo>
                      <a:pt x="4631" y="53075"/>
                    </a:lnTo>
                    <a:lnTo>
                      <a:pt x="5700" y="54001"/>
                    </a:lnTo>
                    <a:lnTo>
                      <a:pt x="6911" y="54856"/>
                    </a:lnTo>
                    <a:lnTo>
                      <a:pt x="8193" y="55711"/>
                    </a:lnTo>
                    <a:lnTo>
                      <a:pt x="9547" y="56423"/>
                    </a:lnTo>
                    <a:lnTo>
                      <a:pt x="11043" y="57064"/>
                    </a:lnTo>
                    <a:lnTo>
                      <a:pt x="12681" y="57634"/>
                    </a:lnTo>
                    <a:lnTo>
                      <a:pt x="13536" y="57848"/>
                    </a:lnTo>
                    <a:lnTo>
                      <a:pt x="14462" y="58062"/>
                    </a:lnTo>
                    <a:lnTo>
                      <a:pt x="15388" y="58204"/>
                    </a:lnTo>
                    <a:lnTo>
                      <a:pt x="16315" y="58275"/>
                    </a:lnTo>
                    <a:lnTo>
                      <a:pt x="17241" y="58347"/>
                    </a:lnTo>
                    <a:lnTo>
                      <a:pt x="18309" y="58347"/>
                    </a:lnTo>
                    <a:lnTo>
                      <a:pt x="18808" y="58275"/>
                    </a:lnTo>
                    <a:lnTo>
                      <a:pt x="19307" y="58133"/>
                    </a:lnTo>
                    <a:lnTo>
                      <a:pt x="19877" y="57991"/>
                    </a:lnTo>
                    <a:lnTo>
                      <a:pt x="20447" y="57777"/>
                    </a:lnTo>
                    <a:lnTo>
                      <a:pt x="21016" y="57421"/>
                    </a:lnTo>
                    <a:lnTo>
                      <a:pt x="21658" y="57064"/>
                    </a:lnTo>
                    <a:lnTo>
                      <a:pt x="22869" y="56209"/>
                    </a:lnTo>
                    <a:lnTo>
                      <a:pt x="24151" y="55141"/>
                    </a:lnTo>
                    <a:lnTo>
                      <a:pt x="25505" y="53859"/>
                    </a:lnTo>
                    <a:lnTo>
                      <a:pt x="26858" y="52362"/>
                    </a:lnTo>
                    <a:lnTo>
                      <a:pt x="28283" y="50724"/>
                    </a:lnTo>
                    <a:lnTo>
                      <a:pt x="29637" y="49014"/>
                    </a:lnTo>
                    <a:lnTo>
                      <a:pt x="31062" y="47091"/>
                    </a:lnTo>
                    <a:lnTo>
                      <a:pt x="32486" y="45096"/>
                    </a:lnTo>
                    <a:lnTo>
                      <a:pt x="33911" y="43030"/>
                    </a:lnTo>
                    <a:lnTo>
                      <a:pt x="35265" y="40821"/>
                    </a:lnTo>
                    <a:lnTo>
                      <a:pt x="36690" y="38613"/>
                    </a:lnTo>
                    <a:lnTo>
                      <a:pt x="38043" y="36333"/>
                    </a:lnTo>
                    <a:lnTo>
                      <a:pt x="39397" y="33982"/>
                    </a:lnTo>
                    <a:lnTo>
                      <a:pt x="41890" y="29352"/>
                    </a:lnTo>
                    <a:lnTo>
                      <a:pt x="44170" y="24792"/>
                    </a:lnTo>
                    <a:lnTo>
                      <a:pt x="46236" y="20375"/>
                    </a:lnTo>
                    <a:lnTo>
                      <a:pt x="47162" y="18309"/>
                    </a:lnTo>
                    <a:lnTo>
                      <a:pt x="47946" y="16386"/>
                    </a:lnTo>
                    <a:lnTo>
                      <a:pt x="48658" y="14533"/>
                    </a:lnTo>
                    <a:lnTo>
                      <a:pt x="49228" y="12824"/>
                    </a:lnTo>
                    <a:lnTo>
                      <a:pt x="49727" y="11256"/>
                    </a:lnTo>
                    <a:lnTo>
                      <a:pt x="50154" y="9831"/>
                    </a:lnTo>
                    <a:lnTo>
                      <a:pt x="50368" y="8620"/>
                    </a:lnTo>
                    <a:lnTo>
                      <a:pt x="50511" y="7552"/>
                    </a:lnTo>
                    <a:lnTo>
                      <a:pt x="50439" y="6768"/>
                    </a:lnTo>
                    <a:lnTo>
                      <a:pt x="50368" y="6483"/>
                    </a:lnTo>
                    <a:lnTo>
                      <a:pt x="50297" y="6198"/>
                    </a:lnTo>
                    <a:lnTo>
                      <a:pt x="49727" y="5343"/>
                    </a:lnTo>
                    <a:lnTo>
                      <a:pt x="49014" y="4560"/>
                    </a:lnTo>
                    <a:lnTo>
                      <a:pt x="48160" y="3847"/>
                    </a:lnTo>
                    <a:lnTo>
                      <a:pt x="47305" y="3206"/>
                    </a:lnTo>
                    <a:lnTo>
                      <a:pt x="46379" y="2636"/>
                    </a:lnTo>
                    <a:lnTo>
                      <a:pt x="45381" y="2137"/>
                    </a:lnTo>
                    <a:lnTo>
                      <a:pt x="44384" y="1710"/>
                    </a:lnTo>
                    <a:lnTo>
                      <a:pt x="43386" y="1354"/>
                    </a:lnTo>
                    <a:lnTo>
                      <a:pt x="41534" y="855"/>
                    </a:lnTo>
                    <a:lnTo>
                      <a:pt x="39967" y="499"/>
                    </a:lnTo>
                    <a:lnTo>
                      <a:pt x="38542" y="214"/>
                    </a:lnTo>
                    <a:lnTo>
                      <a:pt x="38043" y="71"/>
                    </a:lnTo>
                    <a:lnTo>
                      <a:pt x="3754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3"/>
              <p:cNvSpPr/>
              <p:nvPr/>
            </p:nvSpPr>
            <p:spPr>
              <a:xfrm>
                <a:off x="2248747" y="1114751"/>
                <a:ext cx="180857" cy="336411"/>
              </a:xfrm>
              <a:custGeom>
                <a:rect b="b" l="l" r="r" t="t"/>
                <a:pathLst>
                  <a:path extrusionOk="0" h="24650" w="13252">
                    <a:moveTo>
                      <a:pt x="10687" y="1"/>
                    </a:moveTo>
                    <a:lnTo>
                      <a:pt x="10473" y="72"/>
                    </a:lnTo>
                    <a:lnTo>
                      <a:pt x="10259" y="214"/>
                    </a:lnTo>
                    <a:lnTo>
                      <a:pt x="9761" y="642"/>
                    </a:lnTo>
                    <a:lnTo>
                      <a:pt x="9191" y="1354"/>
                    </a:lnTo>
                    <a:lnTo>
                      <a:pt x="8550" y="2209"/>
                    </a:lnTo>
                    <a:lnTo>
                      <a:pt x="7481" y="3776"/>
                    </a:lnTo>
                    <a:lnTo>
                      <a:pt x="7054" y="4489"/>
                    </a:lnTo>
                    <a:lnTo>
                      <a:pt x="7338" y="3776"/>
                    </a:lnTo>
                    <a:lnTo>
                      <a:pt x="7695" y="3064"/>
                    </a:lnTo>
                    <a:lnTo>
                      <a:pt x="7980" y="2280"/>
                    </a:lnTo>
                    <a:lnTo>
                      <a:pt x="8193" y="1497"/>
                    </a:lnTo>
                    <a:lnTo>
                      <a:pt x="8193" y="1140"/>
                    </a:lnTo>
                    <a:lnTo>
                      <a:pt x="8193" y="855"/>
                    </a:lnTo>
                    <a:lnTo>
                      <a:pt x="8122" y="642"/>
                    </a:lnTo>
                    <a:lnTo>
                      <a:pt x="8051" y="428"/>
                    </a:lnTo>
                    <a:lnTo>
                      <a:pt x="7837" y="285"/>
                    </a:lnTo>
                    <a:lnTo>
                      <a:pt x="7481" y="285"/>
                    </a:lnTo>
                    <a:lnTo>
                      <a:pt x="7267" y="357"/>
                    </a:lnTo>
                    <a:lnTo>
                      <a:pt x="7054" y="499"/>
                    </a:lnTo>
                    <a:lnTo>
                      <a:pt x="6484" y="998"/>
                    </a:lnTo>
                    <a:lnTo>
                      <a:pt x="5771" y="1710"/>
                    </a:lnTo>
                    <a:lnTo>
                      <a:pt x="5059" y="2708"/>
                    </a:lnTo>
                    <a:lnTo>
                      <a:pt x="4204" y="3919"/>
                    </a:lnTo>
                    <a:lnTo>
                      <a:pt x="3420" y="5272"/>
                    </a:lnTo>
                    <a:lnTo>
                      <a:pt x="2637" y="6768"/>
                    </a:lnTo>
                    <a:lnTo>
                      <a:pt x="1853" y="8407"/>
                    </a:lnTo>
                    <a:lnTo>
                      <a:pt x="1212" y="10188"/>
                    </a:lnTo>
                    <a:lnTo>
                      <a:pt x="642" y="11969"/>
                    </a:lnTo>
                    <a:lnTo>
                      <a:pt x="214" y="13893"/>
                    </a:lnTo>
                    <a:lnTo>
                      <a:pt x="143" y="14819"/>
                    </a:lnTo>
                    <a:lnTo>
                      <a:pt x="1" y="15745"/>
                    </a:lnTo>
                    <a:lnTo>
                      <a:pt x="1" y="16671"/>
                    </a:lnTo>
                    <a:lnTo>
                      <a:pt x="1" y="17597"/>
                    </a:lnTo>
                    <a:lnTo>
                      <a:pt x="72" y="18523"/>
                    </a:lnTo>
                    <a:lnTo>
                      <a:pt x="214" y="19449"/>
                    </a:lnTo>
                    <a:lnTo>
                      <a:pt x="428" y="20376"/>
                    </a:lnTo>
                    <a:lnTo>
                      <a:pt x="713" y="21230"/>
                    </a:lnTo>
                    <a:lnTo>
                      <a:pt x="1069" y="22085"/>
                    </a:lnTo>
                    <a:lnTo>
                      <a:pt x="1568" y="22940"/>
                    </a:lnTo>
                    <a:lnTo>
                      <a:pt x="1995" y="23653"/>
                    </a:lnTo>
                    <a:lnTo>
                      <a:pt x="2494" y="24151"/>
                    </a:lnTo>
                    <a:lnTo>
                      <a:pt x="2993" y="24508"/>
                    </a:lnTo>
                    <a:lnTo>
                      <a:pt x="3491" y="24650"/>
                    </a:lnTo>
                    <a:lnTo>
                      <a:pt x="4061" y="24650"/>
                    </a:lnTo>
                    <a:lnTo>
                      <a:pt x="4560" y="24579"/>
                    </a:lnTo>
                    <a:lnTo>
                      <a:pt x="5130" y="24294"/>
                    </a:lnTo>
                    <a:lnTo>
                      <a:pt x="5629" y="23938"/>
                    </a:lnTo>
                    <a:lnTo>
                      <a:pt x="6199" y="23510"/>
                    </a:lnTo>
                    <a:lnTo>
                      <a:pt x="6769" y="22940"/>
                    </a:lnTo>
                    <a:lnTo>
                      <a:pt x="7980" y="21658"/>
                    </a:lnTo>
                    <a:lnTo>
                      <a:pt x="10544" y="18452"/>
                    </a:lnTo>
                    <a:lnTo>
                      <a:pt x="10544" y="17455"/>
                    </a:lnTo>
                    <a:lnTo>
                      <a:pt x="10687" y="14819"/>
                    </a:lnTo>
                    <a:lnTo>
                      <a:pt x="10829" y="13109"/>
                    </a:lnTo>
                    <a:lnTo>
                      <a:pt x="11043" y="11399"/>
                    </a:lnTo>
                    <a:lnTo>
                      <a:pt x="11399" y="9689"/>
                    </a:lnTo>
                    <a:lnTo>
                      <a:pt x="11827" y="8051"/>
                    </a:lnTo>
                    <a:lnTo>
                      <a:pt x="12254" y="6483"/>
                    </a:lnTo>
                    <a:lnTo>
                      <a:pt x="12610" y="4916"/>
                    </a:lnTo>
                    <a:lnTo>
                      <a:pt x="12967" y="3420"/>
                    </a:lnTo>
                    <a:lnTo>
                      <a:pt x="13109" y="2067"/>
                    </a:lnTo>
                    <a:lnTo>
                      <a:pt x="13252" y="998"/>
                    </a:lnTo>
                    <a:lnTo>
                      <a:pt x="13180" y="357"/>
                    </a:lnTo>
                    <a:lnTo>
                      <a:pt x="13109" y="143"/>
                    </a:lnTo>
                    <a:lnTo>
                      <a:pt x="12967" y="143"/>
                    </a:lnTo>
                    <a:lnTo>
                      <a:pt x="12824" y="214"/>
                    </a:lnTo>
                    <a:lnTo>
                      <a:pt x="12610" y="499"/>
                    </a:lnTo>
                    <a:lnTo>
                      <a:pt x="11755" y="1995"/>
                    </a:lnTo>
                    <a:lnTo>
                      <a:pt x="10972" y="3420"/>
                    </a:lnTo>
                    <a:lnTo>
                      <a:pt x="10188" y="4987"/>
                    </a:lnTo>
                    <a:lnTo>
                      <a:pt x="10331" y="4204"/>
                    </a:lnTo>
                    <a:lnTo>
                      <a:pt x="10687" y="2565"/>
                    </a:lnTo>
                    <a:lnTo>
                      <a:pt x="10829" y="1639"/>
                    </a:lnTo>
                    <a:lnTo>
                      <a:pt x="10901" y="855"/>
                    </a:lnTo>
                    <a:lnTo>
                      <a:pt x="10829" y="285"/>
                    </a:lnTo>
                    <a:lnTo>
                      <a:pt x="10758" y="72"/>
                    </a:lnTo>
                    <a:lnTo>
                      <a:pt x="10687"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3"/>
              <p:cNvSpPr/>
              <p:nvPr/>
            </p:nvSpPr>
            <p:spPr>
              <a:xfrm>
                <a:off x="2244857" y="1114751"/>
                <a:ext cx="119607" cy="315025"/>
              </a:xfrm>
              <a:custGeom>
                <a:rect b="b" l="l" r="r" t="t"/>
                <a:pathLst>
                  <a:path extrusionOk="0" h="23083" w="8764">
                    <a:moveTo>
                      <a:pt x="7766" y="1"/>
                    </a:moveTo>
                    <a:lnTo>
                      <a:pt x="7552" y="72"/>
                    </a:lnTo>
                    <a:lnTo>
                      <a:pt x="7267" y="214"/>
                    </a:lnTo>
                    <a:lnTo>
                      <a:pt x="6769" y="642"/>
                    </a:lnTo>
                    <a:lnTo>
                      <a:pt x="6127" y="1283"/>
                    </a:lnTo>
                    <a:lnTo>
                      <a:pt x="5486" y="2067"/>
                    </a:lnTo>
                    <a:lnTo>
                      <a:pt x="4774" y="3064"/>
                    </a:lnTo>
                    <a:lnTo>
                      <a:pt x="4061" y="4133"/>
                    </a:lnTo>
                    <a:lnTo>
                      <a:pt x="3349" y="5344"/>
                    </a:lnTo>
                    <a:lnTo>
                      <a:pt x="2708" y="6626"/>
                    </a:lnTo>
                    <a:lnTo>
                      <a:pt x="2067" y="7980"/>
                    </a:lnTo>
                    <a:lnTo>
                      <a:pt x="1425" y="9618"/>
                    </a:lnTo>
                    <a:lnTo>
                      <a:pt x="784" y="11613"/>
                    </a:lnTo>
                    <a:lnTo>
                      <a:pt x="499" y="12681"/>
                    </a:lnTo>
                    <a:lnTo>
                      <a:pt x="286" y="13821"/>
                    </a:lnTo>
                    <a:lnTo>
                      <a:pt x="143" y="14961"/>
                    </a:lnTo>
                    <a:lnTo>
                      <a:pt x="1" y="16101"/>
                    </a:lnTo>
                    <a:lnTo>
                      <a:pt x="1" y="17312"/>
                    </a:lnTo>
                    <a:lnTo>
                      <a:pt x="72" y="18452"/>
                    </a:lnTo>
                    <a:lnTo>
                      <a:pt x="286" y="19663"/>
                    </a:lnTo>
                    <a:lnTo>
                      <a:pt x="571" y="20803"/>
                    </a:lnTo>
                    <a:lnTo>
                      <a:pt x="998" y="21943"/>
                    </a:lnTo>
                    <a:lnTo>
                      <a:pt x="1568" y="23083"/>
                    </a:lnTo>
                    <a:lnTo>
                      <a:pt x="2067" y="22798"/>
                    </a:lnTo>
                    <a:lnTo>
                      <a:pt x="1497" y="21729"/>
                    </a:lnTo>
                    <a:lnTo>
                      <a:pt x="1069" y="20589"/>
                    </a:lnTo>
                    <a:lnTo>
                      <a:pt x="784" y="19521"/>
                    </a:lnTo>
                    <a:lnTo>
                      <a:pt x="642" y="18381"/>
                    </a:lnTo>
                    <a:lnTo>
                      <a:pt x="571" y="17241"/>
                    </a:lnTo>
                    <a:lnTo>
                      <a:pt x="571" y="16101"/>
                    </a:lnTo>
                    <a:lnTo>
                      <a:pt x="642" y="14961"/>
                    </a:lnTo>
                    <a:lnTo>
                      <a:pt x="856" y="13821"/>
                    </a:lnTo>
                    <a:lnTo>
                      <a:pt x="1069" y="12753"/>
                    </a:lnTo>
                    <a:lnTo>
                      <a:pt x="1283" y="11755"/>
                    </a:lnTo>
                    <a:lnTo>
                      <a:pt x="1924" y="9832"/>
                    </a:lnTo>
                    <a:lnTo>
                      <a:pt x="2565" y="8193"/>
                    </a:lnTo>
                    <a:lnTo>
                      <a:pt x="3135" y="6840"/>
                    </a:lnTo>
                    <a:lnTo>
                      <a:pt x="3848" y="5557"/>
                    </a:lnTo>
                    <a:lnTo>
                      <a:pt x="4560" y="4346"/>
                    </a:lnTo>
                    <a:lnTo>
                      <a:pt x="5273" y="3278"/>
                    </a:lnTo>
                    <a:lnTo>
                      <a:pt x="5914" y="2351"/>
                    </a:lnTo>
                    <a:lnTo>
                      <a:pt x="6555" y="1639"/>
                    </a:lnTo>
                    <a:lnTo>
                      <a:pt x="7054" y="1069"/>
                    </a:lnTo>
                    <a:lnTo>
                      <a:pt x="7481" y="713"/>
                    </a:lnTo>
                    <a:lnTo>
                      <a:pt x="7837" y="570"/>
                    </a:lnTo>
                    <a:lnTo>
                      <a:pt x="8051" y="570"/>
                    </a:lnTo>
                    <a:lnTo>
                      <a:pt x="8193" y="642"/>
                    </a:lnTo>
                    <a:lnTo>
                      <a:pt x="8265" y="927"/>
                    </a:lnTo>
                    <a:lnTo>
                      <a:pt x="8265" y="1283"/>
                    </a:lnTo>
                    <a:lnTo>
                      <a:pt x="8122" y="1710"/>
                    </a:lnTo>
                    <a:lnTo>
                      <a:pt x="7980" y="2209"/>
                    </a:lnTo>
                    <a:lnTo>
                      <a:pt x="7552" y="3349"/>
                    </a:lnTo>
                    <a:lnTo>
                      <a:pt x="7054" y="4346"/>
                    </a:lnTo>
                    <a:lnTo>
                      <a:pt x="7552" y="4560"/>
                    </a:lnTo>
                    <a:lnTo>
                      <a:pt x="7908" y="3848"/>
                    </a:lnTo>
                    <a:lnTo>
                      <a:pt x="8407" y="2636"/>
                    </a:lnTo>
                    <a:lnTo>
                      <a:pt x="8621" y="1995"/>
                    </a:lnTo>
                    <a:lnTo>
                      <a:pt x="8763" y="1354"/>
                    </a:lnTo>
                    <a:lnTo>
                      <a:pt x="8763" y="784"/>
                    </a:lnTo>
                    <a:lnTo>
                      <a:pt x="8692" y="570"/>
                    </a:lnTo>
                    <a:lnTo>
                      <a:pt x="8621" y="357"/>
                    </a:lnTo>
                    <a:lnTo>
                      <a:pt x="8478" y="214"/>
                    </a:lnTo>
                    <a:lnTo>
                      <a:pt x="8336" y="143"/>
                    </a:lnTo>
                    <a:lnTo>
                      <a:pt x="805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3"/>
              <p:cNvSpPr/>
              <p:nvPr/>
            </p:nvSpPr>
            <p:spPr>
              <a:xfrm>
                <a:off x="2229299" y="1322818"/>
                <a:ext cx="689363" cy="796291"/>
              </a:xfrm>
              <a:custGeom>
                <a:rect b="b" l="l" r="r" t="t"/>
                <a:pathLst>
                  <a:path extrusionOk="0" h="58347" w="50512">
                    <a:moveTo>
                      <a:pt x="12896" y="0"/>
                    </a:moveTo>
                    <a:lnTo>
                      <a:pt x="12397" y="71"/>
                    </a:lnTo>
                    <a:lnTo>
                      <a:pt x="11969" y="214"/>
                    </a:lnTo>
                    <a:lnTo>
                      <a:pt x="10473" y="499"/>
                    </a:lnTo>
                    <a:lnTo>
                      <a:pt x="8977" y="855"/>
                    </a:lnTo>
                    <a:lnTo>
                      <a:pt x="7125" y="1354"/>
                    </a:lnTo>
                    <a:lnTo>
                      <a:pt x="6128" y="1710"/>
                    </a:lnTo>
                    <a:lnTo>
                      <a:pt x="5130" y="2137"/>
                    </a:lnTo>
                    <a:lnTo>
                      <a:pt x="4133" y="2636"/>
                    </a:lnTo>
                    <a:lnTo>
                      <a:pt x="3207" y="3206"/>
                    </a:lnTo>
                    <a:lnTo>
                      <a:pt x="2281" y="3847"/>
                    </a:lnTo>
                    <a:lnTo>
                      <a:pt x="1497" y="4560"/>
                    </a:lnTo>
                    <a:lnTo>
                      <a:pt x="784" y="5343"/>
                    </a:lnTo>
                    <a:lnTo>
                      <a:pt x="214" y="6198"/>
                    </a:lnTo>
                    <a:lnTo>
                      <a:pt x="72" y="6483"/>
                    </a:lnTo>
                    <a:lnTo>
                      <a:pt x="1" y="6768"/>
                    </a:lnTo>
                    <a:lnTo>
                      <a:pt x="1" y="7552"/>
                    </a:lnTo>
                    <a:lnTo>
                      <a:pt x="143" y="8620"/>
                    </a:lnTo>
                    <a:lnTo>
                      <a:pt x="357" y="9831"/>
                    </a:lnTo>
                    <a:lnTo>
                      <a:pt x="713" y="11256"/>
                    </a:lnTo>
                    <a:lnTo>
                      <a:pt x="1212" y="12824"/>
                    </a:lnTo>
                    <a:lnTo>
                      <a:pt x="1853" y="14533"/>
                    </a:lnTo>
                    <a:lnTo>
                      <a:pt x="2565" y="16386"/>
                    </a:lnTo>
                    <a:lnTo>
                      <a:pt x="3349" y="18309"/>
                    </a:lnTo>
                    <a:lnTo>
                      <a:pt x="4275" y="20375"/>
                    </a:lnTo>
                    <a:lnTo>
                      <a:pt x="6270" y="24792"/>
                    </a:lnTo>
                    <a:lnTo>
                      <a:pt x="8621" y="29352"/>
                    </a:lnTo>
                    <a:lnTo>
                      <a:pt x="11114" y="33982"/>
                    </a:lnTo>
                    <a:lnTo>
                      <a:pt x="12468" y="36333"/>
                    </a:lnTo>
                    <a:lnTo>
                      <a:pt x="13822" y="38613"/>
                    </a:lnTo>
                    <a:lnTo>
                      <a:pt x="15175" y="40821"/>
                    </a:lnTo>
                    <a:lnTo>
                      <a:pt x="16600" y="43030"/>
                    </a:lnTo>
                    <a:lnTo>
                      <a:pt x="18025" y="45096"/>
                    </a:lnTo>
                    <a:lnTo>
                      <a:pt x="19450" y="47091"/>
                    </a:lnTo>
                    <a:lnTo>
                      <a:pt x="20803" y="49014"/>
                    </a:lnTo>
                    <a:lnTo>
                      <a:pt x="22228" y="50724"/>
                    </a:lnTo>
                    <a:lnTo>
                      <a:pt x="23653" y="52362"/>
                    </a:lnTo>
                    <a:lnTo>
                      <a:pt x="25007" y="53859"/>
                    </a:lnTo>
                    <a:lnTo>
                      <a:pt x="26289" y="55141"/>
                    </a:lnTo>
                    <a:lnTo>
                      <a:pt x="27571" y="56209"/>
                    </a:lnTo>
                    <a:lnTo>
                      <a:pt x="28854" y="57064"/>
                    </a:lnTo>
                    <a:lnTo>
                      <a:pt x="29424" y="57421"/>
                    </a:lnTo>
                    <a:lnTo>
                      <a:pt x="29993" y="57777"/>
                    </a:lnTo>
                    <a:lnTo>
                      <a:pt x="30563" y="57991"/>
                    </a:lnTo>
                    <a:lnTo>
                      <a:pt x="31133" y="58133"/>
                    </a:lnTo>
                    <a:lnTo>
                      <a:pt x="31703" y="58275"/>
                    </a:lnTo>
                    <a:lnTo>
                      <a:pt x="32202" y="58347"/>
                    </a:lnTo>
                    <a:lnTo>
                      <a:pt x="33199" y="58347"/>
                    </a:lnTo>
                    <a:lnTo>
                      <a:pt x="34197" y="58275"/>
                    </a:lnTo>
                    <a:lnTo>
                      <a:pt x="35123" y="58204"/>
                    </a:lnTo>
                    <a:lnTo>
                      <a:pt x="36049" y="58062"/>
                    </a:lnTo>
                    <a:lnTo>
                      <a:pt x="36904" y="57848"/>
                    </a:lnTo>
                    <a:lnTo>
                      <a:pt x="37759" y="57634"/>
                    </a:lnTo>
                    <a:lnTo>
                      <a:pt x="39397" y="57064"/>
                    </a:lnTo>
                    <a:lnTo>
                      <a:pt x="40893" y="56423"/>
                    </a:lnTo>
                    <a:lnTo>
                      <a:pt x="42318" y="55711"/>
                    </a:lnTo>
                    <a:lnTo>
                      <a:pt x="43601" y="54856"/>
                    </a:lnTo>
                    <a:lnTo>
                      <a:pt x="44740" y="54001"/>
                    </a:lnTo>
                    <a:lnTo>
                      <a:pt x="45809" y="53075"/>
                    </a:lnTo>
                    <a:lnTo>
                      <a:pt x="46806" y="52220"/>
                    </a:lnTo>
                    <a:lnTo>
                      <a:pt x="47661" y="51294"/>
                    </a:lnTo>
                    <a:lnTo>
                      <a:pt x="48445" y="50439"/>
                    </a:lnTo>
                    <a:lnTo>
                      <a:pt x="49656" y="49014"/>
                    </a:lnTo>
                    <a:lnTo>
                      <a:pt x="50440" y="48017"/>
                    </a:lnTo>
                    <a:lnTo>
                      <a:pt x="50511" y="47874"/>
                    </a:lnTo>
                    <a:lnTo>
                      <a:pt x="50511" y="47661"/>
                    </a:lnTo>
                    <a:lnTo>
                      <a:pt x="50440" y="47091"/>
                    </a:lnTo>
                    <a:lnTo>
                      <a:pt x="50155" y="46307"/>
                    </a:lnTo>
                    <a:lnTo>
                      <a:pt x="49656" y="45238"/>
                    </a:lnTo>
                    <a:lnTo>
                      <a:pt x="49086" y="43956"/>
                    </a:lnTo>
                    <a:lnTo>
                      <a:pt x="48374" y="42531"/>
                    </a:lnTo>
                    <a:lnTo>
                      <a:pt x="46522" y="39183"/>
                    </a:lnTo>
                    <a:lnTo>
                      <a:pt x="44171" y="35265"/>
                    </a:lnTo>
                    <a:lnTo>
                      <a:pt x="41535" y="30990"/>
                    </a:lnTo>
                    <a:lnTo>
                      <a:pt x="38542" y="26502"/>
                    </a:lnTo>
                    <a:lnTo>
                      <a:pt x="35408" y="21942"/>
                    </a:lnTo>
                    <a:lnTo>
                      <a:pt x="32131" y="17383"/>
                    </a:lnTo>
                    <a:lnTo>
                      <a:pt x="30421" y="15246"/>
                    </a:lnTo>
                    <a:lnTo>
                      <a:pt x="28782" y="13109"/>
                    </a:lnTo>
                    <a:lnTo>
                      <a:pt x="27073" y="11114"/>
                    </a:lnTo>
                    <a:lnTo>
                      <a:pt x="25434" y="9190"/>
                    </a:lnTo>
                    <a:lnTo>
                      <a:pt x="23795" y="7409"/>
                    </a:lnTo>
                    <a:lnTo>
                      <a:pt x="22228" y="5771"/>
                    </a:lnTo>
                    <a:lnTo>
                      <a:pt x="20661" y="4275"/>
                    </a:lnTo>
                    <a:lnTo>
                      <a:pt x="19165" y="2992"/>
                    </a:lnTo>
                    <a:lnTo>
                      <a:pt x="17740" y="1924"/>
                    </a:lnTo>
                    <a:lnTo>
                      <a:pt x="16386" y="1069"/>
                    </a:lnTo>
                    <a:lnTo>
                      <a:pt x="15745" y="713"/>
                    </a:lnTo>
                    <a:lnTo>
                      <a:pt x="15104" y="428"/>
                    </a:lnTo>
                    <a:lnTo>
                      <a:pt x="14534" y="285"/>
                    </a:lnTo>
                    <a:lnTo>
                      <a:pt x="13964" y="71"/>
                    </a:lnTo>
                    <a:lnTo>
                      <a:pt x="133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3"/>
              <p:cNvSpPr/>
              <p:nvPr/>
            </p:nvSpPr>
            <p:spPr>
              <a:xfrm>
                <a:off x="1453434" y="1351013"/>
                <a:ext cx="489072" cy="683508"/>
              </a:xfrm>
              <a:custGeom>
                <a:rect b="b" l="l" r="r" t="t"/>
                <a:pathLst>
                  <a:path extrusionOk="0" h="50083" w="35836">
                    <a:moveTo>
                      <a:pt x="28996" y="0"/>
                    </a:moveTo>
                    <a:lnTo>
                      <a:pt x="27999" y="71"/>
                    </a:lnTo>
                    <a:lnTo>
                      <a:pt x="27144" y="214"/>
                    </a:lnTo>
                    <a:lnTo>
                      <a:pt x="26289" y="356"/>
                    </a:lnTo>
                    <a:lnTo>
                      <a:pt x="25434" y="570"/>
                    </a:lnTo>
                    <a:lnTo>
                      <a:pt x="24651" y="784"/>
                    </a:lnTo>
                    <a:lnTo>
                      <a:pt x="23938" y="1069"/>
                    </a:lnTo>
                    <a:lnTo>
                      <a:pt x="22656" y="1639"/>
                    </a:lnTo>
                    <a:lnTo>
                      <a:pt x="21516" y="2351"/>
                    </a:lnTo>
                    <a:lnTo>
                      <a:pt x="20447" y="3135"/>
                    </a:lnTo>
                    <a:lnTo>
                      <a:pt x="19592" y="3918"/>
                    </a:lnTo>
                    <a:lnTo>
                      <a:pt x="18880" y="4773"/>
                    </a:lnTo>
                    <a:lnTo>
                      <a:pt x="18310" y="5699"/>
                    </a:lnTo>
                    <a:lnTo>
                      <a:pt x="17740" y="6554"/>
                    </a:lnTo>
                    <a:lnTo>
                      <a:pt x="17384" y="7338"/>
                    </a:lnTo>
                    <a:lnTo>
                      <a:pt x="17028" y="8122"/>
                    </a:lnTo>
                    <a:lnTo>
                      <a:pt x="16814" y="8763"/>
                    </a:lnTo>
                    <a:lnTo>
                      <a:pt x="16387" y="9689"/>
                    </a:lnTo>
                    <a:lnTo>
                      <a:pt x="15674" y="11114"/>
                    </a:lnTo>
                    <a:lnTo>
                      <a:pt x="13466" y="15317"/>
                    </a:lnTo>
                    <a:lnTo>
                      <a:pt x="10545" y="20731"/>
                    </a:lnTo>
                    <a:lnTo>
                      <a:pt x="7410" y="26787"/>
                    </a:lnTo>
                    <a:lnTo>
                      <a:pt x="5843" y="29921"/>
                    </a:lnTo>
                    <a:lnTo>
                      <a:pt x="4347" y="32914"/>
                    </a:lnTo>
                    <a:lnTo>
                      <a:pt x="2993" y="35834"/>
                    </a:lnTo>
                    <a:lnTo>
                      <a:pt x="1853" y="38542"/>
                    </a:lnTo>
                    <a:lnTo>
                      <a:pt x="927" y="41035"/>
                    </a:lnTo>
                    <a:lnTo>
                      <a:pt x="571" y="42104"/>
                    </a:lnTo>
                    <a:lnTo>
                      <a:pt x="286" y="43101"/>
                    </a:lnTo>
                    <a:lnTo>
                      <a:pt x="72" y="43956"/>
                    </a:lnTo>
                    <a:lnTo>
                      <a:pt x="1" y="44740"/>
                    </a:lnTo>
                    <a:lnTo>
                      <a:pt x="1" y="45452"/>
                    </a:lnTo>
                    <a:lnTo>
                      <a:pt x="72" y="45951"/>
                    </a:lnTo>
                    <a:lnTo>
                      <a:pt x="357" y="46378"/>
                    </a:lnTo>
                    <a:lnTo>
                      <a:pt x="642" y="46806"/>
                    </a:lnTo>
                    <a:lnTo>
                      <a:pt x="1141" y="47233"/>
                    </a:lnTo>
                    <a:lnTo>
                      <a:pt x="1640" y="47589"/>
                    </a:lnTo>
                    <a:lnTo>
                      <a:pt x="2352" y="47945"/>
                    </a:lnTo>
                    <a:lnTo>
                      <a:pt x="3064" y="48230"/>
                    </a:lnTo>
                    <a:lnTo>
                      <a:pt x="3848" y="48587"/>
                    </a:lnTo>
                    <a:lnTo>
                      <a:pt x="4774" y="48872"/>
                    </a:lnTo>
                    <a:lnTo>
                      <a:pt x="6769" y="49299"/>
                    </a:lnTo>
                    <a:lnTo>
                      <a:pt x="8906" y="49727"/>
                    </a:lnTo>
                    <a:lnTo>
                      <a:pt x="11186" y="49940"/>
                    </a:lnTo>
                    <a:lnTo>
                      <a:pt x="13608" y="50083"/>
                    </a:lnTo>
                    <a:lnTo>
                      <a:pt x="16030" y="50083"/>
                    </a:lnTo>
                    <a:lnTo>
                      <a:pt x="18381" y="49940"/>
                    </a:lnTo>
                    <a:lnTo>
                      <a:pt x="20661" y="49727"/>
                    </a:lnTo>
                    <a:lnTo>
                      <a:pt x="21730" y="49513"/>
                    </a:lnTo>
                    <a:lnTo>
                      <a:pt x="22727" y="49299"/>
                    </a:lnTo>
                    <a:lnTo>
                      <a:pt x="23724" y="49014"/>
                    </a:lnTo>
                    <a:lnTo>
                      <a:pt x="24579" y="48729"/>
                    </a:lnTo>
                    <a:lnTo>
                      <a:pt x="25434" y="48373"/>
                    </a:lnTo>
                    <a:lnTo>
                      <a:pt x="26147" y="48017"/>
                    </a:lnTo>
                    <a:lnTo>
                      <a:pt x="26859" y="47589"/>
                    </a:lnTo>
                    <a:lnTo>
                      <a:pt x="27358" y="47091"/>
                    </a:lnTo>
                    <a:lnTo>
                      <a:pt x="27856" y="46592"/>
                    </a:lnTo>
                    <a:lnTo>
                      <a:pt x="28213" y="46022"/>
                    </a:lnTo>
                    <a:lnTo>
                      <a:pt x="28498" y="45381"/>
                    </a:lnTo>
                    <a:lnTo>
                      <a:pt x="28783" y="44526"/>
                    </a:lnTo>
                    <a:lnTo>
                      <a:pt x="29424" y="42317"/>
                    </a:lnTo>
                    <a:lnTo>
                      <a:pt x="30065" y="39539"/>
                    </a:lnTo>
                    <a:lnTo>
                      <a:pt x="30706" y="36333"/>
                    </a:lnTo>
                    <a:lnTo>
                      <a:pt x="31347" y="32771"/>
                    </a:lnTo>
                    <a:lnTo>
                      <a:pt x="31988" y="28995"/>
                    </a:lnTo>
                    <a:lnTo>
                      <a:pt x="33200" y="21016"/>
                    </a:lnTo>
                    <a:lnTo>
                      <a:pt x="34268" y="13393"/>
                    </a:lnTo>
                    <a:lnTo>
                      <a:pt x="35123" y="6839"/>
                    </a:lnTo>
                    <a:lnTo>
                      <a:pt x="35836" y="641"/>
                    </a:lnTo>
                    <a:lnTo>
                      <a:pt x="34553" y="356"/>
                    </a:lnTo>
                    <a:lnTo>
                      <a:pt x="33342" y="214"/>
                    </a:lnTo>
                    <a:lnTo>
                      <a:pt x="32202" y="71"/>
                    </a:lnTo>
                    <a:lnTo>
                      <a:pt x="310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3"/>
              <p:cNvSpPr/>
              <p:nvPr/>
            </p:nvSpPr>
            <p:spPr>
              <a:xfrm>
                <a:off x="2481120" y="1351982"/>
                <a:ext cx="438508" cy="682539"/>
              </a:xfrm>
              <a:custGeom>
                <a:rect b="b" l="l" r="r" t="t"/>
                <a:pathLst>
                  <a:path extrusionOk="0" h="50012" w="32131">
                    <a:moveTo>
                      <a:pt x="4275" y="0"/>
                    </a:moveTo>
                    <a:lnTo>
                      <a:pt x="3277" y="72"/>
                    </a:lnTo>
                    <a:lnTo>
                      <a:pt x="2280" y="143"/>
                    </a:lnTo>
                    <a:lnTo>
                      <a:pt x="1140" y="357"/>
                    </a:lnTo>
                    <a:lnTo>
                      <a:pt x="0" y="570"/>
                    </a:lnTo>
                    <a:lnTo>
                      <a:pt x="784" y="6768"/>
                    </a:lnTo>
                    <a:lnTo>
                      <a:pt x="1568" y="13322"/>
                    </a:lnTo>
                    <a:lnTo>
                      <a:pt x="2636" y="20945"/>
                    </a:lnTo>
                    <a:lnTo>
                      <a:pt x="3847" y="28924"/>
                    </a:lnTo>
                    <a:lnTo>
                      <a:pt x="4489" y="32700"/>
                    </a:lnTo>
                    <a:lnTo>
                      <a:pt x="5130" y="36262"/>
                    </a:lnTo>
                    <a:lnTo>
                      <a:pt x="5771" y="39468"/>
                    </a:lnTo>
                    <a:lnTo>
                      <a:pt x="6412" y="42246"/>
                    </a:lnTo>
                    <a:lnTo>
                      <a:pt x="7053" y="44455"/>
                    </a:lnTo>
                    <a:lnTo>
                      <a:pt x="7338" y="45310"/>
                    </a:lnTo>
                    <a:lnTo>
                      <a:pt x="7694" y="45951"/>
                    </a:lnTo>
                    <a:lnTo>
                      <a:pt x="7979" y="46521"/>
                    </a:lnTo>
                    <a:lnTo>
                      <a:pt x="8407" y="47020"/>
                    </a:lnTo>
                    <a:lnTo>
                      <a:pt x="8977" y="47518"/>
                    </a:lnTo>
                    <a:lnTo>
                      <a:pt x="9547" y="47946"/>
                    </a:lnTo>
                    <a:lnTo>
                      <a:pt x="10188" y="48302"/>
                    </a:lnTo>
                    <a:lnTo>
                      <a:pt x="10900" y="48658"/>
                    </a:lnTo>
                    <a:lnTo>
                      <a:pt x="11684" y="48943"/>
                    </a:lnTo>
                    <a:lnTo>
                      <a:pt x="12539" y="49228"/>
                    </a:lnTo>
                    <a:lnTo>
                      <a:pt x="13465" y="49442"/>
                    </a:lnTo>
                    <a:lnTo>
                      <a:pt x="14391" y="49656"/>
                    </a:lnTo>
                    <a:lnTo>
                      <a:pt x="16315" y="49869"/>
                    </a:lnTo>
                    <a:lnTo>
                      <a:pt x="18309" y="50012"/>
                    </a:lnTo>
                    <a:lnTo>
                      <a:pt x="20375" y="50012"/>
                    </a:lnTo>
                    <a:lnTo>
                      <a:pt x="22441" y="49869"/>
                    </a:lnTo>
                    <a:lnTo>
                      <a:pt x="24365" y="49656"/>
                    </a:lnTo>
                    <a:lnTo>
                      <a:pt x="26217" y="49228"/>
                    </a:lnTo>
                    <a:lnTo>
                      <a:pt x="27927" y="48801"/>
                    </a:lnTo>
                    <a:lnTo>
                      <a:pt x="28711" y="48516"/>
                    </a:lnTo>
                    <a:lnTo>
                      <a:pt x="29423" y="48159"/>
                    </a:lnTo>
                    <a:lnTo>
                      <a:pt x="30064" y="47874"/>
                    </a:lnTo>
                    <a:lnTo>
                      <a:pt x="30634" y="47518"/>
                    </a:lnTo>
                    <a:lnTo>
                      <a:pt x="31062" y="47162"/>
                    </a:lnTo>
                    <a:lnTo>
                      <a:pt x="31489" y="46735"/>
                    </a:lnTo>
                    <a:lnTo>
                      <a:pt x="31774" y="46307"/>
                    </a:lnTo>
                    <a:lnTo>
                      <a:pt x="31988" y="45880"/>
                    </a:lnTo>
                    <a:lnTo>
                      <a:pt x="32130" y="45381"/>
                    </a:lnTo>
                    <a:lnTo>
                      <a:pt x="32130" y="44669"/>
                    </a:lnTo>
                    <a:lnTo>
                      <a:pt x="32059" y="43956"/>
                    </a:lnTo>
                    <a:lnTo>
                      <a:pt x="31845" y="43030"/>
                    </a:lnTo>
                    <a:lnTo>
                      <a:pt x="31560" y="42033"/>
                    </a:lnTo>
                    <a:lnTo>
                      <a:pt x="31275" y="40964"/>
                    </a:lnTo>
                    <a:lnTo>
                      <a:pt x="30421" y="38542"/>
                    </a:lnTo>
                    <a:lnTo>
                      <a:pt x="29281" y="35835"/>
                    </a:lnTo>
                    <a:lnTo>
                      <a:pt x="27998" y="32985"/>
                    </a:lnTo>
                    <a:lnTo>
                      <a:pt x="26573" y="29922"/>
                    </a:lnTo>
                    <a:lnTo>
                      <a:pt x="25077" y="26858"/>
                    </a:lnTo>
                    <a:lnTo>
                      <a:pt x="22085" y="20874"/>
                    </a:lnTo>
                    <a:lnTo>
                      <a:pt x="19307" y="15460"/>
                    </a:lnTo>
                    <a:lnTo>
                      <a:pt x="17170" y="11328"/>
                    </a:lnTo>
                    <a:lnTo>
                      <a:pt x="16457" y="9903"/>
                    </a:lnTo>
                    <a:lnTo>
                      <a:pt x="16101" y="8977"/>
                    </a:lnTo>
                    <a:lnTo>
                      <a:pt x="15602" y="7552"/>
                    </a:lnTo>
                    <a:lnTo>
                      <a:pt x="15246" y="6697"/>
                    </a:lnTo>
                    <a:lnTo>
                      <a:pt x="14890" y="5842"/>
                    </a:lnTo>
                    <a:lnTo>
                      <a:pt x="14391" y="4987"/>
                    </a:lnTo>
                    <a:lnTo>
                      <a:pt x="13821" y="4132"/>
                    </a:lnTo>
                    <a:lnTo>
                      <a:pt x="13109" y="3277"/>
                    </a:lnTo>
                    <a:lnTo>
                      <a:pt x="12325" y="2494"/>
                    </a:lnTo>
                    <a:lnTo>
                      <a:pt x="11399" y="1781"/>
                    </a:lnTo>
                    <a:lnTo>
                      <a:pt x="10900" y="1425"/>
                    </a:lnTo>
                    <a:lnTo>
                      <a:pt x="10330" y="1140"/>
                    </a:lnTo>
                    <a:lnTo>
                      <a:pt x="9760" y="855"/>
                    </a:lnTo>
                    <a:lnTo>
                      <a:pt x="9119" y="642"/>
                    </a:lnTo>
                    <a:lnTo>
                      <a:pt x="8407" y="428"/>
                    </a:lnTo>
                    <a:lnTo>
                      <a:pt x="7694" y="285"/>
                    </a:lnTo>
                    <a:lnTo>
                      <a:pt x="6911" y="143"/>
                    </a:lnTo>
                    <a:lnTo>
                      <a:pt x="6056" y="72"/>
                    </a:lnTo>
                    <a:lnTo>
                      <a:pt x="52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3"/>
              <p:cNvSpPr/>
              <p:nvPr/>
            </p:nvSpPr>
            <p:spPr>
              <a:xfrm>
                <a:off x="2480151" y="1355872"/>
                <a:ext cx="358779" cy="481279"/>
              </a:xfrm>
              <a:custGeom>
                <a:rect b="b" l="l" r="r" t="t"/>
                <a:pathLst>
                  <a:path extrusionOk="0" h="35265" w="26289">
                    <a:moveTo>
                      <a:pt x="143" y="0"/>
                    </a:moveTo>
                    <a:lnTo>
                      <a:pt x="0" y="499"/>
                    </a:lnTo>
                    <a:lnTo>
                      <a:pt x="428" y="642"/>
                    </a:lnTo>
                    <a:lnTo>
                      <a:pt x="926" y="855"/>
                    </a:lnTo>
                    <a:lnTo>
                      <a:pt x="1425" y="1140"/>
                    </a:lnTo>
                    <a:lnTo>
                      <a:pt x="2066" y="1496"/>
                    </a:lnTo>
                    <a:lnTo>
                      <a:pt x="3348" y="2494"/>
                    </a:lnTo>
                    <a:lnTo>
                      <a:pt x="4773" y="3776"/>
                    </a:lnTo>
                    <a:lnTo>
                      <a:pt x="6412" y="5343"/>
                    </a:lnTo>
                    <a:lnTo>
                      <a:pt x="8050" y="7124"/>
                    </a:lnTo>
                    <a:lnTo>
                      <a:pt x="9831" y="9190"/>
                    </a:lnTo>
                    <a:lnTo>
                      <a:pt x="11684" y="11470"/>
                    </a:lnTo>
                    <a:lnTo>
                      <a:pt x="13607" y="13892"/>
                    </a:lnTo>
                    <a:lnTo>
                      <a:pt x="15531" y="16528"/>
                    </a:lnTo>
                    <a:lnTo>
                      <a:pt x="17383" y="19378"/>
                    </a:lnTo>
                    <a:lnTo>
                      <a:pt x="19235" y="22299"/>
                    </a:lnTo>
                    <a:lnTo>
                      <a:pt x="21016" y="25433"/>
                    </a:lnTo>
                    <a:lnTo>
                      <a:pt x="22726" y="28639"/>
                    </a:lnTo>
                    <a:lnTo>
                      <a:pt x="24365" y="31916"/>
                    </a:lnTo>
                    <a:lnTo>
                      <a:pt x="25861" y="35265"/>
                    </a:lnTo>
                    <a:lnTo>
                      <a:pt x="26288" y="35122"/>
                    </a:lnTo>
                    <a:lnTo>
                      <a:pt x="24863" y="31916"/>
                    </a:lnTo>
                    <a:lnTo>
                      <a:pt x="23296" y="28711"/>
                    </a:lnTo>
                    <a:lnTo>
                      <a:pt x="21658" y="25576"/>
                    </a:lnTo>
                    <a:lnTo>
                      <a:pt x="19877" y="22513"/>
                    </a:lnTo>
                    <a:lnTo>
                      <a:pt x="18095" y="19592"/>
                    </a:lnTo>
                    <a:lnTo>
                      <a:pt x="16172" y="16742"/>
                    </a:lnTo>
                    <a:lnTo>
                      <a:pt x="14248" y="14106"/>
                    </a:lnTo>
                    <a:lnTo>
                      <a:pt x="12396" y="11541"/>
                    </a:lnTo>
                    <a:lnTo>
                      <a:pt x="10473" y="9190"/>
                    </a:lnTo>
                    <a:lnTo>
                      <a:pt x="8692" y="7124"/>
                    </a:lnTo>
                    <a:lnTo>
                      <a:pt x="6911" y="5201"/>
                    </a:lnTo>
                    <a:lnTo>
                      <a:pt x="5272" y="3562"/>
                    </a:lnTo>
                    <a:lnTo>
                      <a:pt x="3776" y="2209"/>
                    </a:lnTo>
                    <a:lnTo>
                      <a:pt x="2351" y="1140"/>
                    </a:lnTo>
                    <a:lnTo>
                      <a:pt x="1710" y="713"/>
                    </a:lnTo>
                    <a:lnTo>
                      <a:pt x="1140" y="428"/>
                    </a:lnTo>
                    <a:lnTo>
                      <a:pt x="641" y="214"/>
                    </a:lnTo>
                    <a:lnTo>
                      <a:pt x="14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3"/>
              <p:cNvSpPr/>
              <p:nvPr/>
            </p:nvSpPr>
            <p:spPr>
              <a:xfrm>
                <a:off x="2395565" y="1799219"/>
                <a:ext cx="137103" cy="213911"/>
              </a:xfrm>
              <a:custGeom>
                <a:rect b="b" l="l" r="r" t="t"/>
                <a:pathLst>
                  <a:path extrusionOk="0" h="15674" w="10046">
                    <a:moveTo>
                      <a:pt x="356" y="0"/>
                    </a:moveTo>
                    <a:lnTo>
                      <a:pt x="0" y="357"/>
                    </a:lnTo>
                    <a:lnTo>
                      <a:pt x="926" y="1496"/>
                    </a:lnTo>
                    <a:lnTo>
                      <a:pt x="2209" y="3491"/>
                    </a:lnTo>
                    <a:lnTo>
                      <a:pt x="5414" y="8692"/>
                    </a:lnTo>
                    <a:lnTo>
                      <a:pt x="8335" y="13465"/>
                    </a:lnTo>
                    <a:lnTo>
                      <a:pt x="9618" y="15673"/>
                    </a:lnTo>
                    <a:lnTo>
                      <a:pt x="10045" y="15460"/>
                    </a:lnTo>
                    <a:lnTo>
                      <a:pt x="8620" y="13037"/>
                    </a:lnTo>
                    <a:lnTo>
                      <a:pt x="5699" y="8264"/>
                    </a:lnTo>
                    <a:lnTo>
                      <a:pt x="2565" y="3135"/>
                    </a:lnTo>
                    <a:lnTo>
                      <a:pt x="1282" y="1211"/>
                    </a:lnTo>
                    <a:lnTo>
                      <a:pt x="35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3"/>
              <p:cNvSpPr/>
              <p:nvPr/>
            </p:nvSpPr>
            <p:spPr>
              <a:xfrm>
                <a:off x="1968744" y="1171141"/>
                <a:ext cx="80711" cy="19461"/>
              </a:xfrm>
              <a:custGeom>
                <a:rect b="b" l="l" r="r" t="t"/>
                <a:pathLst>
                  <a:path extrusionOk="0" h="1426" w="5914">
                    <a:moveTo>
                      <a:pt x="4346" y="1"/>
                    </a:moveTo>
                    <a:lnTo>
                      <a:pt x="3348" y="72"/>
                    </a:lnTo>
                    <a:lnTo>
                      <a:pt x="2422" y="285"/>
                    </a:lnTo>
                    <a:lnTo>
                      <a:pt x="784" y="713"/>
                    </a:lnTo>
                    <a:lnTo>
                      <a:pt x="0" y="998"/>
                    </a:lnTo>
                    <a:lnTo>
                      <a:pt x="214" y="1425"/>
                    </a:lnTo>
                    <a:lnTo>
                      <a:pt x="1354" y="1069"/>
                    </a:lnTo>
                    <a:lnTo>
                      <a:pt x="2921" y="642"/>
                    </a:lnTo>
                    <a:lnTo>
                      <a:pt x="3705" y="499"/>
                    </a:lnTo>
                    <a:lnTo>
                      <a:pt x="4488" y="428"/>
                    </a:lnTo>
                    <a:lnTo>
                      <a:pt x="5129" y="499"/>
                    </a:lnTo>
                    <a:lnTo>
                      <a:pt x="5414" y="570"/>
                    </a:lnTo>
                    <a:lnTo>
                      <a:pt x="5699" y="642"/>
                    </a:lnTo>
                    <a:lnTo>
                      <a:pt x="5913" y="214"/>
                    </a:lnTo>
                    <a:lnTo>
                      <a:pt x="5557" y="72"/>
                    </a:lnTo>
                    <a:lnTo>
                      <a:pt x="520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3"/>
              <p:cNvSpPr/>
              <p:nvPr/>
            </p:nvSpPr>
            <p:spPr>
              <a:xfrm>
                <a:off x="1873458" y="1360730"/>
                <a:ext cx="251824" cy="148771"/>
              </a:xfrm>
              <a:custGeom>
                <a:rect b="b" l="l" r="r" t="t"/>
                <a:pathLst>
                  <a:path extrusionOk="0" h="10901" w="18452">
                    <a:moveTo>
                      <a:pt x="143" y="1"/>
                    </a:moveTo>
                    <a:lnTo>
                      <a:pt x="0" y="428"/>
                    </a:lnTo>
                    <a:lnTo>
                      <a:pt x="2565" y="1497"/>
                    </a:lnTo>
                    <a:lnTo>
                      <a:pt x="5130" y="2708"/>
                    </a:lnTo>
                    <a:lnTo>
                      <a:pt x="8193" y="4204"/>
                    </a:lnTo>
                    <a:lnTo>
                      <a:pt x="11328" y="5842"/>
                    </a:lnTo>
                    <a:lnTo>
                      <a:pt x="12824" y="6768"/>
                    </a:lnTo>
                    <a:lnTo>
                      <a:pt x="14249" y="7623"/>
                    </a:lnTo>
                    <a:lnTo>
                      <a:pt x="15531" y="8478"/>
                    </a:lnTo>
                    <a:lnTo>
                      <a:pt x="16600" y="9333"/>
                    </a:lnTo>
                    <a:lnTo>
                      <a:pt x="17455" y="10188"/>
                    </a:lnTo>
                    <a:lnTo>
                      <a:pt x="17811" y="10544"/>
                    </a:lnTo>
                    <a:lnTo>
                      <a:pt x="18096" y="10900"/>
                    </a:lnTo>
                    <a:lnTo>
                      <a:pt x="18452" y="10687"/>
                    </a:lnTo>
                    <a:lnTo>
                      <a:pt x="18238" y="10259"/>
                    </a:lnTo>
                    <a:lnTo>
                      <a:pt x="17882" y="9903"/>
                    </a:lnTo>
                    <a:lnTo>
                      <a:pt x="16956" y="9048"/>
                    </a:lnTo>
                    <a:lnTo>
                      <a:pt x="15887" y="8193"/>
                    </a:lnTo>
                    <a:lnTo>
                      <a:pt x="14605" y="7338"/>
                    </a:lnTo>
                    <a:lnTo>
                      <a:pt x="13251" y="6412"/>
                    </a:lnTo>
                    <a:lnTo>
                      <a:pt x="11755" y="5557"/>
                    </a:lnTo>
                    <a:lnTo>
                      <a:pt x="8621" y="3919"/>
                    </a:lnTo>
                    <a:lnTo>
                      <a:pt x="5557" y="2423"/>
                    </a:lnTo>
                    <a:lnTo>
                      <a:pt x="2921" y="1212"/>
                    </a:lnTo>
                    <a:lnTo>
                      <a:pt x="14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3"/>
              <p:cNvSpPr/>
              <p:nvPr/>
            </p:nvSpPr>
            <p:spPr>
              <a:xfrm>
                <a:off x="1521494" y="1423931"/>
                <a:ext cx="303370" cy="407392"/>
              </a:xfrm>
              <a:custGeom>
                <a:rect b="b" l="l" r="r" t="t"/>
                <a:pathLst>
                  <a:path extrusionOk="0" h="29851" w="22229">
                    <a:moveTo>
                      <a:pt x="21872" y="0"/>
                    </a:moveTo>
                    <a:lnTo>
                      <a:pt x="18951" y="3420"/>
                    </a:lnTo>
                    <a:lnTo>
                      <a:pt x="15888" y="6982"/>
                    </a:lnTo>
                    <a:lnTo>
                      <a:pt x="12326" y="11399"/>
                    </a:lnTo>
                    <a:lnTo>
                      <a:pt x="8621" y="16243"/>
                    </a:lnTo>
                    <a:lnTo>
                      <a:pt x="6769" y="18737"/>
                    </a:lnTo>
                    <a:lnTo>
                      <a:pt x="5059" y="21159"/>
                    </a:lnTo>
                    <a:lnTo>
                      <a:pt x="3492" y="23510"/>
                    </a:lnTo>
                    <a:lnTo>
                      <a:pt x="2067" y="25718"/>
                    </a:lnTo>
                    <a:lnTo>
                      <a:pt x="927" y="27784"/>
                    </a:lnTo>
                    <a:lnTo>
                      <a:pt x="428" y="28782"/>
                    </a:lnTo>
                    <a:lnTo>
                      <a:pt x="1" y="29708"/>
                    </a:lnTo>
                    <a:lnTo>
                      <a:pt x="428" y="29850"/>
                    </a:lnTo>
                    <a:lnTo>
                      <a:pt x="856" y="28995"/>
                    </a:lnTo>
                    <a:lnTo>
                      <a:pt x="1354" y="27998"/>
                    </a:lnTo>
                    <a:lnTo>
                      <a:pt x="2494" y="25932"/>
                    </a:lnTo>
                    <a:lnTo>
                      <a:pt x="3919" y="23724"/>
                    </a:lnTo>
                    <a:lnTo>
                      <a:pt x="5486" y="21373"/>
                    </a:lnTo>
                    <a:lnTo>
                      <a:pt x="7196" y="18950"/>
                    </a:lnTo>
                    <a:lnTo>
                      <a:pt x="9049" y="16528"/>
                    </a:lnTo>
                    <a:lnTo>
                      <a:pt x="12753" y="11684"/>
                    </a:lnTo>
                    <a:lnTo>
                      <a:pt x="16315" y="7338"/>
                    </a:lnTo>
                    <a:lnTo>
                      <a:pt x="19307" y="3705"/>
                    </a:lnTo>
                    <a:lnTo>
                      <a:pt x="22228" y="285"/>
                    </a:lnTo>
                    <a:lnTo>
                      <a:pt x="2187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3"/>
              <p:cNvSpPr/>
              <p:nvPr/>
            </p:nvSpPr>
            <p:spPr>
              <a:xfrm>
                <a:off x="1819988" y="1692265"/>
                <a:ext cx="218769" cy="345173"/>
              </a:xfrm>
              <a:custGeom>
                <a:rect b="b" l="l" r="r" t="t"/>
                <a:pathLst>
                  <a:path extrusionOk="0" h="25292" w="16030">
                    <a:moveTo>
                      <a:pt x="15602" y="1"/>
                    </a:moveTo>
                    <a:lnTo>
                      <a:pt x="15388" y="927"/>
                    </a:lnTo>
                    <a:lnTo>
                      <a:pt x="15032" y="1853"/>
                    </a:lnTo>
                    <a:lnTo>
                      <a:pt x="14320" y="3848"/>
                    </a:lnTo>
                    <a:lnTo>
                      <a:pt x="13322" y="5914"/>
                    </a:lnTo>
                    <a:lnTo>
                      <a:pt x="12254" y="7980"/>
                    </a:lnTo>
                    <a:lnTo>
                      <a:pt x="11043" y="10046"/>
                    </a:lnTo>
                    <a:lnTo>
                      <a:pt x="9760" y="12112"/>
                    </a:lnTo>
                    <a:lnTo>
                      <a:pt x="8407" y="14178"/>
                    </a:lnTo>
                    <a:lnTo>
                      <a:pt x="7053" y="16101"/>
                    </a:lnTo>
                    <a:lnTo>
                      <a:pt x="4417" y="19592"/>
                    </a:lnTo>
                    <a:lnTo>
                      <a:pt x="2209" y="22371"/>
                    </a:lnTo>
                    <a:lnTo>
                      <a:pt x="641" y="24223"/>
                    </a:lnTo>
                    <a:lnTo>
                      <a:pt x="0" y="24935"/>
                    </a:lnTo>
                    <a:lnTo>
                      <a:pt x="356" y="25291"/>
                    </a:lnTo>
                    <a:lnTo>
                      <a:pt x="997" y="24579"/>
                    </a:lnTo>
                    <a:lnTo>
                      <a:pt x="2565" y="22656"/>
                    </a:lnTo>
                    <a:lnTo>
                      <a:pt x="4773" y="19877"/>
                    </a:lnTo>
                    <a:lnTo>
                      <a:pt x="7409" y="16315"/>
                    </a:lnTo>
                    <a:lnTo>
                      <a:pt x="8763" y="14392"/>
                    </a:lnTo>
                    <a:lnTo>
                      <a:pt x="10116" y="12397"/>
                    </a:lnTo>
                    <a:lnTo>
                      <a:pt x="11470" y="10260"/>
                    </a:lnTo>
                    <a:lnTo>
                      <a:pt x="12681" y="8194"/>
                    </a:lnTo>
                    <a:lnTo>
                      <a:pt x="13821" y="6056"/>
                    </a:lnTo>
                    <a:lnTo>
                      <a:pt x="14747" y="3990"/>
                    </a:lnTo>
                    <a:lnTo>
                      <a:pt x="15531" y="1996"/>
                    </a:lnTo>
                    <a:lnTo>
                      <a:pt x="15816" y="1069"/>
                    </a:lnTo>
                    <a:lnTo>
                      <a:pt x="16029" y="72"/>
                    </a:lnTo>
                    <a:lnTo>
                      <a:pt x="1560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3"/>
              <p:cNvSpPr/>
              <p:nvPr/>
            </p:nvSpPr>
            <p:spPr>
              <a:xfrm>
                <a:off x="1475802" y="1969361"/>
                <a:ext cx="347111" cy="130293"/>
              </a:xfrm>
              <a:custGeom>
                <a:rect b="b" l="l" r="r" t="t"/>
                <a:pathLst>
                  <a:path extrusionOk="0" h="9547" w="25434">
                    <a:moveTo>
                      <a:pt x="286" y="1"/>
                    </a:moveTo>
                    <a:lnTo>
                      <a:pt x="143" y="72"/>
                    </a:lnTo>
                    <a:lnTo>
                      <a:pt x="72" y="143"/>
                    </a:lnTo>
                    <a:lnTo>
                      <a:pt x="1" y="214"/>
                    </a:lnTo>
                    <a:lnTo>
                      <a:pt x="1" y="357"/>
                    </a:lnTo>
                    <a:lnTo>
                      <a:pt x="1" y="499"/>
                    </a:lnTo>
                    <a:lnTo>
                      <a:pt x="642" y="1782"/>
                    </a:lnTo>
                    <a:lnTo>
                      <a:pt x="1283" y="2993"/>
                    </a:lnTo>
                    <a:lnTo>
                      <a:pt x="2067" y="3990"/>
                    </a:lnTo>
                    <a:lnTo>
                      <a:pt x="2779" y="4987"/>
                    </a:lnTo>
                    <a:lnTo>
                      <a:pt x="3634" y="5842"/>
                    </a:lnTo>
                    <a:lnTo>
                      <a:pt x="4489" y="6555"/>
                    </a:lnTo>
                    <a:lnTo>
                      <a:pt x="5344" y="7196"/>
                    </a:lnTo>
                    <a:lnTo>
                      <a:pt x="6270" y="7766"/>
                    </a:lnTo>
                    <a:lnTo>
                      <a:pt x="7196" y="8193"/>
                    </a:lnTo>
                    <a:lnTo>
                      <a:pt x="8122" y="8550"/>
                    </a:lnTo>
                    <a:lnTo>
                      <a:pt x="9048" y="8906"/>
                    </a:lnTo>
                    <a:lnTo>
                      <a:pt x="9974" y="9119"/>
                    </a:lnTo>
                    <a:lnTo>
                      <a:pt x="10972" y="9333"/>
                    </a:lnTo>
                    <a:lnTo>
                      <a:pt x="11898" y="9404"/>
                    </a:lnTo>
                    <a:lnTo>
                      <a:pt x="12824" y="9476"/>
                    </a:lnTo>
                    <a:lnTo>
                      <a:pt x="13679" y="9547"/>
                    </a:lnTo>
                    <a:lnTo>
                      <a:pt x="15246" y="9476"/>
                    </a:lnTo>
                    <a:lnTo>
                      <a:pt x="16742" y="9262"/>
                    </a:lnTo>
                    <a:lnTo>
                      <a:pt x="18025" y="9048"/>
                    </a:lnTo>
                    <a:lnTo>
                      <a:pt x="19165" y="8834"/>
                    </a:lnTo>
                    <a:lnTo>
                      <a:pt x="20874" y="8336"/>
                    </a:lnTo>
                    <a:lnTo>
                      <a:pt x="21516" y="8122"/>
                    </a:lnTo>
                    <a:lnTo>
                      <a:pt x="21373" y="7623"/>
                    </a:lnTo>
                    <a:lnTo>
                      <a:pt x="20661" y="7908"/>
                    </a:lnTo>
                    <a:lnTo>
                      <a:pt x="19877" y="8122"/>
                    </a:lnTo>
                    <a:lnTo>
                      <a:pt x="18880" y="8407"/>
                    </a:lnTo>
                    <a:lnTo>
                      <a:pt x="17597" y="8692"/>
                    </a:lnTo>
                    <a:lnTo>
                      <a:pt x="16244" y="8906"/>
                    </a:lnTo>
                    <a:lnTo>
                      <a:pt x="14676" y="8977"/>
                    </a:lnTo>
                    <a:lnTo>
                      <a:pt x="13109" y="9048"/>
                    </a:lnTo>
                    <a:lnTo>
                      <a:pt x="12254" y="8977"/>
                    </a:lnTo>
                    <a:lnTo>
                      <a:pt x="11399" y="8906"/>
                    </a:lnTo>
                    <a:lnTo>
                      <a:pt x="10544" y="8763"/>
                    </a:lnTo>
                    <a:lnTo>
                      <a:pt x="9618" y="8550"/>
                    </a:lnTo>
                    <a:lnTo>
                      <a:pt x="8763" y="8265"/>
                    </a:lnTo>
                    <a:lnTo>
                      <a:pt x="7908" y="7980"/>
                    </a:lnTo>
                    <a:lnTo>
                      <a:pt x="7053" y="7623"/>
                    </a:lnTo>
                    <a:lnTo>
                      <a:pt x="6270" y="7196"/>
                    </a:lnTo>
                    <a:lnTo>
                      <a:pt x="5415" y="6626"/>
                    </a:lnTo>
                    <a:lnTo>
                      <a:pt x="4631" y="6056"/>
                    </a:lnTo>
                    <a:lnTo>
                      <a:pt x="3848" y="5344"/>
                    </a:lnTo>
                    <a:lnTo>
                      <a:pt x="3135" y="4560"/>
                    </a:lnTo>
                    <a:lnTo>
                      <a:pt x="2423" y="3705"/>
                    </a:lnTo>
                    <a:lnTo>
                      <a:pt x="1710" y="2708"/>
                    </a:lnTo>
                    <a:lnTo>
                      <a:pt x="1069" y="1639"/>
                    </a:lnTo>
                    <a:lnTo>
                      <a:pt x="499" y="499"/>
                    </a:lnTo>
                    <a:lnTo>
                      <a:pt x="499" y="499"/>
                    </a:lnTo>
                    <a:lnTo>
                      <a:pt x="1639" y="713"/>
                    </a:lnTo>
                    <a:lnTo>
                      <a:pt x="3278" y="1212"/>
                    </a:lnTo>
                    <a:lnTo>
                      <a:pt x="7267" y="2352"/>
                    </a:lnTo>
                    <a:lnTo>
                      <a:pt x="9761" y="2993"/>
                    </a:lnTo>
                    <a:lnTo>
                      <a:pt x="12468" y="3634"/>
                    </a:lnTo>
                    <a:lnTo>
                      <a:pt x="15460" y="4204"/>
                    </a:lnTo>
                    <a:lnTo>
                      <a:pt x="18595" y="4631"/>
                    </a:lnTo>
                    <a:lnTo>
                      <a:pt x="20233" y="4774"/>
                    </a:lnTo>
                    <a:lnTo>
                      <a:pt x="21943" y="4916"/>
                    </a:lnTo>
                    <a:lnTo>
                      <a:pt x="23653" y="4987"/>
                    </a:lnTo>
                    <a:lnTo>
                      <a:pt x="25434" y="5059"/>
                    </a:lnTo>
                    <a:lnTo>
                      <a:pt x="25434" y="4560"/>
                    </a:lnTo>
                    <a:lnTo>
                      <a:pt x="23653" y="4560"/>
                    </a:lnTo>
                    <a:lnTo>
                      <a:pt x="21943" y="4418"/>
                    </a:lnTo>
                    <a:lnTo>
                      <a:pt x="20304" y="4346"/>
                    </a:lnTo>
                    <a:lnTo>
                      <a:pt x="18666" y="4133"/>
                    </a:lnTo>
                    <a:lnTo>
                      <a:pt x="15531" y="3705"/>
                    </a:lnTo>
                    <a:lnTo>
                      <a:pt x="12610" y="3135"/>
                    </a:lnTo>
                    <a:lnTo>
                      <a:pt x="9903" y="2565"/>
                    </a:lnTo>
                    <a:lnTo>
                      <a:pt x="7410" y="1924"/>
                    </a:lnTo>
                    <a:lnTo>
                      <a:pt x="3420" y="784"/>
                    </a:lnTo>
                    <a:lnTo>
                      <a:pt x="1853" y="286"/>
                    </a:lnTo>
                    <a:lnTo>
                      <a:pt x="855" y="72"/>
                    </a:lnTo>
                    <a:lnTo>
                      <a:pt x="28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3"/>
              <p:cNvSpPr/>
              <p:nvPr/>
            </p:nvSpPr>
            <p:spPr>
              <a:xfrm>
                <a:off x="2246809" y="1390877"/>
                <a:ext cx="234328" cy="101128"/>
              </a:xfrm>
              <a:custGeom>
                <a:rect b="b" l="l" r="r" t="t"/>
                <a:pathLst>
                  <a:path extrusionOk="0" h="7410" w="17170">
                    <a:moveTo>
                      <a:pt x="16243" y="0"/>
                    </a:moveTo>
                    <a:lnTo>
                      <a:pt x="15175" y="143"/>
                    </a:lnTo>
                    <a:lnTo>
                      <a:pt x="13963" y="427"/>
                    </a:lnTo>
                    <a:lnTo>
                      <a:pt x="12681" y="855"/>
                    </a:lnTo>
                    <a:lnTo>
                      <a:pt x="11328" y="1354"/>
                    </a:lnTo>
                    <a:lnTo>
                      <a:pt x="9903" y="1924"/>
                    </a:lnTo>
                    <a:lnTo>
                      <a:pt x="7053" y="3206"/>
                    </a:lnTo>
                    <a:lnTo>
                      <a:pt x="4488" y="4559"/>
                    </a:lnTo>
                    <a:lnTo>
                      <a:pt x="2280" y="5699"/>
                    </a:lnTo>
                    <a:lnTo>
                      <a:pt x="0" y="6982"/>
                    </a:lnTo>
                    <a:lnTo>
                      <a:pt x="285" y="7409"/>
                    </a:lnTo>
                    <a:lnTo>
                      <a:pt x="2351" y="6198"/>
                    </a:lnTo>
                    <a:lnTo>
                      <a:pt x="4488" y="5058"/>
                    </a:lnTo>
                    <a:lnTo>
                      <a:pt x="7124" y="3776"/>
                    </a:lnTo>
                    <a:lnTo>
                      <a:pt x="9903" y="2493"/>
                    </a:lnTo>
                    <a:lnTo>
                      <a:pt x="11328" y="1852"/>
                    </a:lnTo>
                    <a:lnTo>
                      <a:pt x="12681" y="1354"/>
                    </a:lnTo>
                    <a:lnTo>
                      <a:pt x="13963" y="926"/>
                    </a:lnTo>
                    <a:lnTo>
                      <a:pt x="15175" y="641"/>
                    </a:lnTo>
                    <a:lnTo>
                      <a:pt x="16243" y="499"/>
                    </a:lnTo>
                    <a:lnTo>
                      <a:pt x="17169" y="499"/>
                    </a:lnTo>
                    <a:lnTo>
                      <a:pt x="1716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3"/>
              <p:cNvSpPr/>
              <p:nvPr/>
            </p:nvSpPr>
            <p:spPr>
              <a:xfrm>
                <a:off x="2572516" y="1927559"/>
                <a:ext cx="327663" cy="127372"/>
              </a:xfrm>
              <a:custGeom>
                <a:rect b="b" l="l" r="r" t="t"/>
                <a:pathLst>
                  <a:path extrusionOk="0" h="9333" w="24009">
                    <a:moveTo>
                      <a:pt x="23581" y="0"/>
                    </a:moveTo>
                    <a:lnTo>
                      <a:pt x="22797" y="1211"/>
                    </a:lnTo>
                    <a:lnTo>
                      <a:pt x="22014" y="2280"/>
                    </a:lnTo>
                    <a:lnTo>
                      <a:pt x="21159" y="3277"/>
                    </a:lnTo>
                    <a:lnTo>
                      <a:pt x="20304" y="4132"/>
                    </a:lnTo>
                    <a:lnTo>
                      <a:pt x="19378" y="4987"/>
                    </a:lnTo>
                    <a:lnTo>
                      <a:pt x="18452" y="5628"/>
                    </a:lnTo>
                    <a:lnTo>
                      <a:pt x="17525" y="6269"/>
                    </a:lnTo>
                    <a:lnTo>
                      <a:pt x="16528" y="6839"/>
                    </a:lnTo>
                    <a:lnTo>
                      <a:pt x="15602" y="7267"/>
                    </a:lnTo>
                    <a:lnTo>
                      <a:pt x="14605" y="7694"/>
                    </a:lnTo>
                    <a:lnTo>
                      <a:pt x="13678" y="8050"/>
                    </a:lnTo>
                    <a:lnTo>
                      <a:pt x="12681" y="8264"/>
                    </a:lnTo>
                    <a:lnTo>
                      <a:pt x="11755" y="8478"/>
                    </a:lnTo>
                    <a:lnTo>
                      <a:pt x="10758" y="8692"/>
                    </a:lnTo>
                    <a:lnTo>
                      <a:pt x="9831" y="8763"/>
                    </a:lnTo>
                    <a:lnTo>
                      <a:pt x="8905" y="8834"/>
                    </a:lnTo>
                    <a:lnTo>
                      <a:pt x="7195" y="8834"/>
                    </a:lnTo>
                    <a:lnTo>
                      <a:pt x="5557" y="8763"/>
                    </a:lnTo>
                    <a:lnTo>
                      <a:pt x="4061" y="8549"/>
                    </a:lnTo>
                    <a:lnTo>
                      <a:pt x="2778" y="8335"/>
                    </a:lnTo>
                    <a:lnTo>
                      <a:pt x="1710" y="8050"/>
                    </a:lnTo>
                    <a:lnTo>
                      <a:pt x="926" y="7837"/>
                    </a:lnTo>
                    <a:lnTo>
                      <a:pt x="214" y="7623"/>
                    </a:lnTo>
                    <a:lnTo>
                      <a:pt x="0" y="8050"/>
                    </a:lnTo>
                    <a:lnTo>
                      <a:pt x="641" y="8264"/>
                    </a:lnTo>
                    <a:lnTo>
                      <a:pt x="2280" y="8692"/>
                    </a:lnTo>
                    <a:lnTo>
                      <a:pt x="3491" y="8977"/>
                    </a:lnTo>
                    <a:lnTo>
                      <a:pt x="4773" y="9119"/>
                    </a:lnTo>
                    <a:lnTo>
                      <a:pt x="6269" y="9262"/>
                    </a:lnTo>
                    <a:lnTo>
                      <a:pt x="7837" y="9333"/>
                    </a:lnTo>
                    <a:lnTo>
                      <a:pt x="8834" y="9333"/>
                    </a:lnTo>
                    <a:lnTo>
                      <a:pt x="9831" y="9262"/>
                    </a:lnTo>
                    <a:lnTo>
                      <a:pt x="10829" y="9119"/>
                    </a:lnTo>
                    <a:lnTo>
                      <a:pt x="11897" y="8977"/>
                    </a:lnTo>
                    <a:lnTo>
                      <a:pt x="12966" y="8692"/>
                    </a:lnTo>
                    <a:lnTo>
                      <a:pt x="14035" y="8407"/>
                    </a:lnTo>
                    <a:lnTo>
                      <a:pt x="15103" y="8050"/>
                    </a:lnTo>
                    <a:lnTo>
                      <a:pt x="16172" y="7552"/>
                    </a:lnTo>
                    <a:lnTo>
                      <a:pt x="17241" y="6982"/>
                    </a:lnTo>
                    <a:lnTo>
                      <a:pt x="18309" y="6341"/>
                    </a:lnTo>
                    <a:lnTo>
                      <a:pt x="19307" y="5628"/>
                    </a:lnTo>
                    <a:lnTo>
                      <a:pt x="20304" y="4773"/>
                    </a:lnTo>
                    <a:lnTo>
                      <a:pt x="21301" y="3847"/>
                    </a:lnTo>
                    <a:lnTo>
                      <a:pt x="22227" y="2779"/>
                    </a:lnTo>
                    <a:lnTo>
                      <a:pt x="23154" y="1567"/>
                    </a:lnTo>
                    <a:lnTo>
                      <a:pt x="24008" y="214"/>
                    </a:lnTo>
                    <a:lnTo>
                      <a:pt x="2358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3"/>
              <p:cNvSpPr/>
              <p:nvPr/>
            </p:nvSpPr>
            <p:spPr>
              <a:xfrm>
                <a:off x="2083464" y="1067108"/>
                <a:ext cx="93349" cy="94332"/>
              </a:xfrm>
              <a:custGeom>
                <a:rect b="b" l="l" r="r" t="t"/>
                <a:pathLst>
                  <a:path extrusionOk="0" h="6912" w="6840">
                    <a:moveTo>
                      <a:pt x="3420" y="499"/>
                    </a:moveTo>
                    <a:lnTo>
                      <a:pt x="3990" y="571"/>
                    </a:lnTo>
                    <a:lnTo>
                      <a:pt x="4560" y="713"/>
                    </a:lnTo>
                    <a:lnTo>
                      <a:pt x="5059" y="998"/>
                    </a:lnTo>
                    <a:lnTo>
                      <a:pt x="5486" y="1354"/>
                    </a:lnTo>
                    <a:lnTo>
                      <a:pt x="5842" y="1782"/>
                    </a:lnTo>
                    <a:lnTo>
                      <a:pt x="6127" y="2280"/>
                    </a:lnTo>
                    <a:lnTo>
                      <a:pt x="6270" y="2850"/>
                    </a:lnTo>
                    <a:lnTo>
                      <a:pt x="6341" y="3420"/>
                    </a:lnTo>
                    <a:lnTo>
                      <a:pt x="6270" y="4061"/>
                    </a:lnTo>
                    <a:lnTo>
                      <a:pt x="6127" y="4560"/>
                    </a:lnTo>
                    <a:lnTo>
                      <a:pt x="5842" y="5130"/>
                    </a:lnTo>
                    <a:lnTo>
                      <a:pt x="5486" y="5558"/>
                    </a:lnTo>
                    <a:lnTo>
                      <a:pt x="5059" y="5914"/>
                    </a:lnTo>
                    <a:lnTo>
                      <a:pt x="4560" y="6199"/>
                    </a:lnTo>
                    <a:lnTo>
                      <a:pt x="3990" y="6341"/>
                    </a:lnTo>
                    <a:lnTo>
                      <a:pt x="3420" y="6412"/>
                    </a:lnTo>
                    <a:lnTo>
                      <a:pt x="2850" y="6341"/>
                    </a:lnTo>
                    <a:lnTo>
                      <a:pt x="2280" y="6199"/>
                    </a:lnTo>
                    <a:lnTo>
                      <a:pt x="1782" y="5914"/>
                    </a:lnTo>
                    <a:lnTo>
                      <a:pt x="1354" y="5558"/>
                    </a:lnTo>
                    <a:lnTo>
                      <a:pt x="998" y="5130"/>
                    </a:lnTo>
                    <a:lnTo>
                      <a:pt x="713" y="4560"/>
                    </a:lnTo>
                    <a:lnTo>
                      <a:pt x="570" y="4061"/>
                    </a:lnTo>
                    <a:lnTo>
                      <a:pt x="499" y="3420"/>
                    </a:lnTo>
                    <a:lnTo>
                      <a:pt x="570" y="2850"/>
                    </a:lnTo>
                    <a:lnTo>
                      <a:pt x="713" y="2280"/>
                    </a:lnTo>
                    <a:lnTo>
                      <a:pt x="998" y="1782"/>
                    </a:lnTo>
                    <a:lnTo>
                      <a:pt x="1354" y="1354"/>
                    </a:lnTo>
                    <a:lnTo>
                      <a:pt x="1782" y="998"/>
                    </a:lnTo>
                    <a:lnTo>
                      <a:pt x="2280" y="713"/>
                    </a:lnTo>
                    <a:lnTo>
                      <a:pt x="2850" y="571"/>
                    </a:lnTo>
                    <a:lnTo>
                      <a:pt x="3420" y="499"/>
                    </a:lnTo>
                    <a:close/>
                    <a:moveTo>
                      <a:pt x="3420" y="1"/>
                    </a:moveTo>
                    <a:lnTo>
                      <a:pt x="2708" y="72"/>
                    </a:lnTo>
                    <a:lnTo>
                      <a:pt x="2067" y="286"/>
                    </a:lnTo>
                    <a:lnTo>
                      <a:pt x="1497" y="571"/>
                    </a:lnTo>
                    <a:lnTo>
                      <a:pt x="998" y="998"/>
                    </a:lnTo>
                    <a:lnTo>
                      <a:pt x="570" y="1497"/>
                    </a:lnTo>
                    <a:lnTo>
                      <a:pt x="286" y="2138"/>
                    </a:lnTo>
                    <a:lnTo>
                      <a:pt x="72" y="2779"/>
                    </a:lnTo>
                    <a:lnTo>
                      <a:pt x="1" y="3420"/>
                    </a:lnTo>
                    <a:lnTo>
                      <a:pt x="72" y="4133"/>
                    </a:lnTo>
                    <a:lnTo>
                      <a:pt x="286" y="4774"/>
                    </a:lnTo>
                    <a:lnTo>
                      <a:pt x="570" y="5344"/>
                    </a:lnTo>
                    <a:lnTo>
                      <a:pt x="998" y="5842"/>
                    </a:lnTo>
                    <a:lnTo>
                      <a:pt x="1497" y="6270"/>
                    </a:lnTo>
                    <a:lnTo>
                      <a:pt x="2067" y="6626"/>
                    </a:lnTo>
                    <a:lnTo>
                      <a:pt x="2708" y="6840"/>
                    </a:lnTo>
                    <a:lnTo>
                      <a:pt x="3420" y="6911"/>
                    </a:lnTo>
                    <a:lnTo>
                      <a:pt x="4133" y="6840"/>
                    </a:lnTo>
                    <a:lnTo>
                      <a:pt x="4774" y="6626"/>
                    </a:lnTo>
                    <a:lnTo>
                      <a:pt x="5344" y="6270"/>
                    </a:lnTo>
                    <a:lnTo>
                      <a:pt x="5842" y="5842"/>
                    </a:lnTo>
                    <a:lnTo>
                      <a:pt x="6270" y="5344"/>
                    </a:lnTo>
                    <a:lnTo>
                      <a:pt x="6555" y="4774"/>
                    </a:lnTo>
                    <a:lnTo>
                      <a:pt x="6768" y="4133"/>
                    </a:lnTo>
                    <a:lnTo>
                      <a:pt x="6840" y="3420"/>
                    </a:lnTo>
                    <a:lnTo>
                      <a:pt x="6768" y="2779"/>
                    </a:lnTo>
                    <a:lnTo>
                      <a:pt x="6555" y="2138"/>
                    </a:lnTo>
                    <a:lnTo>
                      <a:pt x="6270" y="1497"/>
                    </a:lnTo>
                    <a:lnTo>
                      <a:pt x="5842" y="998"/>
                    </a:lnTo>
                    <a:lnTo>
                      <a:pt x="5344" y="571"/>
                    </a:lnTo>
                    <a:lnTo>
                      <a:pt x="4774" y="286"/>
                    </a:lnTo>
                    <a:lnTo>
                      <a:pt x="4133" y="72"/>
                    </a:lnTo>
                    <a:lnTo>
                      <a:pt x="34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3"/>
              <p:cNvSpPr/>
              <p:nvPr/>
            </p:nvSpPr>
            <p:spPr>
              <a:xfrm>
                <a:off x="2202086" y="1067108"/>
                <a:ext cx="93349" cy="94332"/>
              </a:xfrm>
              <a:custGeom>
                <a:rect b="b" l="l" r="r" t="t"/>
                <a:pathLst>
                  <a:path extrusionOk="0" h="6912" w="6840">
                    <a:moveTo>
                      <a:pt x="3420" y="499"/>
                    </a:moveTo>
                    <a:lnTo>
                      <a:pt x="3990" y="571"/>
                    </a:lnTo>
                    <a:lnTo>
                      <a:pt x="4559" y="713"/>
                    </a:lnTo>
                    <a:lnTo>
                      <a:pt x="5058" y="998"/>
                    </a:lnTo>
                    <a:lnTo>
                      <a:pt x="5486" y="1354"/>
                    </a:lnTo>
                    <a:lnTo>
                      <a:pt x="5842" y="1782"/>
                    </a:lnTo>
                    <a:lnTo>
                      <a:pt x="6127" y="2280"/>
                    </a:lnTo>
                    <a:lnTo>
                      <a:pt x="6269" y="2850"/>
                    </a:lnTo>
                    <a:lnTo>
                      <a:pt x="6341" y="3420"/>
                    </a:lnTo>
                    <a:lnTo>
                      <a:pt x="6269" y="4061"/>
                    </a:lnTo>
                    <a:lnTo>
                      <a:pt x="6127" y="4560"/>
                    </a:lnTo>
                    <a:lnTo>
                      <a:pt x="5842" y="5130"/>
                    </a:lnTo>
                    <a:lnTo>
                      <a:pt x="5486" y="5558"/>
                    </a:lnTo>
                    <a:lnTo>
                      <a:pt x="5058" y="5914"/>
                    </a:lnTo>
                    <a:lnTo>
                      <a:pt x="4559" y="6199"/>
                    </a:lnTo>
                    <a:lnTo>
                      <a:pt x="3990" y="6341"/>
                    </a:lnTo>
                    <a:lnTo>
                      <a:pt x="3420" y="6412"/>
                    </a:lnTo>
                    <a:lnTo>
                      <a:pt x="2850" y="6341"/>
                    </a:lnTo>
                    <a:lnTo>
                      <a:pt x="2280" y="6199"/>
                    </a:lnTo>
                    <a:lnTo>
                      <a:pt x="1781" y="5914"/>
                    </a:lnTo>
                    <a:lnTo>
                      <a:pt x="1354" y="5558"/>
                    </a:lnTo>
                    <a:lnTo>
                      <a:pt x="997" y="5130"/>
                    </a:lnTo>
                    <a:lnTo>
                      <a:pt x="712" y="4560"/>
                    </a:lnTo>
                    <a:lnTo>
                      <a:pt x="499" y="4061"/>
                    </a:lnTo>
                    <a:lnTo>
                      <a:pt x="499" y="3420"/>
                    </a:lnTo>
                    <a:lnTo>
                      <a:pt x="499" y="2850"/>
                    </a:lnTo>
                    <a:lnTo>
                      <a:pt x="712" y="2280"/>
                    </a:lnTo>
                    <a:lnTo>
                      <a:pt x="997" y="1782"/>
                    </a:lnTo>
                    <a:lnTo>
                      <a:pt x="1354" y="1354"/>
                    </a:lnTo>
                    <a:lnTo>
                      <a:pt x="1781" y="998"/>
                    </a:lnTo>
                    <a:lnTo>
                      <a:pt x="2280" y="713"/>
                    </a:lnTo>
                    <a:lnTo>
                      <a:pt x="2850" y="571"/>
                    </a:lnTo>
                    <a:lnTo>
                      <a:pt x="3420" y="499"/>
                    </a:lnTo>
                    <a:close/>
                    <a:moveTo>
                      <a:pt x="3420" y="1"/>
                    </a:moveTo>
                    <a:lnTo>
                      <a:pt x="2707" y="72"/>
                    </a:lnTo>
                    <a:lnTo>
                      <a:pt x="2066" y="286"/>
                    </a:lnTo>
                    <a:lnTo>
                      <a:pt x="1496" y="571"/>
                    </a:lnTo>
                    <a:lnTo>
                      <a:pt x="997" y="998"/>
                    </a:lnTo>
                    <a:lnTo>
                      <a:pt x="570" y="1497"/>
                    </a:lnTo>
                    <a:lnTo>
                      <a:pt x="285" y="2138"/>
                    </a:lnTo>
                    <a:lnTo>
                      <a:pt x="71" y="2779"/>
                    </a:lnTo>
                    <a:lnTo>
                      <a:pt x="0" y="3420"/>
                    </a:lnTo>
                    <a:lnTo>
                      <a:pt x="71" y="4133"/>
                    </a:lnTo>
                    <a:lnTo>
                      <a:pt x="285" y="4774"/>
                    </a:lnTo>
                    <a:lnTo>
                      <a:pt x="570" y="5344"/>
                    </a:lnTo>
                    <a:lnTo>
                      <a:pt x="997" y="5842"/>
                    </a:lnTo>
                    <a:lnTo>
                      <a:pt x="1496" y="6270"/>
                    </a:lnTo>
                    <a:lnTo>
                      <a:pt x="2066" y="6626"/>
                    </a:lnTo>
                    <a:lnTo>
                      <a:pt x="2707" y="6840"/>
                    </a:lnTo>
                    <a:lnTo>
                      <a:pt x="3420" y="6911"/>
                    </a:lnTo>
                    <a:lnTo>
                      <a:pt x="4061" y="6840"/>
                    </a:lnTo>
                    <a:lnTo>
                      <a:pt x="4702" y="6626"/>
                    </a:lnTo>
                    <a:lnTo>
                      <a:pt x="5343" y="6270"/>
                    </a:lnTo>
                    <a:lnTo>
                      <a:pt x="5842" y="5842"/>
                    </a:lnTo>
                    <a:lnTo>
                      <a:pt x="6269" y="5344"/>
                    </a:lnTo>
                    <a:lnTo>
                      <a:pt x="6554" y="4774"/>
                    </a:lnTo>
                    <a:lnTo>
                      <a:pt x="6768" y="4133"/>
                    </a:lnTo>
                    <a:lnTo>
                      <a:pt x="6839" y="3420"/>
                    </a:lnTo>
                    <a:lnTo>
                      <a:pt x="6768" y="2779"/>
                    </a:lnTo>
                    <a:lnTo>
                      <a:pt x="6554" y="2138"/>
                    </a:lnTo>
                    <a:lnTo>
                      <a:pt x="6269" y="1497"/>
                    </a:lnTo>
                    <a:lnTo>
                      <a:pt x="5842" y="998"/>
                    </a:lnTo>
                    <a:lnTo>
                      <a:pt x="5343" y="571"/>
                    </a:lnTo>
                    <a:lnTo>
                      <a:pt x="4702" y="286"/>
                    </a:lnTo>
                    <a:lnTo>
                      <a:pt x="4061" y="72"/>
                    </a:lnTo>
                    <a:lnTo>
                      <a:pt x="34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3"/>
              <p:cNvSpPr/>
              <p:nvPr/>
            </p:nvSpPr>
            <p:spPr>
              <a:xfrm>
                <a:off x="2171939" y="1105034"/>
                <a:ext cx="37926" cy="6810"/>
              </a:xfrm>
              <a:custGeom>
                <a:rect b="b" l="l" r="r" t="t"/>
                <a:pathLst>
                  <a:path extrusionOk="0" h="499" w="2779">
                    <a:moveTo>
                      <a:pt x="1" y="0"/>
                    </a:moveTo>
                    <a:lnTo>
                      <a:pt x="1" y="499"/>
                    </a:lnTo>
                    <a:lnTo>
                      <a:pt x="2779" y="499"/>
                    </a:lnTo>
                    <a:lnTo>
                      <a:pt x="27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3"/>
              <p:cNvSpPr/>
              <p:nvPr/>
            </p:nvSpPr>
            <p:spPr>
              <a:xfrm>
                <a:off x="2045551" y="1064187"/>
                <a:ext cx="46674" cy="34051"/>
              </a:xfrm>
              <a:custGeom>
                <a:rect b="b" l="l" r="r" t="t"/>
                <a:pathLst>
                  <a:path extrusionOk="0" h="2495" w="3420">
                    <a:moveTo>
                      <a:pt x="285" y="1"/>
                    </a:moveTo>
                    <a:lnTo>
                      <a:pt x="0" y="428"/>
                    </a:lnTo>
                    <a:lnTo>
                      <a:pt x="3206" y="2494"/>
                    </a:lnTo>
                    <a:lnTo>
                      <a:pt x="3420" y="2138"/>
                    </a:lnTo>
                    <a:lnTo>
                      <a:pt x="2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3"/>
              <p:cNvSpPr/>
              <p:nvPr/>
            </p:nvSpPr>
            <p:spPr>
              <a:xfrm>
                <a:off x="2290548" y="1075856"/>
                <a:ext cx="46688" cy="23351"/>
              </a:xfrm>
              <a:custGeom>
                <a:rect b="b" l="l" r="r" t="t"/>
                <a:pathLst>
                  <a:path extrusionOk="0" h="1711" w="3421">
                    <a:moveTo>
                      <a:pt x="3207" y="1"/>
                    </a:moveTo>
                    <a:lnTo>
                      <a:pt x="1" y="1212"/>
                    </a:lnTo>
                    <a:lnTo>
                      <a:pt x="215" y="1711"/>
                    </a:lnTo>
                    <a:lnTo>
                      <a:pt x="3421" y="428"/>
                    </a:lnTo>
                    <a:lnTo>
                      <a:pt x="3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3"/>
              <p:cNvSpPr/>
              <p:nvPr/>
            </p:nvSpPr>
            <p:spPr>
              <a:xfrm>
                <a:off x="2068875" y="883360"/>
                <a:ext cx="138085" cy="180843"/>
              </a:xfrm>
              <a:custGeom>
                <a:rect b="b" l="l" r="r" t="t"/>
                <a:pathLst>
                  <a:path extrusionOk="0" h="13251" w="10118">
                    <a:moveTo>
                      <a:pt x="10117" y="0"/>
                    </a:moveTo>
                    <a:lnTo>
                      <a:pt x="9619" y="71"/>
                    </a:lnTo>
                    <a:lnTo>
                      <a:pt x="9690" y="997"/>
                    </a:lnTo>
                    <a:lnTo>
                      <a:pt x="9619" y="1995"/>
                    </a:lnTo>
                    <a:lnTo>
                      <a:pt x="9547" y="2850"/>
                    </a:lnTo>
                    <a:lnTo>
                      <a:pt x="9405" y="3705"/>
                    </a:lnTo>
                    <a:lnTo>
                      <a:pt x="9262" y="4488"/>
                    </a:lnTo>
                    <a:lnTo>
                      <a:pt x="9049" y="5201"/>
                    </a:lnTo>
                    <a:lnTo>
                      <a:pt x="8764" y="5913"/>
                    </a:lnTo>
                    <a:lnTo>
                      <a:pt x="8479" y="6626"/>
                    </a:lnTo>
                    <a:lnTo>
                      <a:pt x="8122" y="7195"/>
                    </a:lnTo>
                    <a:lnTo>
                      <a:pt x="7766" y="7765"/>
                    </a:lnTo>
                    <a:lnTo>
                      <a:pt x="6983" y="8834"/>
                    </a:lnTo>
                    <a:lnTo>
                      <a:pt x="6128" y="9689"/>
                    </a:lnTo>
                    <a:lnTo>
                      <a:pt x="5202" y="10473"/>
                    </a:lnTo>
                    <a:lnTo>
                      <a:pt x="4275" y="11043"/>
                    </a:lnTo>
                    <a:lnTo>
                      <a:pt x="3421" y="11541"/>
                    </a:lnTo>
                    <a:lnTo>
                      <a:pt x="2566" y="11969"/>
                    </a:lnTo>
                    <a:lnTo>
                      <a:pt x="1782" y="12254"/>
                    </a:lnTo>
                    <a:lnTo>
                      <a:pt x="571" y="12681"/>
                    </a:lnTo>
                    <a:lnTo>
                      <a:pt x="1" y="12752"/>
                    </a:lnTo>
                    <a:lnTo>
                      <a:pt x="72" y="13251"/>
                    </a:lnTo>
                    <a:lnTo>
                      <a:pt x="571" y="13108"/>
                    </a:lnTo>
                    <a:lnTo>
                      <a:pt x="1782" y="12752"/>
                    </a:lnTo>
                    <a:lnTo>
                      <a:pt x="2566" y="12467"/>
                    </a:lnTo>
                    <a:lnTo>
                      <a:pt x="3492" y="12040"/>
                    </a:lnTo>
                    <a:lnTo>
                      <a:pt x="4418" y="11541"/>
                    </a:lnTo>
                    <a:lnTo>
                      <a:pt x="5344" y="10900"/>
                    </a:lnTo>
                    <a:lnTo>
                      <a:pt x="6270" y="10188"/>
                    </a:lnTo>
                    <a:lnTo>
                      <a:pt x="7125" y="9333"/>
                    </a:lnTo>
                    <a:lnTo>
                      <a:pt x="7980" y="8264"/>
                    </a:lnTo>
                    <a:lnTo>
                      <a:pt x="8407" y="7694"/>
                    </a:lnTo>
                    <a:lnTo>
                      <a:pt x="8764" y="7053"/>
                    </a:lnTo>
                    <a:lnTo>
                      <a:pt x="9120" y="6341"/>
                    </a:lnTo>
                    <a:lnTo>
                      <a:pt x="9405" y="5557"/>
                    </a:lnTo>
                    <a:lnTo>
                      <a:pt x="9619" y="4773"/>
                    </a:lnTo>
                    <a:lnTo>
                      <a:pt x="9832" y="3918"/>
                    </a:lnTo>
                    <a:lnTo>
                      <a:pt x="10046" y="3063"/>
                    </a:lnTo>
                    <a:lnTo>
                      <a:pt x="10117" y="2066"/>
                    </a:lnTo>
                    <a:lnTo>
                      <a:pt x="10117" y="1069"/>
                    </a:lnTo>
                    <a:lnTo>
                      <a:pt x="1011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3"/>
              <p:cNvSpPr/>
              <p:nvPr/>
            </p:nvSpPr>
            <p:spPr>
              <a:xfrm>
                <a:off x="2103880" y="726825"/>
                <a:ext cx="59326" cy="136134"/>
              </a:xfrm>
              <a:custGeom>
                <a:rect b="b" l="l" r="r" t="t"/>
                <a:pathLst>
                  <a:path extrusionOk="0" h="9975" w="4347">
                    <a:moveTo>
                      <a:pt x="4061" y="0"/>
                    </a:moveTo>
                    <a:lnTo>
                      <a:pt x="3278" y="784"/>
                    </a:lnTo>
                    <a:lnTo>
                      <a:pt x="2565" y="1568"/>
                    </a:lnTo>
                    <a:lnTo>
                      <a:pt x="1710" y="2636"/>
                    </a:lnTo>
                    <a:lnTo>
                      <a:pt x="998" y="3776"/>
                    </a:lnTo>
                    <a:lnTo>
                      <a:pt x="642" y="4346"/>
                    </a:lnTo>
                    <a:lnTo>
                      <a:pt x="357" y="4987"/>
                    </a:lnTo>
                    <a:lnTo>
                      <a:pt x="143" y="5557"/>
                    </a:lnTo>
                    <a:lnTo>
                      <a:pt x="72" y="6198"/>
                    </a:lnTo>
                    <a:lnTo>
                      <a:pt x="1" y="6839"/>
                    </a:lnTo>
                    <a:lnTo>
                      <a:pt x="72" y="7409"/>
                    </a:lnTo>
                    <a:lnTo>
                      <a:pt x="214" y="7837"/>
                    </a:lnTo>
                    <a:lnTo>
                      <a:pt x="357" y="8264"/>
                    </a:lnTo>
                    <a:lnTo>
                      <a:pt x="642" y="8620"/>
                    </a:lnTo>
                    <a:lnTo>
                      <a:pt x="927" y="8905"/>
                    </a:lnTo>
                    <a:lnTo>
                      <a:pt x="1354" y="9262"/>
                    </a:lnTo>
                    <a:lnTo>
                      <a:pt x="1782" y="9547"/>
                    </a:lnTo>
                    <a:lnTo>
                      <a:pt x="2280" y="9760"/>
                    </a:lnTo>
                    <a:lnTo>
                      <a:pt x="2850" y="9974"/>
                    </a:lnTo>
                    <a:lnTo>
                      <a:pt x="2993" y="9547"/>
                    </a:lnTo>
                    <a:lnTo>
                      <a:pt x="2494" y="9333"/>
                    </a:lnTo>
                    <a:lnTo>
                      <a:pt x="1995" y="9119"/>
                    </a:lnTo>
                    <a:lnTo>
                      <a:pt x="1639" y="8905"/>
                    </a:lnTo>
                    <a:lnTo>
                      <a:pt x="1283" y="8620"/>
                    </a:lnTo>
                    <a:lnTo>
                      <a:pt x="998" y="8335"/>
                    </a:lnTo>
                    <a:lnTo>
                      <a:pt x="784" y="7979"/>
                    </a:lnTo>
                    <a:lnTo>
                      <a:pt x="642" y="7694"/>
                    </a:lnTo>
                    <a:lnTo>
                      <a:pt x="499" y="7338"/>
                    </a:lnTo>
                    <a:lnTo>
                      <a:pt x="499" y="6768"/>
                    </a:lnTo>
                    <a:lnTo>
                      <a:pt x="499" y="6198"/>
                    </a:lnTo>
                    <a:lnTo>
                      <a:pt x="642" y="5628"/>
                    </a:lnTo>
                    <a:lnTo>
                      <a:pt x="856" y="5058"/>
                    </a:lnTo>
                    <a:lnTo>
                      <a:pt x="1140" y="4417"/>
                    </a:lnTo>
                    <a:lnTo>
                      <a:pt x="1497" y="3847"/>
                    </a:lnTo>
                    <a:lnTo>
                      <a:pt x="2209" y="2779"/>
                    </a:lnTo>
                    <a:lnTo>
                      <a:pt x="2993" y="1853"/>
                    </a:lnTo>
                    <a:lnTo>
                      <a:pt x="3634" y="1069"/>
                    </a:lnTo>
                    <a:lnTo>
                      <a:pt x="4346" y="356"/>
                    </a:lnTo>
                    <a:lnTo>
                      <a:pt x="406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3"/>
              <p:cNvSpPr/>
              <p:nvPr/>
            </p:nvSpPr>
            <p:spPr>
              <a:xfrm>
                <a:off x="2264305" y="764737"/>
                <a:ext cx="53485" cy="113766"/>
              </a:xfrm>
              <a:custGeom>
                <a:rect b="b" l="l" r="r" t="t"/>
                <a:pathLst>
                  <a:path extrusionOk="0" h="8336" w="3919">
                    <a:moveTo>
                      <a:pt x="2209" y="1"/>
                    </a:moveTo>
                    <a:lnTo>
                      <a:pt x="1853" y="286"/>
                    </a:lnTo>
                    <a:lnTo>
                      <a:pt x="2351" y="1069"/>
                    </a:lnTo>
                    <a:lnTo>
                      <a:pt x="2708" y="1710"/>
                    </a:lnTo>
                    <a:lnTo>
                      <a:pt x="2993" y="2423"/>
                    </a:lnTo>
                    <a:lnTo>
                      <a:pt x="3206" y="3064"/>
                    </a:lnTo>
                    <a:lnTo>
                      <a:pt x="3349" y="3705"/>
                    </a:lnTo>
                    <a:lnTo>
                      <a:pt x="3420" y="4275"/>
                    </a:lnTo>
                    <a:lnTo>
                      <a:pt x="3349" y="4845"/>
                    </a:lnTo>
                    <a:lnTo>
                      <a:pt x="3206" y="5344"/>
                    </a:lnTo>
                    <a:lnTo>
                      <a:pt x="3064" y="5700"/>
                    </a:lnTo>
                    <a:lnTo>
                      <a:pt x="2850" y="5985"/>
                    </a:lnTo>
                    <a:lnTo>
                      <a:pt x="2423" y="6555"/>
                    </a:lnTo>
                    <a:lnTo>
                      <a:pt x="1924" y="6982"/>
                    </a:lnTo>
                    <a:lnTo>
                      <a:pt x="1354" y="7339"/>
                    </a:lnTo>
                    <a:lnTo>
                      <a:pt x="855" y="7552"/>
                    </a:lnTo>
                    <a:lnTo>
                      <a:pt x="428" y="7766"/>
                    </a:lnTo>
                    <a:lnTo>
                      <a:pt x="0" y="7908"/>
                    </a:lnTo>
                    <a:lnTo>
                      <a:pt x="143" y="8336"/>
                    </a:lnTo>
                    <a:lnTo>
                      <a:pt x="642" y="8193"/>
                    </a:lnTo>
                    <a:lnTo>
                      <a:pt x="1069" y="7980"/>
                    </a:lnTo>
                    <a:lnTo>
                      <a:pt x="1639" y="7766"/>
                    </a:lnTo>
                    <a:lnTo>
                      <a:pt x="2209" y="7339"/>
                    </a:lnTo>
                    <a:lnTo>
                      <a:pt x="2779" y="6840"/>
                    </a:lnTo>
                    <a:lnTo>
                      <a:pt x="3278" y="6270"/>
                    </a:lnTo>
                    <a:lnTo>
                      <a:pt x="3491" y="5914"/>
                    </a:lnTo>
                    <a:lnTo>
                      <a:pt x="3634" y="5486"/>
                    </a:lnTo>
                    <a:lnTo>
                      <a:pt x="3848" y="4916"/>
                    </a:lnTo>
                    <a:lnTo>
                      <a:pt x="3919" y="4275"/>
                    </a:lnTo>
                    <a:lnTo>
                      <a:pt x="3848" y="3634"/>
                    </a:lnTo>
                    <a:lnTo>
                      <a:pt x="3705" y="2993"/>
                    </a:lnTo>
                    <a:lnTo>
                      <a:pt x="3491" y="2280"/>
                    </a:lnTo>
                    <a:lnTo>
                      <a:pt x="3135" y="1568"/>
                    </a:lnTo>
                    <a:lnTo>
                      <a:pt x="2708" y="784"/>
                    </a:lnTo>
                    <a:lnTo>
                      <a:pt x="220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3"/>
              <p:cNvSpPr/>
              <p:nvPr/>
            </p:nvSpPr>
            <p:spPr>
              <a:xfrm>
                <a:off x="1926929" y="854182"/>
                <a:ext cx="176967" cy="428791"/>
              </a:xfrm>
              <a:custGeom>
                <a:rect b="b" l="l" r="r" t="t"/>
                <a:pathLst>
                  <a:path extrusionOk="0" h="31419" w="12967">
                    <a:moveTo>
                      <a:pt x="11756" y="1"/>
                    </a:moveTo>
                    <a:lnTo>
                      <a:pt x="11186" y="143"/>
                    </a:lnTo>
                    <a:lnTo>
                      <a:pt x="10544" y="286"/>
                    </a:lnTo>
                    <a:lnTo>
                      <a:pt x="9832" y="642"/>
                    </a:lnTo>
                    <a:lnTo>
                      <a:pt x="9191" y="998"/>
                    </a:lnTo>
                    <a:lnTo>
                      <a:pt x="8478" y="1497"/>
                    </a:lnTo>
                    <a:lnTo>
                      <a:pt x="7837" y="2138"/>
                    </a:lnTo>
                    <a:lnTo>
                      <a:pt x="6982" y="3064"/>
                    </a:lnTo>
                    <a:lnTo>
                      <a:pt x="6127" y="4133"/>
                    </a:lnTo>
                    <a:lnTo>
                      <a:pt x="5415" y="5344"/>
                    </a:lnTo>
                    <a:lnTo>
                      <a:pt x="4774" y="6626"/>
                    </a:lnTo>
                    <a:lnTo>
                      <a:pt x="4275" y="7837"/>
                    </a:lnTo>
                    <a:lnTo>
                      <a:pt x="4133" y="8479"/>
                    </a:lnTo>
                    <a:lnTo>
                      <a:pt x="3990" y="9120"/>
                    </a:lnTo>
                    <a:lnTo>
                      <a:pt x="3919" y="9690"/>
                    </a:lnTo>
                    <a:lnTo>
                      <a:pt x="3919" y="10260"/>
                    </a:lnTo>
                    <a:lnTo>
                      <a:pt x="3919" y="10830"/>
                    </a:lnTo>
                    <a:lnTo>
                      <a:pt x="4061" y="11328"/>
                    </a:lnTo>
                    <a:lnTo>
                      <a:pt x="4204" y="12112"/>
                    </a:lnTo>
                    <a:lnTo>
                      <a:pt x="4275" y="12824"/>
                    </a:lnTo>
                    <a:lnTo>
                      <a:pt x="4204" y="13394"/>
                    </a:lnTo>
                    <a:lnTo>
                      <a:pt x="4061" y="13893"/>
                    </a:lnTo>
                    <a:lnTo>
                      <a:pt x="3848" y="14392"/>
                    </a:lnTo>
                    <a:lnTo>
                      <a:pt x="3563" y="14819"/>
                    </a:lnTo>
                    <a:lnTo>
                      <a:pt x="2850" y="15674"/>
                    </a:lnTo>
                    <a:lnTo>
                      <a:pt x="2138" y="16600"/>
                    </a:lnTo>
                    <a:lnTo>
                      <a:pt x="1710" y="17170"/>
                    </a:lnTo>
                    <a:lnTo>
                      <a:pt x="1354" y="17740"/>
                    </a:lnTo>
                    <a:lnTo>
                      <a:pt x="998" y="18452"/>
                    </a:lnTo>
                    <a:lnTo>
                      <a:pt x="713" y="19165"/>
                    </a:lnTo>
                    <a:lnTo>
                      <a:pt x="428" y="20091"/>
                    </a:lnTo>
                    <a:lnTo>
                      <a:pt x="214" y="21088"/>
                    </a:lnTo>
                    <a:lnTo>
                      <a:pt x="72" y="22157"/>
                    </a:lnTo>
                    <a:lnTo>
                      <a:pt x="1" y="23154"/>
                    </a:lnTo>
                    <a:lnTo>
                      <a:pt x="1" y="24152"/>
                    </a:lnTo>
                    <a:lnTo>
                      <a:pt x="143" y="25078"/>
                    </a:lnTo>
                    <a:lnTo>
                      <a:pt x="214" y="26004"/>
                    </a:lnTo>
                    <a:lnTo>
                      <a:pt x="428" y="26859"/>
                    </a:lnTo>
                    <a:lnTo>
                      <a:pt x="856" y="28355"/>
                    </a:lnTo>
                    <a:lnTo>
                      <a:pt x="1354" y="29637"/>
                    </a:lnTo>
                    <a:lnTo>
                      <a:pt x="1853" y="30563"/>
                    </a:lnTo>
                    <a:lnTo>
                      <a:pt x="2280" y="31418"/>
                    </a:lnTo>
                    <a:lnTo>
                      <a:pt x="2708" y="31205"/>
                    </a:lnTo>
                    <a:lnTo>
                      <a:pt x="2209" y="30350"/>
                    </a:lnTo>
                    <a:lnTo>
                      <a:pt x="1782" y="29424"/>
                    </a:lnTo>
                    <a:lnTo>
                      <a:pt x="1283" y="28212"/>
                    </a:lnTo>
                    <a:lnTo>
                      <a:pt x="856" y="26716"/>
                    </a:lnTo>
                    <a:lnTo>
                      <a:pt x="713" y="25933"/>
                    </a:lnTo>
                    <a:lnTo>
                      <a:pt x="571" y="25007"/>
                    </a:lnTo>
                    <a:lnTo>
                      <a:pt x="499" y="24152"/>
                    </a:lnTo>
                    <a:lnTo>
                      <a:pt x="499" y="23154"/>
                    </a:lnTo>
                    <a:lnTo>
                      <a:pt x="571" y="22228"/>
                    </a:lnTo>
                    <a:lnTo>
                      <a:pt x="642" y="21231"/>
                    </a:lnTo>
                    <a:lnTo>
                      <a:pt x="856" y="20233"/>
                    </a:lnTo>
                    <a:lnTo>
                      <a:pt x="1141" y="19378"/>
                    </a:lnTo>
                    <a:lnTo>
                      <a:pt x="1425" y="18595"/>
                    </a:lnTo>
                    <a:lnTo>
                      <a:pt x="1782" y="17954"/>
                    </a:lnTo>
                    <a:lnTo>
                      <a:pt x="2138" y="17384"/>
                    </a:lnTo>
                    <a:lnTo>
                      <a:pt x="2494" y="16885"/>
                    </a:lnTo>
                    <a:lnTo>
                      <a:pt x="3207" y="16030"/>
                    </a:lnTo>
                    <a:lnTo>
                      <a:pt x="3990" y="15104"/>
                    </a:lnTo>
                    <a:lnTo>
                      <a:pt x="4275" y="14605"/>
                    </a:lnTo>
                    <a:lnTo>
                      <a:pt x="4560" y="14107"/>
                    </a:lnTo>
                    <a:lnTo>
                      <a:pt x="4703" y="13537"/>
                    </a:lnTo>
                    <a:lnTo>
                      <a:pt x="4774" y="12824"/>
                    </a:lnTo>
                    <a:lnTo>
                      <a:pt x="4703" y="12112"/>
                    </a:lnTo>
                    <a:lnTo>
                      <a:pt x="4489" y="11257"/>
                    </a:lnTo>
                    <a:lnTo>
                      <a:pt x="4418" y="10758"/>
                    </a:lnTo>
                    <a:lnTo>
                      <a:pt x="4346" y="10331"/>
                    </a:lnTo>
                    <a:lnTo>
                      <a:pt x="4418" y="9832"/>
                    </a:lnTo>
                    <a:lnTo>
                      <a:pt x="4418" y="9262"/>
                    </a:lnTo>
                    <a:lnTo>
                      <a:pt x="4703" y="8122"/>
                    </a:lnTo>
                    <a:lnTo>
                      <a:pt x="5130" y="6983"/>
                    </a:lnTo>
                    <a:lnTo>
                      <a:pt x="5700" y="5771"/>
                    </a:lnTo>
                    <a:lnTo>
                      <a:pt x="6412" y="4560"/>
                    </a:lnTo>
                    <a:lnTo>
                      <a:pt x="7196" y="3492"/>
                    </a:lnTo>
                    <a:lnTo>
                      <a:pt x="8193" y="2494"/>
                    </a:lnTo>
                    <a:lnTo>
                      <a:pt x="8763" y="1924"/>
                    </a:lnTo>
                    <a:lnTo>
                      <a:pt x="9405" y="1426"/>
                    </a:lnTo>
                    <a:lnTo>
                      <a:pt x="10046" y="1069"/>
                    </a:lnTo>
                    <a:lnTo>
                      <a:pt x="10616" y="785"/>
                    </a:lnTo>
                    <a:lnTo>
                      <a:pt x="11186" y="571"/>
                    </a:lnTo>
                    <a:lnTo>
                      <a:pt x="11756" y="500"/>
                    </a:lnTo>
                    <a:lnTo>
                      <a:pt x="12325" y="500"/>
                    </a:lnTo>
                    <a:lnTo>
                      <a:pt x="12824" y="642"/>
                    </a:lnTo>
                    <a:lnTo>
                      <a:pt x="12967" y="215"/>
                    </a:lnTo>
                    <a:lnTo>
                      <a:pt x="12397" y="72"/>
                    </a:lnTo>
                    <a:lnTo>
                      <a:pt x="1175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3"/>
              <p:cNvSpPr/>
              <p:nvPr/>
            </p:nvSpPr>
            <p:spPr>
              <a:xfrm>
                <a:off x="2022214" y="875581"/>
                <a:ext cx="158488" cy="149740"/>
              </a:xfrm>
              <a:custGeom>
                <a:rect b="b" l="l" r="r" t="t"/>
                <a:pathLst>
                  <a:path extrusionOk="0" h="10972" w="11613">
                    <a:moveTo>
                      <a:pt x="10473" y="0"/>
                    </a:moveTo>
                    <a:lnTo>
                      <a:pt x="10259" y="143"/>
                    </a:lnTo>
                    <a:lnTo>
                      <a:pt x="9974" y="428"/>
                    </a:lnTo>
                    <a:lnTo>
                      <a:pt x="9618" y="998"/>
                    </a:lnTo>
                    <a:lnTo>
                      <a:pt x="9048" y="1567"/>
                    </a:lnTo>
                    <a:lnTo>
                      <a:pt x="7694" y="2992"/>
                    </a:lnTo>
                    <a:lnTo>
                      <a:pt x="6127" y="4488"/>
                    </a:lnTo>
                    <a:lnTo>
                      <a:pt x="4346" y="6056"/>
                    </a:lnTo>
                    <a:lnTo>
                      <a:pt x="1354" y="8763"/>
                    </a:lnTo>
                    <a:lnTo>
                      <a:pt x="0" y="9903"/>
                    </a:lnTo>
                    <a:lnTo>
                      <a:pt x="357" y="10259"/>
                    </a:lnTo>
                    <a:lnTo>
                      <a:pt x="1781" y="9048"/>
                    </a:lnTo>
                    <a:lnTo>
                      <a:pt x="4845" y="6341"/>
                    </a:lnTo>
                    <a:lnTo>
                      <a:pt x="6483" y="4773"/>
                    </a:lnTo>
                    <a:lnTo>
                      <a:pt x="8122" y="3277"/>
                    </a:lnTo>
                    <a:lnTo>
                      <a:pt x="9475" y="1852"/>
                    </a:lnTo>
                    <a:lnTo>
                      <a:pt x="9974" y="1283"/>
                    </a:lnTo>
                    <a:lnTo>
                      <a:pt x="10402" y="713"/>
                    </a:lnTo>
                    <a:lnTo>
                      <a:pt x="10615" y="499"/>
                    </a:lnTo>
                    <a:lnTo>
                      <a:pt x="10758" y="428"/>
                    </a:lnTo>
                    <a:lnTo>
                      <a:pt x="10900" y="641"/>
                    </a:lnTo>
                    <a:lnTo>
                      <a:pt x="11043" y="998"/>
                    </a:lnTo>
                    <a:lnTo>
                      <a:pt x="11114" y="1639"/>
                    </a:lnTo>
                    <a:lnTo>
                      <a:pt x="11114" y="2565"/>
                    </a:lnTo>
                    <a:lnTo>
                      <a:pt x="10972" y="3705"/>
                    </a:lnTo>
                    <a:lnTo>
                      <a:pt x="10687" y="4916"/>
                    </a:lnTo>
                    <a:lnTo>
                      <a:pt x="10473" y="5557"/>
                    </a:lnTo>
                    <a:lnTo>
                      <a:pt x="10259" y="6127"/>
                    </a:lnTo>
                    <a:lnTo>
                      <a:pt x="9974" y="6697"/>
                    </a:lnTo>
                    <a:lnTo>
                      <a:pt x="9618" y="7267"/>
                    </a:lnTo>
                    <a:lnTo>
                      <a:pt x="9190" y="7837"/>
                    </a:lnTo>
                    <a:lnTo>
                      <a:pt x="8763" y="8335"/>
                    </a:lnTo>
                    <a:lnTo>
                      <a:pt x="8264" y="8834"/>
                    </a:lnTo>
                    <a:lnTo>
                      <a:pt x="7694" y="9262"/>
                    </a:lnTo>
                    <a:lnTo>
                      <a:pt x="7124" y="9618"/>
                    </a:lnTo>
                    <a:lnTo>
                      <a:pt x="6483" y="9974"/>
                    </a:lnTo>
                    <a:lnTo>
                      <a:pt x="5771" y="10259"/>
                    </a:lnTo>
                    <a:lnTo>
                      <a:pt x="4987" y="10473"/>
                    </a:lnTo>
                    <a:lnTo>
                      <a:pt x="5058" y="10971"/>
                    </a:lnTo>
                    <a:lnTo>
                      <a:pt x="5913" y="10686"/>
                    </a:lnTo>
                    <a:lnTo>
                      <a:pt x="6626" y="10401"/>
                    </a:lnTo>
                    <a:lnTo>
                      <a:pt x="7338" y="10045"/>
                    </a:lnTo>
                    <a:lnTo>
                      <a:pt x="7979" y="9618"/>
                    </a:lnTo>
                    <a:lnTo>
                      <a:pt x="8549" y="9190"/>
                    </a:lnTo>
                    <a:lnTo>
                      <a:pt x="9119" y="8692"/>
                    </a:lnTo>
                    <a:lnTo>
                      <a:pt x="9547" y="8122"/>
                    </a:lnTo>
                    <a:lnTo>
                      <a:pt x="9974" y="7552"/>
                    </a:lnTo>
                    <a:lnTo>
                      <a:pt x="10330" y="6982"/>
                    </a:lnTo>
                    <a:lnTo>
                      <a:pt x="10687" y="6341"/>
                    </a:lnTo>
                    <a:lnTo>
                      <a:pt x="10900" y="5699"/>
                    </a:lnTo>
                    <a:lnTo>
                      <a:pt x="11185" y="5130"/>
                    </a:lnTo>
                    <a:lnTo>
                      <a:pt x="11470" y="3847"/>
                    </a:lnTo>
                    <a:lnTo>
                      <a:pt x="11613" y="2565"/>
                    </a:lnTo>
                    <a:lnTo>
                      <a:pt x="11613" y="1781"/>
                    </a:lnTo>
                    <a:lnTo>
                      <a:pt x="11541" y="998"/>
                    </a:lnTo>
                    <a:lnTo>
                      <a:pt x="11399" y="641"/>
                    </a:lnTo>
                    <a:lnTo>
                      <a:pt x="11256" y="356"/>
                    </a:lnTo>
                    <a:lnTo>
                      <a:pt x="11114" y="143"/>
                    </a:lnTo>
                    <a:lnTo>
                      <a:pt x="109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3"/>
              <p:cNvSpPr/>
              <p:nvPr/>
            </p:nvSpPr>
            <p:spPr>
              <a:xfrm>
                <a:off x="2185546" y="766689"/>
                <a:ext cx="21413" cy="70012"/>
              </a:xfrm>
              <a:custGeom>
                <a:rect b="b" l="l" r="r" t="t"/>
                <a:pathLst>
                  <a:path extrusionOk="0" h="5130" w="1569">
                    <a:moveTo>
                      <a:pt x="143" y="0"/>
                    </a:moveTo>
                    <a:lnTo>
                      <a:pt x="72" y="570"/>
                    </a:lnTo>
                    <a:lnTo>
                      <a:pt x="1" y="1211"/>
                    </a:lnTo>
                    <a:lnTo>
                      <a:pt x="1" y="1924"/>
                    </a:lnTo>
                    <a:lnTo>
                      <a:pt x="72" y="2779"/>
                    </a:lnTo>
                    <a:lnTo>
                      <a:pt x="286" y="3633"/>
                    </a:lnTo>
                    <a:lnTo>
                      <a:pt x="500" y="3990"/>
                    </a:lnTo>
                    <a:lnTo>
                      <a:pt x="713" y="4417"/>
                    </a:lnTo>
                    <a:lnTo>
                      <a:pt x="927" y="4773"/>
                    </a:lnTo>
                    <a:lnTo>
                      <a:pt x="1283" y="5130"/>
                    </a:lnTo>
                    <a:lnTo>
                      <a:pt x="1568" y="4773"/>
                    </a:lnTo>
                    <a:lnTo>
                      <a:pt x="1283" y="4488"/>
                    </a:lnTo>
                    <a:lnTo>
                      <a:pt x="1070" y="4132"/>
                    </a:lnTo>
                    <a:lnTo>
                      <a:pt x="856" y="3776"/>
                    </a:lnTo>
                    <a:lnTo>
                      <a:pt x="713" y="3420"/>
                    </a:lnTo>
                    <a:lnTo>
                      <a:pt x="571" y="2636"/>
                    </a:lnTo>
                    <a:lnTo>
                      <a:pt x="500" y="1852"/>
                    </a:lnTo>
                    <a:lnTo>
                      <a:pt x="500" y="1140"/>
                    </a:lnTo>
                    <a:lnTo>
                      <a:pt x="571" y="641"/>
                    </a:lnTo>
                    <a:lnTo>
                      <a:pt x="642" y="71"/>
                    </a:lnTo>
                    <a:lnTo>
                      <a:pt x="14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3"/>
              <p:cNvSpPr/>
              <p:nvPr/>
            </p:nvSpPr>
            <p:spPr>
              <a:xfrm>
                <a:off x="2211803" y="750162"/>
                <a:ext cx="46688" cy="87508"/>
              </a:xfrm>
              <a:custGeom>
                <a:rect b="b" l="l" r="r" t="t"/>
                <a:pathLst>
                  <a:path extrusionOk="0" h="6412" w="3421">
                    <a:moveTo>
                      <a:pt x="2209" y="0"/>
                    </a:moveTo>
                    <a:lnTo>
                      <a:pt x="2066" y="570"/>
                    </a:lnTo>
                    <a:lnTo>
                      <a:pt x="1710" y="1995"/>
                    </a:lnTo>
                    <a:lnTo>
                      <a:pt x="1496" y="2921"/>
                    </a:lnTo>
                    <a:lnTo>
                      <a:pt x="1140" y="3918"/>
                    </a:lnTo>
                    <a:lnTo>
                      <a:pt x="642" y="4987"/>
                    </a:lnTo>
                    <a:lnTo>
                      <a:pt x="143" y="6056"/>
                    </a:lnTo>
                    <a:lnTo>
                      <a:pt x="0" y="6341"/>
                    </a:lnTo>
                    <a:lnTo>
                      <a:pt x="285" y="6412"/>
                    </a:lnTo>
                    <a:lnTo>
                      <a:pt x="998" y="6412"/>
                    </a:lnTo>
                    <a:lnTo>
                      <a:pt x="1425" y="6341"/>
                    </a:lnTo>
                    <a:lnTo>
                      <a:pt x="1924" y="6127"/>
                    </a:lnTo>
                    <a:lnTo>
                      <a:pt x="2423" y="5771"/>
                    </a:lnTo>
                    <a:lnTo>
                      <a:pt x="2636" y="5557"/>
                    </a:lnTo>
                    <a:lnTo>
                      <a:pt x="2921" y="5201"/>
                    </a:lnTo>
                    <a:lnTo>
                      <a:pt x="3064" y="4916"/>
                    </a:lnTo>
                    <a:lnTo>
                      <a:pt x="3206" y="4488"/>
                    </a:lnTo>
                    <a:lnTo>
                      <a:pt x="3349" y="4061"/>
                    </a:lnTo>
                    <a:lnTo>
                      <a:pt x="3420" y="3633"/>
                    </a:lnTo>
                    <a:lnTo>
                      <a:pt x="3420" y="2636"/>
                    </a:lnTo>
                    <a:lnTo>
                      <a:pt x="2993" y="2636"/>
                    </a:lnTo>
                    <a:lnTo>
                      <a:pt x="2921" y="3562"/>
                    </a:lnTo>
                    <a:lnTo>
                      <a:pt x="2779" y="4346"/>
                    </a:lnTo>
                    <a:lnTo>
                      <a:pt x="2494" y="4916"/>
                    </a:lnTo>
                    <a:lnTo>
                      <a:pt x="2351" y="5201"/>
                    </a:lnTo>
                    <a:lnTo>
                      <a:pt x="2138" y="5414"/>
                    </a:lnTo>
                    <a:lnTo>
                      <a:pt x="1781" y="5699"/>
                    </a:lnTo>
                    <a:lnTo>
                      <a:pt x="1354" y="5842"/>
                    </a:lnTo>
                    <a:lnTo>
                      <a:pt x="1069" y="5913"/>
                    </a:lnTo>
                    <a:lnTo>
                      <a:pt x="784" y="5913"/>
                    </a:lnTo>
                    <a:lnTo>
                      <a:pt x="1212" y="4916"/>
                    </a:lnTo>
                    <a:lnTo>
                      <a:pt x="1639" y="3918"/>
                    </a:lnTo>
                    <a:lnTo>
                      <a:pt x="1995" y="2921"/>
                    </a:lnTo>
                    <a:lnTo>
                      <a:pt x="2209" y="1995"/>
                    </a:lnTo>
                    <a:lnTo>
                      <a:pt x="2565" y="641"/>
                    </a:lnTo>
                    <a:lnTo>
                      <a:pt x="2708" y="71"/>
                    </a:lnTo>
                    <a:lnTo>
                      <a:pt x="220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3"/>
              <p:cNvSpPr/>
              <p:nvPr/>
            </p:nvSpPr>
            <p:spPr>
              <a:xfrm>
                <a:off x="2233189" y="882377"/>
                <a:ext cx="94332" cy="147802"/>
              </a:xfrm>
              <a:custGeom>
                <a:rect b="b" l="l" r="r" t="t"/>
                <a:pathLst>
                  <a:path extrusionOk="0" h="10830" w="6912">
                    <a:moveTo>
                      <a:pt x="428" y="1"/>
                    </a:moveTo>
                    <a:lnTo>
                      <a:pt x="1" y="215"/>
                    </a:lnTo>
                    <a:lnTo>
                      <a:pt x="571" y="1426"/>
                    </a:lnTo>
                    <a:lnTo>
                      <a:pt x="1497" y="2993"/>
                    </a:lnTo>
                    <a:lnTo>
                      <a:pt x="3634" y="6413"/>
                    </a:lnTo>
                    <a:lnTo>
                      <a:pt x="5558" y="9405"/>
                    </a:lnTo>
                    <a:lnTo>
                      <a:pt x="6484" y="10830"/>
                    </a:lnTo>
                    <a:lnTo>
                      <a:pt x="6911" y="10545"/>
                    </a:lnTo>
                    <a:lnTo>
                      <a:pt x="5985" y="9262"/>
                    </a:lnTo>
                    <a:lnTo>
                      <a:pt x="4062" y="6270"/>
                    </a:lnTo>
                    <a:lnTo>
                      <a:pt x="1924" y="2779"/>
                    </a:lnTo>
                    <a:lnTo>
                      <a:pt x="1069" y="1212"/>
                    </a:lnTo>
                    <a:lnTo>
                      <a:pt x="42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3"/>
              <p:cNvSpPr/>
              <p:nvPr/>
            </p:nvSpPr>
            <p:spPr>
              <a:xfrm>
                <a:off x="2303200" y="907666"/>
                <a:ext cx="74870" cy="184733"/>
              </a:xfrm>
              <a:custGeom>
                <a:rect b="b" l="l" r="r" t="t"/>
                <a:pathLst>
                  <a:path extrusionOk="0" h="13536" w="5486">
                    <a:moveTo>
                      <a:pt x="356" y="0"/>
                    </a:moveTo>
                    <a:lnTo>
                      <a:pt x="0" y="285"/>
                    </a:lnTo>
                    <a:lnTo>
                      <a:pt x="713" y="1425"/>
                    </a:lnTo>
                    <a:lnTo>
                      <a:pt x="1496" y="2636"/>
                    </a:lnTo>
                    <a:lnTo>
                      <a:pt x="2351" y="4275"/>
                    </a:lnTo>
                    <a:lnTo>
                      <a:pt x="2850" y="5201"/>
                    </a:lnTo>
                    <a:lnTo>
                      <a:pt x="3277" y="6198"/>
                    </a:lnTo>
                    <a:lnTo>
                      <a:pt x="3705" y="7267"/>
                    </a:lnTo>
                    <a:lnTo>
                      <a:pt x="4061" y="8407"/>
                    </a:lnTo>
                    <a:lnTo>
                      <a:pt x="4417" y="9618"/>
                    </a:lnTo>
                    <a:lnTo>
                      <a:pt x="4702" y="10900"/>
                    </a:lnTo>
                    <a:lnTo>
                      <a:pt x="4916" y="12182"/>
                    </a:lnTo>
                    <a:lnTo>
                      <a:pt x="4987" y="13536"/>
                    </a:lnTo>
                    <a:lnTo>
                      <a:pt x="5486" y="13536"/>
                    </a:lnTo>
                    <a:lnTo>
                      <a:pt x="5343" y="12111"/>
                    </a:lnTo>
                    <a:lnTo>
                      <a:pt x="5130" y="10829"/>
                    </a:lnTo>
                    <a:lnTo>
                      <a:pt x="4845" y="9546"/>
                    </a:lnTo>
                    <a:lnTo>
                      <a:pt x="4560" y="8335"/>
                    </a:lnTo>
                    <a:lnTo>
                      <a:pt x="4132" y="7124"/>
                    </a:lnTo>
                    <a:lnTo>
                      <a:pt x="3705" y="6056"/>
                    </a:lnTo>
                    <a:lnTo>
                      <a:pt x="3277" y="4987"/>
                    </a:lnTo>
                    <a:lnTo>
                      <a:pt x="2779" y="4061"/>
                    </a:lnTo>
                    <a:lnTo>
                      <a:pt x="1924" y="2351"/>
                    </a:lnTo>
                    <a:lnTo>
                      <a:pt x="1140" y="1140"/>
                    </a:lnTo>
                    <a:lnTo>
                      <a:pt x="35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3"/>
              <p:cNvSpPr/>
              <p:nvPr/>
            </p:nvSpPr>
            <p:spPr>
              <a:xfrm>
                <a:off x="2345970" y="899887"/>
                <a:ext cx="87521" cy="196401"/>
              </a:xfrm>
              <a:custGeom>
                <a:rect b="b" l="l" r="r" t="t"/>
                <a:pathLst>
                  <a:path extrusionOk="0" h="14391" w="6413">
                    <a:moveTo>
                      <a:pt x="214" y="0"/>
                    </a:moveTo>
                    <a:lnTo>
                      <a:pt x="1" y="428"/>
                    </a:lnTo>
                    <a:lnTo>
                      <a:pt x="286" y="570"/>
                    </a:lnTo>
                    <a:lnTo>
                      <a:pt x="927" y="1069"/>
                    </a:lnTo>
                    <a:lnTo>
                      <a:pt x="1354" y="1425"/>
                    </a:lnTo>
                    <a:lnTo>
                      <a:pt x="1853" y="1852"/>
                    </a:lnTo>
                    <a:lnTo>
                      <a:pt x="2423" y="2494"/>
                    </a:lnTo>
                    <a:lnTo>
                      <a:pt x="2922" y="3206"/>
                    </a:lnTo>
                    <a:lnTo>
                      <a:pt x="3420" y="3990"/>
                    </a:lnTo>
                    <a:lnTo>
                      <a:pt x="3990" y="4916"/>
                    </a:lnTo>
                    <a:lnTo>
                      <a:pt x="4489" y="5984"/>
                    </a:lnTo>
                    <a:lnTo>
                      <a:pt x="4916" y="7267"/>
                    </a:lnTo>
                    <a:lnTo>
                      <a:pt x="5344" y="8763"/>
                    </a:lnTo>
                    <a:lnTo>
                      <a:pt x="5629" y="10401"/>
                    </a:lnTo>
                    <a:lnTo>
                      <a:pt x="5843" y="12254"/>
                    </a:lnTo>
                    <a:lnTo>
                      <a:pt x="5985" y="14391"/>
                    </a:lnTo>
                    <a:lnTo>
                      <a:pt x="6413" y="14320"/>
                    </a:lnTo>
                    <a:lnTo>
                      <a:pt x="6341" y="12325"/>
                    </a:lnTo>
                    <a:lnTo>
                      <a:pt x="6128" y="10473"/>
                    </a:lnTo>
                    <a:lnTo>
                      <a:pt x="5843" y="8763"/>
                    </a:lnTo>
                    <a:lnTo>
                      <a:pt x="5486" y="7267"/>
                    </a:lnTo>
                    <a:lnTo>
                      <a:pt x="4988" y="5984"/>
                    </a:lnTo>
                    <a:lnTo>
                      <a:pt x="4489" y="4845"/>
                    </a:lnTo>
                    <a:lnTo>
                      <a:pt x="3919" y="3776"/>
                    </a:lnTo>
                    <a:lnTo>
                      <a:pt x="3349" y="2921"/>
                    </a:lnTo>
                    <a:lnTo>
                      <a:pt x="2779" y="2209"/>
                    </a:lnTo>
                    <a:lnTo>
                      <a:pt x="2280" y="1568"/>
                    </a:lnTo>
                    <a:lnTo>
                      <a:pt x="1711" y="1069"/>
                    </a:lnTo>
                    <a:lnTo>
                      <a:pt x="1283" y="713"/>
                    </a:lnTo>
                    <a:lnTo>
                      <a:pt x="499" y="143"/>
                    </a:lnTo>
                    <a:lnTo>
                      <a:pt x="21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3"/>
              <p:cNvSpPr/>
              <p:nvPr/>
            </p:nvSpPr>
            <p:spPr>
              <a:xfrm>
                <a:off x="2326523" y="1171141"/>
                <a:ext cx="73915" cy="18492"/>
              </a:xfrm>
              <a:custGeom>
                <a:rect b="b" l="l" r="r" t="t"/>
                <a:pathLst>
                  <a:path extrusionOk="0" h="1355" w="5416">
                    <a:moveTo>
                      <a:pt x="1426" y="1"/>
                    </a:moveTo>
                    <a:lnTo>
                      <a:pt x="713" y="72"/>
                    </a:lnTo>
                    <a:lnTo>
                      <a:pt x="1" y="214"/>
                    </a:lnTo>
                    <a:lnTo>
                      <a:pt x="72" y="642"/>
                    </a:lnTo>
                    <a:lnTo>
                      <a:pt x="713" y="570"/>
                    </a:lnTo>
                    <a:lnTo>
                      <a:pt x="1355" y="499"/>
                    </a:lnTo>
                    <a:lnTo>
                      <a:pt x="2138" y="428"/>
                    </a:lnTo>
                    <a:lnTo>
                      <a:pt x="2993" y="499"/>
                    </a:lnTo>
                    <a:lnTo>
                      <a:pt x="3848" y="642"/>
                    </a:lnTo>
                    <a:lnTo>
                      <a:pt x="4204" y="713"/>
                    </a:lnTo>
                    <a:lnTo>
                      <a:pt x="4489" y="927"/>
                    </a:lnTo>
                    <a:lnTo>
                      <a:pt x="4845" y="1140"/>
                    </a:lnTo>
                    <a:lnTo>
                      <a:pt x="5059" y="1354"/>
                    </a:lnTo>
                    <a:lnTo>
                      <a:pt x="5415" y="1069"/>
                    </a:lnTo>
                    <a:lnTo>
                      <a:pt x="5130" y="784"/>
                    </a:lnTo>
                    <a:lnTo>
                      <a:pt x="4845" y="570"/>
                    </a:lnTo>
                    <a:lnTo>
                      <a:pt x="4489" y="357"/>
                    </a:lnTo>
                    <a:lnTo>
                      <a:pt x="4062" y="214"/>
                    </a:lnTo>
                    <a:lnTo>
                      <a:pt x="320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3"/>
              <p:cNvSpPr/>
              <p:nvPr/>
            </p:nvSpPr>
            <p:spPr>
              <a:xfrm>
                <a:off x="238125" y="2204641"/>
                <a:ext cx="2027186" cy="653388"/>
              </a:xfrm>
              <a:custGeom>
                <a:rect b="b" l="l" r="r" t="t"/>
                <a:pathLst>
                  <a:path extrusionOk="0" h="47876" w="148539">
                    <a:moveTo>
                      <a:pt x="93184" y="1"/>
                    </a:moveTo>
                    <a:lnTo>
                      <a:pt x="91260" y="72"/>
                    </a:lnTo>
                    <a:lnTo>
                      <a:pt x="89337" y="143"/>
                    </a:lnTo>
                    <a:lnTo>
                      <a:pt x="87485" y="357"/>
                    </a:lnTo>
                    <a:lnTo>
                      <a:pt x="85632" y="500"/>
                    </a:lnTo>
                    <a:lnTo>
                      <a:pt x="83851" y="785"/>
                    </a:lnTo>
                    <a:lnTo>
                      <a:pt x="82070" y="1070"/>
                    </a:lnTo>
                    <a:lnTo>
                      <a:pt x="80289" y="1426"/>
                    </a:lnTo>
                    <a:lnTo>
                      <a:pt x="78579" y="1782"/>
                    </a:lnTo>
                    <a:lnTo>
                      <a:pt x="75231" y="2637"/>
                    </a:lnTo>
                    <a:lnTo>
                      <a:pt x="72025" y="3634"/>
                    </a:lnTo>
                    <a:lnTo>
                      <a:pt x="68891" y="4703"/>
                    </a:lnTo>
                    <a:lnTo>
                      <a:pt x="65827" y="5914"/>
                    </a:lnTo>
                    <a:lnTo>
                      <a:pt x="62906" y="7196"/>
                    </a:lnTo>
                    <a:lnTo>
                      <a:pt x="60057" y="8550"/>
                    </a:lnTo>
                    <a:lnTo>
                      <a:pt x="57207" y="9975"/>
                    </a:lnTo>
                    <a:lnTo>
                      <a:pt x="54500" y="11400"/>
                    </a:lnTo>
                    <a:lnTo>
                      <a:pt x="49228" y="14249"/>
                    </a:lnTo>
                    <a:lnTo>
                      <a:pt x="44099" y="17028"/>
                    </a:lnTo>
                    <a:lnTo>
                      <a:pt x="41605" y="18310"/>
                    </a:lnTo>
                    <a:lnTo>
                      <a:pt x="39112" y="19521"/>
                    </a:lnTo>
                    <a:lnTo>
                      <a:pt x="36618" y="20590"/>
                    </a:lnTo>
                    <a:lnTo>
                      <a:pt x="34196" y="21587"/>
                    </a:lnTo>
                    <a:lnTo>
                      <a:pt x="31703" y="22442"/>
                    </a:lnTo>
                    <a:lnTo>
                      <a:pt x="29280" y="23154"/>
                    </a:lnTo>
                    <a:lnTo>
                      <a:pt x="27998" y="23439"/>
                    </a:lnTo>
                    <a:lnTo>
                      <a:pt x="26787" y="23653"/>
                    </a:lnTo>
                    <a:lnTo>
                      <a:pt x="25576" y="23867"/>
                    </a:lnTo>
                    <a:lnTo>
                      <a:pt x="24293" y="24009"/>
                    </a:lnTo>
                    <a:lnTo>
                      <a:pt x="23011" y="24080"/>
                    </a:lnTo>
                    <a:lnTo>
                      <a:pt x="21800" y="24152"/>
                    </a:lnTo>
                    <a:lnTo>
                      <a:pt x="20518" y="24152"/>
                    </a:lnTo>
                    <a:lnTo>
                      <a:pt x="19235" y="24080"/>
                    </a:lnTo>
                    <a:lnTo>
                      <a:pt x="17953" y="23938"/>
                    </a:lnTo>
                    <a:lnTo>
                      <a:pt x="16671" y="23724"/>
                    </a:lnTo>
                    <a:lnTo>
                      <a:pt x="15388" y="23439"/>
                    </a:lnTo>
                    <a:lnTo>
                      <a:pt x="14035" y="23154"/>
                    </a:lnTo>
                    <a:lnTo>
                      <a:pt x="12681" y="22727"/>
                    </a:lnTo>
                    <a:lnTo>
                      <a:pt x="11327" y="22228"/>
                    </a:lnTo>
                    <a:lnTo>
                      <a:pt x="9974" y="21730"/>
                    </a:lnTo>
                    <a:lnTo>
                      <a:pt x="8620" y="21088"/>
                    </a:lnTo>
                    <a:lnTo>
                      <a:pt x="7267" y="20376"/>
                    </a:lnTo>
                    <a:lnTo>
                      <a:pt x="5842" y="19592"/>
                    </a:lnTo>
                    <a:lnTo>
                      <a:pt x="4417" y="18737"/>
                    </a:lnTo>
                    <a:lnTo>
                      <a:pt x="2921" y="17740"/>
                    </a:lnTo>
                    <a:lnTo>
                      <a:pt x="2636" y="18666"/>
                    </a:lnTo>
                    <a:lnTo>
                      <a:pt x="2280" y="19664"/>
                    </a:lnTo>
                    <a:lnTo>
                      <a:pt x="1852" y="21017"/>
                    </a:lnTo>
                    <a:lnTo>
                      <a:pt x="1354" y="22727"/>
                    </a:lnTo>
                    <a:lnTo>
                      <a:pt x="926" y="24650"/>
                    </a:lnTo>
                    <a:lnTo>
                      <a:pt x="499" y="26716"/>
                    </a:lnTo>
                    <a:lnTo>
                      <a:pt x="214" y="28996"/>
                    </a:lnTo>
                    <a:lnTo>
                      <a:pt x="0" y="31418"/>
                    </a:lnTo>
                    <a:lnTo>
                      <a:pt x="0" y="32629"/>
                    </a:lnTo>
                    <a:lnTo>
                      <a:pt x="0" y="33912"/>
                    </a:lnTo>
                    <a:lnTo>
                      <a:pt x="71" y="35123"/>
                    </a:lnTo>
                    <a:lnTo>
                      <a:pt x="214" y="36405"/>
                    </a:lnTo>
                    <a:lnTo>
                      <a:pt x="427" y="37688"/>
                    </a:lnTo>
                    <a:lnTo>
                      <a:pt x="712" y="38899"/>
                    </a:lnTo>
                    <a:lnTo>
                      <a:pt x="1069" y="40110"/>
                    </a:lnTo>
                    <a:lnTo>
                      <a:pt x="1496" y="41321"/>
                    </a:lnTo>
                    <a:lnTo>
                      <a:pt x="1995" y="42532"/>
                    </a:lnTo>
                    <a:lnTo>
                      <a:pt x="2565" y="43672"/>
                    </a:lnTo>
                    <a:lnTo>
                      <a:pt x="3277" y="44812"/>
                    </a:lnTo>
                    <a:lnTo>
                      <a:pt x="4061" y="45880"/>
                    </a:lnTo>
                    <a:lnTo>
                      <a:pt x="4987" y="46878"/>
                    </a:lnTo>
                    <a:lnTo>
                      <a:pt x="5984" y="47875"/>
                    </a:lnTo>
                    <a:lnTo>
                      <a:pt x="148539" y="47875"/>
                    </a:lnTo>
                    <a:lnTo>
                      <a:pt x="147826" y="45809"/>
                    </a:lnTo>
                    <a:lnTo>
                      <a:pt x="146971" y="43458"/>
                    </a:lnTo>
                    <a:lnTo>
                      <a:pt x="145760" y="40323"/>
                    </a:lnTo>
                    <a:lnTo>
                      <a:pt x="144977" y="38614"/>
                    </a:lnTo>
                    <a:lnTo>
                      <a:pt x="144050" y="36690"/>
                    </a:lnTo>
                    <a:lnTo>
                      <a:pt x="143124" y="34695"/>
                    </a:lnTo>
                    <a:lnTo>
                      <a:pt x="141984" y="32629"/>
                    </a:lnTo>
                    <a:lnTo>
                      <a:pt x="140773" y="30492"/>
                    </a:lnTo>
                    <a:lnTo>
                      <a:pt x="139491" y="28284"/>
                    </a:lnTo>
                    <a:lnTo>
                      <a:pt x="138066" y="26075"/>
                    </a:lnTo>
                    <a:lnTo>
                      <a:pt x="136499" y="23796"/>
                    </a:lnTo>
                    <a:lnTo>
                      <a:pt x="134789" y="21587"/>
                    </a:lnTo>
                    <a:lnTo>
                      <a:pt x="133008" y="19379"/>
                    </a:lnTo>
                    <a:lnTo>
                      <a:pt x="131085" y="17170"/>
                    </a:lnTo>
                    <a:lnTo>
                      <a:pt x="129019" y="15033"/>
                    </a:lnTo>
                    <a:lnTo>
                      <a:pt x="126810" y="12967"/>
                    </a:lnTo>
                    <a:lnTo>
                      <a:pt x="124459" y="10972"/>
                    </a:lnTo>
                    <a:lnTo>
                      <a:pt x="123248" y="10046"/>
                    </a:lnTo>
                    <a:lnTo>
                      <a:pt x="122037" y="9120"/>
                    </a:lnTo>
                    <a:lnTo>
                      <a:pt x="120754" y="8194"/>
                    </a:lnTo>
                    <a:lnTo>
                      <a:pt x="119401" y="7339"/>
                    </a:lnTo>
                    <a:lnTo>
                      <a:pt x="118047" y="6555"/>
                    </a:lnTo>
                    <a:lnTo>
                      <a:pt x="116694" y="5771"/>
                    </a:lnTo>
                    <a:lnTo>
                      <a:pt x="115269" y="5059"/>
                    </a:lnTo>
                    <a:lnTo>
                      <a:pt x="113773" y="4347"/>
                    </a:lnTo>
                    <a:lnTo>
                      <a:pt x="112277" y="3705"/>
                    </a:lnTo>
                    <a:lnTo>
                      <a:pt x="110709" y="3064"/>
                    </a:lnTo>
                    <a:lnTo>
                      <a:pt x="109142" y="2494"/>
                    </a:lnTo>
                    <a:lnTo>
                      <a:pt x="107504" y="1996"/>
                    </a:lnTo>
                    <a:lnTo>
                      <a:pt x="105865" y="1568"/>
                    </a:lnTo>
                    <a:lnTo>
                      <a:pt x="104155" y="1141"/>
                    </a:lnTo>
                    <a:lnTo>
                      <a:pt x="102445" y="785"/>
                    </a:lnTo>
                    <a:lnTo>
                      <a:pt x="100664" y="500"/>
                    </a:lnTo>
                    <a:lnTo>
                      <a:pt x="98883" y="286"/>
                    </a:lnTo>
                    <a:lnTo>
                      <a:pt x="97031" y="143"/>
                    </a:lnTo>
                    <a:lnTo>
                      <a:pt x="95108" y="72"/>
                    </a:lnTo>
                    <a:lnTo>
                      <a:pt x="931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3"/>
              <p:cNvSpPr/>
              <p:nvPr/>
            </p:nvSpPr>
            <p:spPr>
              <a:xfrm>
                <a:off x="2110690" y="2204641"/>
                <a:ext cx="2027186" cy="653388"/>
              </a:xfrm>
              <a:custGeom>
                <a:rect b="b" l="l" r="r" t="t"/>
                <a:pathLst>
                  <a:path extrusionOk="0" h="47876" w="148539">
                    <a:moveTo>
                      <a:pt x="55355" y="1"/>
                    </a:moveTo>
                    <a:lnTo>
                      <a:pt x="53431" y="72"/>
                    </a:lnTo>
                    <a:lnTo>
                      <a:pt x="51579" y="143"/>
                    </a:lnTo>
                    <a:lnTo>
                      <a:pt x="49656" y="286"/>
                    </a:lnTo>
                    <a:lnTo>
                      <a:pt x="47875" y="500"/>
                    </a:lnTo>
                    <a:lnTo>
                      <a:pt x="46094" y="785"/>
                    </a:lnTo>
                    <a:lnTo>
                      <a:pt x="44384" y="1141"/>
                    </a:lnTo>
                    <a:lnTo>
                      <a:pt x="42674" y="1568"/>
                    </a:lnTo>
                    <a:lnTo>
                      <a:pt x="41035" y="1996"/>
                    </a:lnTo>
                    <a:lnTo>
                      <a:pt x="39397" y="2494"/>
                    </a:lnTo>
                    <a:lnTo>
                      <a:pt x="37830" y="3064"/>
                    </a:lnTo>
                    <a:lnTo>
                      <a:pt x="36262" y="3705"/>
                    </a:lnTo>
                    <a:lnTo>
                      <a:pt x="34766" y="4347"/>
                    </a:lnTo>
                    <a:lnTo>
                      <a:pt x="33341" y="5059"/>
                    </a:lnTo>
                    <a:lnTo>
                      <a:pt x="31917" y="5771"/>
                    </a:lnTo>
                    <a:lnTo>
                      <a:pt x="30492" y="6555"/>
                    </a:lnTo>
                    <a:lnTo>
                      <a:pt x="29138" y="7339"/>
                    </a:lnTo>
                    <a:lnTo>
                      <a:pt x="27785" y="8194"/>
                    </a:lnTo>
                    <a:lnTo>
                      <a:pt x="26502" y="9120"/>
                    </a:lnTo>
                    <a:lnTo>
                      <a:pt x="25291" y="10046"/>
                    </a:lnTo>
                    <a:lnTo>
                      <a:pt x="24080" y="10972"/>
                    </a:lnTo>
                    <a:lnTo>
                      <a:pt x="21729" y="12967"/>
                    </a:lnTo>
                    <a:lnTo>
                      <a:pt x="19520" y="15033"/>
                    </a:lnTo>
                    <a:lnTo>
                      <a:pt x="17454" y="17170"/>
                    </a:lnTo>
                    <a:lnTo>
                      <a:pt x="15531" y="19379"/>
                    </a:lnTo>
                    <a:lnTo>
                      <a:pt x="13750" y="21587"/>
                    </a:lnTo>
                    <a:lnTo>
                      <a:pt x="12040" y="23796"/>
                    </a:lnTo>
                    <a:lnTo>
                      <a:pt x="10473" y="26075"/>
                    </a:lnTo>
                    <a:lnTo>
                      <a:pt x="9048" y="28284"/>
                    </a:lnTo>
                    <a:lnTo>
                      <a:pt x="7766" y="30492"/>
                    </a:lnTo>
                    <a:lnTo>
                      <a:pt x="6555" y="32629"/>
                    </a:lnTo>
                    <a:lnTo>
                      <a:pt x="5415" y="34695"/>
                    </a:lnTo>
                    <a:lnTo>
                      <a:pt x="4489" y="36690"/>
                    </a:lnTo>
                    <a:lnTo>
                      <a:pt x="3562" y="38614"/>
                    </a:lnTo>
                    <a:lnTo>
                      <a:pt x="2779" y="40323"/>
                    </a:lnTo>
                    <a:lnTo>
                      <a:pt x="1568" y="43458"/>
                    </a:lnTo>
                    <a:lnTo>
                      <a:pt x="713" y="45809"/>
                    </a:lnTo>
                    <a:lnTo>
                      <a:pt x="0" y="47875"/>
                    </a:lnTo>
                    <a:lnTo>
                      <a:pt x="142555" y="47875"/>
                    </a:lnTo>
                    <a:lnTo>
                      <a:pt x="143552" y="46878"/>
                    </a:lnTo>
                    <a:lnTo>
                      <a:pt x="144478" y="45880"/>
                    </a:lnTo>
                    <a:lnTo>
                      <a:pt x="145262" y="44812"/>
                    </a:lnTo>
                    <a:lnTo>
                      <a:pt x="145974" y="43672"/>
                    </a:lnTo>
                    <a:lnTo>
                      <a:pt x="146544" y="42532"/>
                    </a:lnTo>
                    <a:lnTo>
                      <a:pt x="147043" y="41321"/>
                    </a:lnTo>
                    <a:lnTo>
                      <a:pt x="147470" y="40110"/>
                    </a:lnTo>
                    <a:lnTo>
                      <a:pt x="147827" y="38899"/>
                    </a:lnTo>
                    <a:lnTo>
                      <a:pt x="148112" y="37688"/>
                    </a:lnTo>
                    <a:lnTo>
                      <a:pt x="148325" y="36405"/>
                    </a:lnTo>
                    <a:lnTo>
                      <a:pt x="148468" y="35123"/>
                    </a:lnTo>
                    <a:lnTo>
                      <a:pt x="148539" y="33912"/>
                    </a:lnTo>
                    <a:lnTo>
                      <a:pt x="148539" y="32629"/>
                    </a:lnTo>
                    <a:lnTo>
                      <a:pt x="148539" y="31418"/>
                    </a:lnTo>
                    <a:lnTo>
                      <a:pt x="148325" y="28996"/>
                    </a:lnTo>
                    <a:lnTo>
                      <a:pt x="148040" y="26716"/>
                    </a:lnTo>
                    <a:lnTo>
                      <a:pt x="147613" y="24650"/>
                    </a:lnTo>
                    <a:lnTo>
                      <a:pt x="147185" y="22727"/>
                    </a:lnTo>
                    <a:lnTo>
                      <a:pt x="146758" y="21017"/>
                    </a:lnTo>
                    <a:lnTo>
                      <a:pt x="146259" y="19664"/>
                    </a:lnTo>
                    <a:lnTo>
                      <a:pt x="145903" y="18666"/>
                    </a:lnTo>
                    <a:lnTo>
                      <a:pt x="145618" y="17740"/>
                    </a:lnTo>
                    <a:lnTo>
                      <a:pt x="144122" y="18737"/>
                    </a:lnTo>
                    <a:lnTo>
                      <a:pt x="142697" y="19592"/>
                    </a:lnTo>
                    <a:lnTo>
                      <a:pt x="141344" y="20376"/>
                    </a:lnTo>
                    <a:lnTo>
                      <a:pt x="139919" y="21088"/>
                    </a:lnTo>
                    <a:lnTo>
                      <a:pt x="138565" y="21730"/>
                    </a:lnTo>
                    <a:lnTo>
                      <a:pt x="137212" y="22228"/>
                    </a:lnTo>
                    <a:lnTo>
                      <a:pt x="135858" y="22727"/>
                    </a:lnTo>
                    <a:lnTo>
                      <a:pt x="134504" y="23154"/>
                    </a:lnTo>
                    <a:lnTo>
                      <a:pt x="133222" y="23439"/>
                    </a:lnTo>
                    <a:lnTo>
                      <a:pt x="131868" y="23724"/>
                    </a:lnTo>
                    <a:lnTo>
                      <a:pt x="130586" y="23938"/>
                    </a:lnTo>
                    <a:lnTo>
                      <a:pt x="129304" y="24080"/>
                    </a:lnTo>
                    <a:lnTo>
                      <a:pt x="128021" y="24152"/>
                    </a:lnTo>
                    <a:lnTo>
                      <a:pt x="126739" y="24152"/>
                    </a:lnTo>
                    <a:lnTo>
                      <a:pt x="125528" y="24080"/>
                    </a:lnTo>
                    <a:lnTo>
                      <a:pt x="124246" y="24009"/>
                    </a:lnTo>
                    <a:lnTo>
                      <a:pt x="123035" y="23867"/>
                    </a:lnTo>
                    <a:lnTo>
                      <a:pt x="121752" y="23653"/>
                    </a:lnTo>
                    <a:lnTo>
                      <a:pt x="120541" y="23439"/>
                    </a:lnTo>
                    <a:lnTo>
                      <a:pt x="119330" y="23154"/>
                    </a:lnTo>
                    <a:lnTo>
                      <a:pt x="116837" y="22442"/>
                    </a:lnTo>
                    <a:lnTo>
                      <a:pt x="114414" y="21587"/>
                    </a:lnTo>
                    <a:lnTo>
                      <a:pt x="111921" y="20590"/>
                    </a:lnTo>
                    <a:lnTo>
                      <a:pt x="109427" y="19521"/>
                    </a:lnTo>
                    <a:lnTo>
                      <a:pt x="107005" y="18310"/>
                    </a:lnTo>
                    <a:lnTo>
                      <a:pt x="104440" y="17028"/>
                    </a:lnTo>
                    <a:lnTo>
                      <a:pt x="99311" y="14249"/>
                    </a:lnTo>
                    <a:lnTo>
                      <a:pt x="94039" y="11400"/>
                    </a:lnTo>
                    <a:lnTo>
                      <a:pt x="91332" y="9975"/>
                    </a:lnTo>
                    <a:lnTo>
                      <a:pt x="88482" y="8550"/>
                    </a:lnTo>
                    <a:lnTo>
                      <a:pt x="85633" y="7196"/>
                    </a:lnTo>
                    <a:lnTo>
                      <a:pt x="82712" y="5914"/>
                    </a:lnTo>
                    <a:lnTo>
                      <a:pt x="79648" y="4703"/>
                    </a:lnTo>
                    <a:lnTo>
                      <a:pt x="76514" y="3634"/>
                    </a:lnTo>
                    <a:lnTo>
                      <a:pt x="73308" y="2637"/>
                    </a:lnTo>
                    <a:lnTo>
                      <a:pt x="69960" y="1782"/>
                    </a:lnTo>
                    <a:lnTo>
                      <a:pt x="68250" y="1426"/>
                    </a:lnTo>
                    <a:lnTo>
                      <a:pt x="66469" y="1070"/>
                    </a:lnTo>
                    <a:lnTo>
                      <a:pt x="64688" y="785"/>
                    </a:lnTo>
                    <a:lnTo>
                      <a:pt x="62907" y="500"/>
                    </a:lnTo>
                    <a:lnTo>
                      <a:pt x="61054" y="357"/>
                    </a:lnTo>
                    <a:lnTo>
                      <a:pt x="59202" y="143"/>
                    </a:lnTo>
                    <a:lnTo>
                      <a:pt x="57279" y="72"/>
                    </a:lnTo>
                    <a:lnTo>
                      <a:pt x="553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3"/>
              <p:cNvSpPr/>
              <p:nvPr/>
            </p:nvSpPr>
            <p:spPr>
              <a:xfrm>
                <a:off x="256590" y="2343680"/>
                <a:ext cx="1898859" cy="515316"/>
              </a:xfrm>
              <a:custGeom>
                <a:rect b="b" l="l" r="r" t="t"/>
                <a:pathLst>
                  <a:path extrusionOk="0" h="37759" w="139136">
                    <a:moveTo>
                      <a:pt x="100451" y="0"/>
                    </a:moveTo>
                    <a:lnTo>
                      <a:pt x="97958" y="72"/>
                    </a:lnTo>
                    <a:lnTo>
                      <a:pt x="95464" y="285"/>
                    </a:lnTo>
                    <a:lnTo>
                      <a:pt x="92971" y="570"/>
                    </a:lnTo>
                    <a:lnTo>
                      <a:pt x="90335" y="1069"/>
                    </a:lnTo>
                    <a:lnTo>
                      <a:pt x="87628" y="1710"/>
                    </a:lnTo>
                    <a:lnTo>
                      <a:pt x="84849" y="2494"/>
                    </a:lnTo>
                    <a:lnTo>
                      <a:pt x="82000" y="3349"/>
                    </a:lnTo>
                    <a:lnTo>
                      <a:pt x="79008" y="4346"/>
                    </a:lnTo>
                    <a:lnTo>
                      <a:pt x="76015" y="5486"/>
                    </a:lnTo>
                    <a:lnTo>
                      <a:pt x="72809" y="6697"/>
                    </a:lnTo>
                    <a:lnTo>
                      <a:pt x="66184" y="9333"/>
                    </a:lnTo>
                    <a:lnTo>
                      <a:pt x="59131" y="12254"/>
                    </a:lnTo>
                    <a:lnTo>
                      <a:pt x="51936" y="15175"/>
                    </a:lnTo>
                    <a:lnTo>
                      <a:pt x="44384" y="18238"/>
                    </a:lnTo>
                    <a:lnTo>
                      <a:pt x="39825" y="19948"/>
                    </a:lnTo>
                    <a:lnTo>
                      <a:pt x="35621" y="21444"/>
                    </a:lnTo>
                    <a:lnTo>
                      <a:pt x="31774" y="22584"/>
                    </a:lnTo>
                    <a:lnTo>
                      <a:pt x="28141" y="23581"/>
                    </a:lnTo>
                    <a:lnTo>
                      <a:pt x="24864" y="24294"/>
                    </a:lnTo>
                    <a:lnTo>
                      <a:pt x="21872" y="24792"/>
                    </a:lnTo>
                    <a:lnTo>
                      <a:pt x="19093" y="25149"/>
                    </a:lnTo>
                    <a:lnTo>
                      <a:pt x="16600" y="25291"/>
                    </a:lnTo>
                    <a:lnTo>
                      <a:pt x="14320" y="25291"/>
                    </a:lnTo>
                    <a:lnTo>
                      <a:pt x="12325" y="25149"/>
                    </a:lnTo>
                    <a:lnTo>
                      <a:pt x="10473" y="24864"/>
                    </a:lnTo>
                    <a:lnTo>
                      <a:pt x="8906" y="24507"/>
                    </a:lnTo>
                    <a:lnTo>
                      <a:pt x="7481" y="24009"/>
                    </a:lnTo>
                    <a:lnTo>
                      <a:pt x="6270" y="23439"/>
                    </a:lnTo>
                    <a:lnTo>
                      <a:pt x="5201" y="22798"/>
                    </a:lnTo>
                    <a:lnTo>
                      <a:pt x="4275" y="22156"/>
                    </a:lnTo>
                    <a:lnTo>
                      <a:pt x="3420" y="21373"/>
                    </a:lnTo>
                    <a:lnTo>
                      <a:pt x="2708" y="20518"/>
                    </a:lnTo>
                    <a:lnTo>
                      <a:pt x="2067" y="19663"/>
                    </a:lnTo>
                    <a:lnTo>
                      <a:pt x="1568" y="18737"/>
                    </a:lnTo>
                    <a:lnTo>
                      <a:pt x="1212" y="17882"/>
                    </a:lnTo>
                    <a:lnTo>
                      <a:pt x="927" y="16956"/>
                    </a:lnTo>
                    <a:lnTo>
                      <a:pt x="713" y="16101"/>
                    </a:lnTo>
                    <a:lnTo>
                      <a:pt x="571" y="15246"/>
                    </a:lnTo>
                    <a:lnTo>
                      <a:pt x="428" y="14462"/>
                    </a:lnTo>
                    <a:lnTo>
                      <a:pt x="428" y="13679"/>
                    </a:lnTo>
                    <a:lnTo>
                      <a:pt x="428" y="12468"/>
                    </a:lnTo>
                    <a:lnTo>
                      <a:pt x="499" y="11684"/>
                    </a:lnTo>
                    <a:lnTo>
                      <a:pt x="571" y="11328"/>
                    </a:lnTo>
                    <a:lnTo>
                      <a:pt x="143" y="11257"/>
                    </a:lnTo>
                    <a:lnTo>
                      <a:pt x="72" y="11613"/>
                    </a:lnTo>
                    <a:lnTo>
                      <a:pt x="1" y="12468"/>
                    </a:lnTo>
                    <a:lnTo>
                      <a:pt x="1" y="13750"/>
                    </a:lnTo>
                    <a:lnTo>
                      <a:pt x="72" y="14462"/>
                    </a:lnTo>
                    <a:lnTo>
                      <a:pt x="143" y="15317"/>
                    </a:lnTo>
                    <a:lnTo>
                      <a:pt x="286" y="16172"/>
                    </a:lnTo>
                    <a:lnTo>
                      <a:pt x="499" y="17098"/>
                    </a:lnTo>
                    <a:lnTo>
                      <a:pt x="855" y="18024"/>
                    </a:lnTo>
                    <a:lnTo>
                      <a:pt x="1212" y="18951"/>
                    </a:lnTo>
                    <a:lnTo>
                      <a:pt x="1710" y="19877"/>
                    </a:lnTo>
                    <a:lnTo>
                      <a:pt x="2352" y="20803"/>
                    </a:lnTo>
                    <a:lnTo>
                      <a:pt x="3135" y="21658"/>
                    </a:lnTo>
                    <a:lnTo>
                      <a:pt x="3990" y="22441"/>
                    </a:lnTo>
                    <a:lnTo>
                      <a:pt x="4631" y="22940"/>
                    </a:lnTo>
                    <a:lnTo>
                      <a:pt x="5344" y="23439"/>
                    </a:lnTo>
                    <a:lnTo>
                      <a:pt x="6056" y="23795"/>
                    </a:lnTo>
                    <a:lnTo>
                      <a:pt x="6840" y="24222"/>
                    </a:lnTo>
                    <a:lnTo>
                      <a:pt x="7623" y="24507"/>
                    </a:lnTo>
                    <a:lnTo>
                      <a:pt x="8478" y="24864"/>
                    </a:lnTo>
                    <a:lnTo>
                      <a:pt x="9333" y="25077"/>
                    </a:lnTo>
                    <a:lnTo>
                      <a:pt x="10259" y="25291"/>
                    </a:lnTo>
                    <a:lnTo>
                      <a:pt x="11257" y="25505"/>
                    </a:lnTo>
                    <a:lnTo>
                      <a:pt x="12254" y="25647"/>
                    </a:lnTo>
                    <a:lnTo>
                      <a:pt x="14391" y="25790"/>
                    </a:lnTo>
                    <a:lnTo>
                      <a:pt x="16671" y="25790"/>
                    </a:lnTo>
                    <a:lnTo>
                      <a:pt x="19165" y="25576"/>
                    </a:lnTo>
                    <a:lnTo>
                      <a:pt x="21729" y="25291"/>
                    </a:lnTo>
                    <a:lnTo>
                      <a:pt x="24508" y="24792"/>
                    </a:lnTo>
                    <a:lnTo>
                      <a:pt x="27500" y="24151"/>
                    </a:lnTo>
                    <a:lnTo>
                      <a:pt x="30563" y="23368"/>
                    </a:lnTo>
                    <a:lnTo>
                      <a:pt x="33840" y="22441"/>
                    </a:lnTo>
                    <a:lnTo>
                      <a:pt x="37260" y="21302"/>
                    </a:lnTo>
                    <a:lnTo>
                      <a:pt x="40822" y="20090"/>
                    </a:lnTo>
                    <a:lnTo>
                      <a:pt x="44527" y="18666"/>
                    </a:lnTo>
                    <a:lnTo>
                      <a:pt x="52078" y="15602"/>
                    </a:lnTo>
                    <a:lnTo>
                      <a:pt x="59274" y="12610"/>
                    </a:lnTo>
                    <a:lnTo>
                      <a:pt x="66327" y="9689"/>
                    </a:lnTo>
                    <a:lnTo>
                      <a:pt x="72952" y="7053"/>
                    </a:lnTo>
                    <a:lnTo>
                      <a:pt x="76087" y="5842"/>
                    </a:lnTo>
                    <a:lnTo>
                      <a:pt x="79150" y="4774"/>
                    </a:lnTo>
                    <a:lnTo>
                      <a:pt x="82071" y="3776"/>
                    </a:lnTo>
                    <a:lnTo>
                      <a:pt x="84921" y="2921"/>
                    </a:lnTo>
                    <a:lnTo>
                      <a:pt x="87699" y="2138"/>
                    </a:lnTo>
                    <a:lnTo>
                      <a:pt x="90335" y="1496"/>
                    </a:lnTo>
                    <a:lnTo>
                      <a:pt x="92971" y="998"/>
                    </a:lnTo>
                    <a:lnTo>
                      <a:pt x="95464" y="642"/>
                    </a:lnTo>
                    <a:lnTo>
                      <a:pt x="97958" y="428"/>
                    </a:lnTo>
                    <a:lnTo>
                      <a:pt x="100380" y="428"/>
                    </a:lnTo>
                    <a:lnTo>
                      <a:pt x="101591" y="499"/>
                    </a:lnTo>
                    <a:lnTo>
                      <a:pt x="102731" y="570"/>
                    </a:lnTo>
                    <a:lnTo>
                      <a:pt x="103942" y="713"/>
                    </a:lnTo>
                    <a:lnTo>
                      <a:pt x="105082" y="855"/>
                    </a:lnTo>
                    <a:lnTo>
                      <a:pt x="106222" y="1140"/>
                    </a:lnTo>
                    <a:lnTo>
                      <a:pt x="107433" y="1425"/>
                    </a:lnTo>
                    <a:lnTo>
                      <a:pt x="108573" y="1781"/>
                    </a:lnTo>
                    <a:lnTo>
                      <a:pt x="109713" y="2138"/>
                    </a:lnTo>
                    <a:lnTo>
                      <a:pt x="110853" y="2636"/>
                    </a:lnTo>
                    <a:lnTo>
                      <a:pt x="111992" y="3135"/>
                    </a:lnTo>
                    <a:lnTo>
                      <a:pt x="113061" y="3705"/>
                    </a:lnTo>
                    <a:lnTo>
                      <a:pt x="114130" y="4275"/>
                    </a:lnTo>
                    <a:lnTo>
                      <a:pt x="115269" y="4987"/>
                    </a:lnTo>
                    <a:lnTo>
                      <a:pt x="116338" y="5700"/>
                    </a:lnTo>
                    <a:lnTo>
                      <a:pt x="117407" y="6483"/>
                    </a:lnTo>
                    <a:lnTo>
                      <a:pt x="118404" y="7338"/>
                    </a:lnTo>
                    <a:lnTo>
                      <a:pt x="119473" y="8264"/>
                    </a:lnTo>
                    <a:lnTo>
                      <a:pt x="120541" y="9262"/>
                    </a:lnTo>
                    <a:lnTo>
                      <a:pt x="121539" y="10259"/>
                    </a:lnTo>
                    <a:lnTo>
                      <a:pt x="122607" y="11328"/>
                    </a:lnTo>
                    <a:lnTo>
                      <a:pt x="123605" y="12539"/>
                    </a:lnTo>
                    <a:lnTo>
                      <a:pt x="124602" y="13750"/>
                    </a:lnTo>
                    <a:lnTo>
                      <a:pt x="126668" y="16315"/>
                    </a:lnTo>
                    <a:lnTo>
                      <a:pt x="128663" y="19236"/>
                    </a:lnTo>
                    <a:lnTo>
                      <a:pt x="130658" y="22370"/>
                    </a:lnTo>
                    <a:lnTo>
                      <a:pt x="132724" y="25790"/>
                    </a:lnTo>
                    <a:lnTo>
                      <a:pt x="134718" y="29494"/>
                    </a:lnTo>
                    <a:lnTo>
                      <a:pt x="136713" y="33484"/>
                    </a:lnTo>
                    <a:lnTo>
                      <a:pt x="138779" y="37758"/>
                    </a:lnTo>
                    <a:lnTo>
                      <a:pt x="139135" y="37616"/>
                    </a:lnTo>
                    <a:lnTo>
                      <a:pt x="137069" y="33270"/>
                    </a:lnTo>
                    <a:lnTo>
                      <a:pt x="135075" y="29281"/>
                    </a:lnTo>
                    <a:lnTo>
                      <a:pt x="133009" y="25576"/>
                    </a:lnTo>
                    <a:lnTo>
                      <a:pt x="131014" y="22156"/>
                    </a:lnTo>
                    <a:lnTo>
                      <a:pt x="128948" y="18951"/>
                    </a:lnTo>
                    <a:lnTo>
                      <a:pt x="126953" y="16030"/>
                    </a:lnTo>
                    <a:lnTo>
                      <a:pt x="124887" y="13394"/>
                    </a:lnTo>
                    <a:lnTo>
                      <a:pt x="123890" y="12183"/>
                    </a:lnTo>
                    <a:lnTo>
                      <a:pt x="122821" y="11043"/>
                    </a:lnTo>
                    <a:lnTo>
                      <a:pt x="121824" y="9903"/>
                    </a:lnTo>
                    <a:lnTo>
                      <a:pt x="120755" y="8906"/>
                    </a:lnTo>
                    <a:lnTo>
                      <a:pt x="119686" y="7908"/>
                    </a:lnTo>
                    <a:lnTo>
                      <a:pt x="118618" y="6982"/>
                    </a:lnTo>
                    <a:lnTo>
                      <a:pt x="117549" y="6127"/>
                    </a:lnTo>
                    <a:lnTo>
                      <a:pt x="116481" y="5344"/>
                    </a:lnTo>
                    <a:lnTo>
                      <a:pt x="115412" y="4631"/>
                    </a:lnTo>
                    <a:lnTo>
                      <a:pt x="114343" y="3919"/>
                    </a:lnTo>
                    <a:lnTo>
                      <a:pt x="113203" y="3278"/>
                    </a:lnTo>
                    <a:lnTo>
                      <a:pt x="112135" y="2779"/>
                    </a:lnTo>
                    <a:lnTo>
                      <a:pt x="110995" y="2209"/>
                    </a:lnTo>
                    <a:lnTo>
                      <a:pt x="109855" y="1781"/>
                    </a:lnTo>
                    <a:lnTo>
                      <a:pt x="108715" y="1354"/>
                    </a:lnTo>
                    <a:lnTo>
                      <a:pt x="107504" y="998"/>
                    </a:lnTo>
                    <a:lnTo>
                      <a:pt x="106364" y="713"/>
                    </a:lnTo>
                    <a:lnTo>
                      <a:pt x="105153" y="499"/>
                    </a:lnTo>
                    <a:lnTo>
                      <a:pt x="103942" y="285"/>
                    </a:lnTo>
                    <a:lnTo>
                      <a:pt x="102802" y="143"/>
                    </a:lnTo>
                    <a:lnTo>
                      <a:pt x="101591" y="72"/>
                    </a:lnTo>
                    <a:lnTo>
                      <a:pt x="10045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3"/>
              <p:cNvSpPr/>
              <p:nvPr/>
            </p:nvSpPr>
            <p:spPr>
              <a:xfrm>
                <a:off x="244921" y="2597438"/>
                <a:ext cx="1821081" cy="268351"/>
              </a:xfrm>
              <a:custGeom>
                <a:rect b="b" l="l" r="r" t="t"/>
                <a:pathLst>
                  <a:path extrusionOk="0" h="19663" w="133437">
                    <a:moveTo>
                      <a:pt x="93113" y="0"/>
                    </a:moveTo>
                    <a:lnTo>
                      <a:pt x="90620" y="143"/>
                    </a:lnTo>
                    <a:lnTo>
                      <a:pt x="88981" y="357"/>
                    </a:lnTo>
                    <a:lnTo>
                      <a:pt x="87200" y="570"/>
                    </a:lnTo>
                    <a:lnTo>
                      <a:pt x="83567" y="1140"/>
                    </a:lnTo>
                    <a:lnTo>
                      <a:pt x="79791" y="1924"/>
                    </a:lnTo>
                    <a:lnTo>
                      <a:pt x="75731" y="2850"/>
                    </a:lnTo>
                    <a:lnTo>
                      <a:pt x="71598" y="3847"/>
                    </a:lnTo>
                    <a:lnTo>
                      <a:pt x="67324" y="4987"/>
                    </a:lnTo>
                    <a:lnTo>
                      <a:pt x="58419" y="7481"/>
                    </a:lnTo>
                    <a:lnTo>
                      <a:pt x="49371" y="10045"/>
                    </a:lnTo>
                    <a:lnTo>
                      <a:pt x="44812" y="11257"/>
                    </a:lnTo>
                    <a:lnTo>
                      <a:pt x="40323" y="12396"/>
                    </a:lnTo>
                    <a:lnTo>
                      <a:pt x="35978" y="13394"/>
                    </a:lnTo>
                    <a:lnTo>
                      <a:pt x="31703" y="14249"/>
                    </a:lnTo>
                    <a:lnTo>
                      <a:pt x="27571" y="15032"/>
                    </a:lnTo>
                    <a:lnTo>
                      <a:pt x="25505" y="15317"/>
                    </a:lnTo>
                    <a:lnTo>
                      <a:pt x="23582" y="15531"/>
                    </a:lnTo>
                    <a:lnTo>
                      <a:pt x="21658" y="15745"/>
                    </a:lnTo>
                    <a:lnTo>
                      <a:pt x="19735" y="15887"/>
                    </a:lnTo>
                    <a:lnTo>
                      <a:pt x="17954" y="15958"/>
                    </a:lnTo>
                    <a:lnTo>
                      <a:pt x="16173" y="15958"/>
                    </a:lnTo>
                    <a:lnTo>
                      <a:pt x="14463" y="15887"/>
                    </a:lnTo>
                    <a:lnTo>
                      <a:pt x="12753" y="15745"/>
                    </a:lnTo>
                    <a:lnTo>
                      <a:pt x="11186" y="15531"/>
                    </a:lnTo>
                    <a:lnTo>
                      <a:pt x="9690" y="15246"/>
                    </a:lnTo>
                    <a:lnTo>
                      <a:pt x="8193" y="14890"/>
                    </a:lnTo>
                    <a:lnTo>
                      <a:pt x="6840" y="14462"/>
                    </a:lnTo>
                    <a:lnTo>
                      <a:pt x="5558" y="13892"/>
                    </a:lnTo>
                    <a:lnTo>
                      <a:pt x="4346" y="13323"/>
                    </a:lnTo>
                    <a:lnTo>
                      <a:pt x="3207" y="12539"/>
                    </a:lnTo>
                    <a:lnTo>
                      <a:pt x="2138" y="11755"/>
                    </a:lnTo>
                    <a:lnTo>
                      <a:pt x="1212" y="10829"/>
                    </a:lnTo>
                    <a:lnTo>
                      <a:pt x="286" y="9760"/>
                    </a:lnTo>
                    <a:lnTo>
                      <a:pt x="1" y="9974"/>
                    </a:lnTo>
                    <a:lnTo>
                      <a:pt x="856" y="11043"/>
                    </a:lnTo>
                    <a:lnTo>
                      <a:pt x="1853" y="12040"/>
                    </a:lnTo>
                    <a:lnTo>
                      <a:pt x="2922" y="12824"/>
                    </a:lnTo>
                    <a:lnTo>
                      <a:pt x="4061" y="13607"/>
                    </a:lnTo>
                    <a:lnTo>
                      <a:pt x="5273" y="14249"/>
                    </a:lnTo>
                    <a:lnTo>
                      <a:pt x="6626" y="14819"/>
                    </a:lnTo>
                    <a:lnTo>
                      <a:pt x="7980" y="15246"/>
                    </a:lnTo>
                    <a:lnTo>
                      <a:pt x="9476" y="15673"/>
                    </a:lnTo>
                    <a:lnTo>
                      <a:pt x="10972" y="15958"/>
                    </a:lnTo>
                    <a:lnTo>
                      <a:pt x="12610" y="16172"/>
                    </a:lnTo>
                    <a:lnTo>
                      <a:pt x="14249" y="16315"/>
                    </a:lnTo>
                    <a:lnTo>
                      <a:pt x="16030" y="16386"/>
                    </a:lnTo>
                    <a:lnTo>
                      <a:pt x="17811" y="16386"/>
                    </a:lnTo>
                    <a:lnTo>
                      <a:pt x="19592" y="16315"/>
                    </a:lnTo>
                    <a:lnTo>
                      <a:pt x="21516" y="16172"/>
                    </a:lnTo>
                    <a:lnTo>
                      <a:pt x="23439" y="15958"/>
                    </a:lnTo>
                    <a:lnTo>
                      <a:pt x="25434" y="15745"/>
                    </a:lnTo>
                    <a:lnTo>
                      <a:pt x="27500" y="15460"/>
                    </a:lnTo>
                    <a:lnTo>
                      <a:pt x="31632" y="14676"/>
                    </a:lnTo>
                    <a:lnTo>
                      <a:pt x="35978" y="13821"/>
                    </a:lnTo>
                    <a:lnTo>
                      <a:pt x="40395" y="12753"/>
                    </a:lnTo>
                    <a:lnTo>
                      <a:pt x="44883" y="11613"/>
                    </a:lnTo>
                    <a:lnTo>
                      <a:pt x="49371" y="10402"/>
                    </a:lnTo>
                    <a:lnTo>
                      <a:pt x="58561" y="7837"/>
                    </a:lnTo>
                    <a:lnTo>
                      <a:pt x="67395" y="5415"/>
                    </a:lnTo>
                    <a:lnTo>
                      <a:pt x="71670" y="4275"/>
                    </a:lnTo>
                    <a:lnTo>
                      <a:pt x="75873" y="3206"/>
                    </a:lnTo>
                    <a:lnTo>
                      <a:pt x="79863" y="2280"/>
                    </a:lnTo>
                    <a:lnTo>
                      <a:pt x="83638" y="1568"/>
                    </a:lnTo>
                    <a:lnTo>
                      <a:pt x="87272" y="927"/>
                    </a:lnTo>
                    <a:lnTo>
                      <a:pt x="88981" y="713"/>
                    </a:lnTo>
                    <a:lnTo>
                      <a:pt x="90691" y="570"/>
                    </a:lnTo>
                    <a:lnTo>
                      <a:pt x="93113" y="428"/>
                    </a:lnTo>
                    <a:lnTo>
                      <a:pt x="95464" y="428"/>
                    </a:lnTo>
                    <a:lnTo>
                      <a:pt x="97744" y="499"/>
                    </a:lnTo>
                    <a:lnTo>
                      <a:pt x="99953" y="784"/>
                    </a:lnTo>
                    <a:lnTo>
                      <a:pt x="102161" y="1069"/>
                    </a:lnTo>
                    <a:lnTo>
                      <a:pt x="104227" y="1496"/>
                    </a:lnTo>
                    <a:lnTo>
                      <a:pt x="106293" y="1995"/>
                    </a:lnTo>
                    <a:lnTo>
                      <a:pt x="108288" y="2636"/>
                    </a:lnTo>
                    <a:lnTo>
                      <a:pt x="110211" y="3277"/>
                    </a:lnTo>
                    <a:lnTo>
                      <a:pt x="112064" y="3990"/>
                    </a:lnTo>
                    <a:lnTo>
                      <a:pt x="113774" y="4774"/>
                    </a:lnTo>
                    <a:lnTo>
                      <a:pt x="115483" y="5628"/>
                    </a:lnTo>
                    <a:lnTo>
                      <a:pt x="117122" y="6483"/>
                    </a:lnTo>
                    <a:lnTo>
                      <a:pt x="118689" y="7409"/>
                    </a:lnTo>
                    <a:lnTo>
                      <a:pt x="120185" y="8264"/>
                    </a:lnTo>
                    <a:lnTo>
                      <a:pt x="121610" y="9262"/>
                    </a:lnTo>
                    <a:lnTo>
                      <a:pt x="122964" y="10188"/>
                    </a:lnTo>
                    <a:lnTo>
                      <a:pt x="124175" y="11114"/>
                    </a:lnTo>
                    <a:lnTo>
                      <a:pt x="126455" y="12966"/>
                    </a:lnTo>
                    <a:lnTo>
                      <a:pt x="128449" y="14747"/>
                    </a:lnTo>
                    <a:lnTo>
                      <a:pt x="130088" y="16315"/>
                    </a:lnTo>
                    <a:lnTo>
                      <a:pt x="131370" y="17668"/>
                    </a:lnTo>
                    <a:lnTo>
                      <a:pt x="132296" y="18737"/>
                    </a:lnTo>
                    <a:lnTo>
                      <a:pt x="133080" y="19663"/>
                    </a:lnTo>
                    <a:lnTo>
                      <a:pt x="133436" y="19449"/>
                    </a:lnTo>
                    <a:lnTo>
                      <a:pt x="132581" y="18452"/>
                    </a:lnTo>
                    <a:lnTo>
                      <a:pt x="131655" y="17383"/>
                    </a:lnTo>
                    <a:lnTo>
                      <a:pt x="130373" y="16030"/>
                    </a:lnTo>
                    <a:lnTo>
                      <a:pt x="128734" y="14462"/>
                    </a:lnTo>
                    <a:lnTo>
                      <a:pt x="126739" y="12681"/>
                    </a:lnTo>
                    <a:lnTo>
                      <a:pt x="124460" y="10829"/>
                    </a:lnTo>
                    <a:lnTo>
                      <a:pt x="123177" y="9832"/>
                    </a:lnTo>
                    <a:lnTo>
                      <a:pt x="121824" y="8906"/>
                    </a:lnTo>
                    <a:lnTo>
                      <a:pt x="120399" y="7979"/>
                    </a:lnTo>
                    <a:lnTo>
                      <a:pt x="118903" y="7053"/>
                    </a:lnTo>
                    <a:lnTo>
                      <a:pt x="117336" y="6127"/>
                    </a:lnTo>
                    <a:lnTo>
                      <a:pt x="115697" y="5272"/>
                    </a:lnTo>
                    <a:lnTo>
                      <a:pt x="113987" y="4417"/>
                    </a:lnTo>
                    <a:lnTo>
                      <a:pt x="112206" y="3634"/>
                    </a:lnTo>
                    <a:lnTo>
                      <a:pt x="110354" y="2921"/>
                    </a:lnTo>
                    <a:lnTo>
                      <a:pt x="108430" y="2209"/>
                    </a:lnTo>
                    <a:lnTo>
                      <a:pt x="106436" y="1639"/>
                    </a:lnTo>
                    <a:lnTo>
                      <a:pt x="104370" y="1140"/>
                    </a:lnTo>
                    <a:lnTo>
                      <a:pt x="102232" y="713"/>
                    </a:lnTo>
                    <a:lnTo>
                      <a:pt x="100024" y="357"/>
                    </a:lnTo>
                    <a:lnTo>
                      <a:pt x="97744" y="143"/>
                    </a:lnTo>
                    <a:lnTo>
                      <a:pt x="9546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3"/>
              <p:cNvSpPr/>
              <p:nvPr/>
            </p:nvSpPr>
            <p:spPr>
              <a:xfrm>
                <a:off x="1016897" y="2752991"/>
                <a:ext cx="821580" cy="107938"/>
              </a:xfrm>
              <a:custGeom>
                <a:rect b="b" l="l" r="r" t="t"/>
                <a:pathLst>
                  <a:path extrusionOk="0" h="7909" w="60200">
                    <a:moveTo>
                      <a:pt x="35265" y="1"/>
                    </a:moveTo>
                    <a:lnTo>
                      <a:pt x="32202" y="72"/>
                    </a:lnTo>
                    <a:lnTo>
                      <a:pt x="29067" y="357"/>
                    </a:lnTo>
                    <a:lnTo>
                      <a:pt x="25932" y="713"/>
                    </a:lnTo>
                    <a:lnTo>
                      <a:pt x="22798" y="1212"/>
                    </a:lnTo>
                    <a:lnTo>
                      <a:pt x="19734" y="1782"/>
                    </a:lnTo>
                    <a:lnTo>
                      <a:pt x="16671" y="2423"/>
                    </a:lnTo>
                    <a:lnTo>
                      <a:pt x="13679" y="3207"/>
                    </a:lnTo>
                    <a:lnTo>
                      <a:pt x="10758" y="3990"/>
                    </a:lnTo>
                    <a:lnTo>
                      <a:pt x="7908" y="4845"/>
                    </a:lnTo>
                    <a:lnTo>
                      <a:pt x="5201" y="5700"/>
                    </a:lnTo>
                    <a:lnTo>
                      <a:pt x="2494" y="6626"/>
                    </a:lnTo>
                    <a:lnTo>
                      <a:pt x="1" y="7481"/>
                    </a:lnTo>
                    <a:lnTo>
                      <a:pt x="143" y="7909"/>
                    </a:lnTo>
                    <a:lnTo>
                      <a:pt x="4489" y="6341"/>
                    </a:lnTo>
                    <a:lnTo>
                      <a:pt x="8621" y="5059"/>
                    </a:lnTo>
                    <a:lnTo>
                      <a:pt x="12539" y="3919"/>
                    </a:lnTo>
                    <a:lnTo>
                      <a:pt x="16315" y="2922"/>
                    </a:lnTo>
                    <a:lnTo>
                      <a:pt x="19806" y="2138"/>
                    </a:lnTo>
                    <a:lnTo>
                      <a:pt x="23225" y="1497"/>
                    </a:lnTo>
                    <a:lnTo>
                      <a:pt x="26360" y="1070"/>
                    </a:lnTo>
                    <a:lnTo>
                      <a:pt x="29352" y="713"/>
                    </a:lnTo>
                    <a:lnTo>
                      <a:pt x="32202" y="500"/>
                    </a:lnTo>
                    <a:lnTo>
                      <a:pt x="34838" y="428"/>
                    </a:lnTo>
                    <a:lnTo>
                      <a:pt x="37331" y="428"/>
                    </a:lnTo>
                    <a:lnTo>
                      <a:pt x="39611" y="500"/>
                    </a:lnTo>
                    <a:lnTo>
                      <a:pt x="41748" y="642"/>
                    </a:lnTo>
                    <a:lnTo>
                      <a:pt x="43743" y="856"/>
                    </a:lnTo>
                    <a:lnTo>
                      <a:pt x="45524" y="1212"/>
                    </a:lnTo>
                    <a:lnTo>
                      <a:pt x="47162" y="1497"/>
                    </a:lnTo>
                    <a:lnTo>
                      <a:pt x="48801" y="1925"/>
                    </a:lnTo>
                    <a:lnTo>
                      <a:pt x="50368" y="2423"/>
                    </a:lnTo>
                    <a:lnTo>
                      <a:pt x="51722" y="2851"/>
                    </a:lnTo>
                    <a:lnTo>
                      <a:pt x="53004" y="3349"/>
                    </a:lnTo>
                    <a:lnTo>
                      <a:pt x="54144" y="3919"/>
                    </a:lnTo>
                    <a:lnTo>
                      <a:pt x="55213" y="4418"/>
                    </a:lnTo>
                    <a:lnTo>
                      <a:pt x="56139" y="4917"/>
                    </a:lnTo>
                    <a:lnTo>
                      <a:pt x="56923" y="5415"/>
                    </a:lnTo>
                    <a:lnTo>
                      <a:pt x="58276" y="6341"/>
                    </a:lnTo>
                    <a:lnTo>
                      <a:pt x="59131" y="7125"/>
                    </a:lnTo>
                    <a:lnTo>
                      <a:pt x="59701" y="7624"/>
                    </a:lnTo>
                    <a:lnTo>
                      <a:pt x="59915" y="7838"/>
                    </a:lnTo>
                    <a:lnTo>
                      <a:pt x="60200" y="7553"/>
                    </a:lnTo>
                    <a:lnTo>
                      <a:pt x="59986" y="7339"/>
                    </a:lnTo>
                    <a:lnTo>
                      <a:pt x="59416" y="6769"/>
                    </a:lnTo>
                    <a:lnTo>
                      <a:pt x="58490" y="5985"/>
                    </a:lnTo>
                    <a:lnTo>
                      <a:pt x="57136" y="5059"/>
                    </a:lnTo>
                    <a:lnTo>
                      <a:pt x="56353" y="4560"/>
                    </a:lnTo>
                    <a:lnTo>
                      <a:pt x="55426" y="4062"/>
                    </a:lnTo>
                    <a:lnTo>
                      <a:pt x="54358" y="3563"/>
                    </a:lnTo>
                    <a:lnTo>
                      <a:pt x="53218" y="2993"/>
                    </a:lnTo>
                    <a:lnTo>
                      <a:pt x="51936" y="2494"/>
                    </a:lnTo>
                    <a:lnTo>
                      <a:pt x="50511" y="1996"/>
                    </a:lnTo>
                    <a:lnTo>
                      <a:pt x="48943" y="1568"/>
                    </a:lnTo>
                    <a:lnTo>
                      <a:pt x="47305" y="1141"/>
                    </a:lnTo>
                    <a:lnTo>
                      <a:pt x="45880" y="856"/>
                    </a:lnTo>
                    <a:lnTo>
                      <a:pt x="44384" y="571"/>
                    </a:lnTo>
                    <a:lnTo>
                      <a:pt x="42888" y="357"/>
                    </a:lnTo>
                    <a:lnTo>
                      <a:pt x="41392" y="215"/>
                    </a:lnTo>
                    <a:lnTo>
                      <a:pt x="39896" y="72"/>
                    </a:lnTo>
                    <a:lnTo>
                      <a:pt x="3840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3"/>
              <p:cNvSpPr/>
              <p:nvPr/>
            </p:nvSpPr>
            <p:spPr>
              <a:xfrm>
                <a:off x="2223472" y="2343680"/>
                <a:ext cx="1899828" cy="515316"/>
              </a:xfrm>
              <a:custGeom>
                <a:rect b="b" l="l" r="r" t="t"/>
                <a:pathLst>
                  <a:path extrusionOk="0" h="37759" w="139207">
                    <a:moveTo>
                      <a:pt x="38756" y="0"/>
                    </a:moveTo>
                    <a:lnTo>
                      <a:pt x="37545" y="72"/>
                    </a:lnTo>
                    <a:lnTo>
                      <a:pt x="36405" y="143"/>
                    </a:lnTo>
                    <a:lnTo>
                      <a:pt x="35194" y="285"/>
                    </a:lnTo>
                    <a:lnTo>
                      <a:pt x="34054" y="499"/>
                    </a:lnTo>
                    <a:lnTo>
                      <a:pt x="32843" y="713"/>
                    </a:lnTo>
                    <a:lnTo>
                      <a:pt x="31703" y="998"/>
                    </a:lnTo>
                    <a:lnTo>
                      <a:pt x="30492" y="1354"/>
                    </a:lnTo>
                    <a:lnTo>
                      <a:pt x="29352" y="1781"/>
                    </a:lnTo>
                    <a:lnTo>
                      <a:pt x="28212" y="2209"/>
                    </a:lnTo>
                    <a:lnTo>
                      <a:pt x="27072" y="2779"/>
                    </a:lnTo>
                    <a:lnTo>
                      <a:pt x="25932" y="3278"/>
                    </a:lnTo>
                    <a:lnTo>
                      <a:pt x="24864" y="3919"/>
                    </a:lnTo>
                    <a:lnTo>
                      <a:pt x="23795" y="4631"/>
                    </a:lnTo>
                    <a:lnTo>
                      <a:pt x="22655" y="5344"/>
                    </a:lnTo>
                    <a:lnTo>
                      <a:pt x="21587" y="6127"/>
                    </a:lnTo>
                    <a:lnTo>
                      <a:pt x="20518" y="6982"/>
                    </a:lnTo>
                    <a:lnTo>
                      <a:pt x="19449" y="7908"/>
                    </a:lnTo>
                    <a:lnTo>
                      <a:pt x="18452" y="8906"/>
                    </a:lnTo>
                    <a:lnTo>
                      <a:pt x="17383" y="9903"/>
                    </a:lnTo>
                    <a:lnTo>
                      <a:pt x="16315" y="11043"/>
                    </a:lnTo>
                    <a:lnTo>
                      <a:pt x="15317" y="12183"/>
                    </a:lnTo>
                    <a:lnTo>
                      <a:pt x="14249" y="13394"/>
                    </a:lnTo>
                    <a:lnTo>
                      <a:pt x="12254" y="16030"/>
                    </a:lnTo>
                    <a:lnTo>
                      <a:pt x="10188" y="18951"/>
                    </a:lnTo>
                    <a:lnTo>
                      <a:pt x="8193" y="22156"/>
                    </a:lnTo>
                    <a:lnTo>
                      <a:pt x="6127" y="25576"/>
                    </a:lnTo>
                    <a:lnTo>
                      <a:pt x="4132" y="29281"/>
                    </a:lnTo>
                    <a:lnTo>
                      <a:pt x="2066" y="33270"/>
                    </a:lnTo>
                    <a:lnTo>
                      <a:pt x="0" y="37616"/>
                    </a:lnTo>
                    <a:lnTo>
                      <a:pt x="428" y="37758"/>
                    </a:lnTo>
                    <a:lnTo>
                      <a:pt x="2423" y="33484"/>
                    </a:lnTo>
                    <a:lnTo>
                      <a:pt x="4489" y="29494"/>
                    </a:lnTo>
                    <a:lnTo>
                      <a:pt x="6483" y="25790"/>
                    </a:lnTo>
                    <a:lnTo>
                      <a:pt x="8478" y="22370"/>
                    </a:lnTo>
                    <a:lnTo>
                      <a:pt x="10473" y="19236"/>
                    </a:lnTo>
                    <a:lnTo>
                      <a:pt x="12539" y="16315"/>
                    </a:lnTo>
                    <a:lnTo>
                      <a:pt x="14534" y="13750"/>
                    </a:lnTo>
                    <a:lnTo>
                      <a:pt x="15602" y="12539"/>
                    </a:lnTo>
                    <a:lnTo>
                      <a:pt x="16600" y="11328"/>
                    </a:lnTo>
                    <a:lnTo>
                      <a:pt x="17597" y="10259"/>
                    </a:lnTo>
                    <a:lnTo>
                      <a:pt x="18666" y="9262"/>
                    </a:lnTo>
                    <a:lnTo>
                      <a:pt x="19663" y="8264"/>
                    </a:lnTo>
                    <a:lnTo>
                      <a:pt x="20732" y="7338"/>
                    </a:lnTo>
                    <a:lnTo>
                      <a:pt x="21800" y="6483"/>
                    </a:lnTo>
                    <a:lnTo>
                      <a:pt x="22869" y="5700"/>
                    </a:lnTo>
                    <a:lnTo>
                      <a:pt x="23937" y="4987"/>
                    </a:lnTo>
                    <a:lnTo>
                      <a:pt x="25006" y="4275"/>
                    </a:lnTo>
                    <a:lnTo>
                      <a:pt x="26146" y="3705"/>
                    </a:lnTo>
                    <a:lnTo>
                      <a:pt x="27215" y="3135"/>
                    </a:lnTo>
                    <a:lnTo>
                      <a:pt x="28354" y="2636"/>
                    </a:lnTo>
                    <a:lnTo>
                      <a:pt x="29494" y="2138"/>
                    </a:lnTo>
                    <a:lnTo>
                      <a:pt x="30634" y="1781"/>
                    </a:lnTo>
                    <a:lnTo>
                      <a:pt x="31774" y="1425"/>
                    </a:lnTo>
                    <a:lnTo>
                      <a:pt x="32914" y="1140"/>
                    </a:lnTo>
                    <a:lnTo>
                      <a:pt x="34125" y="855"/>
                    </a:lnTo>
                    <a:lnTo>
                      <a:pt x="35265" y="713"/>
                    </a:lnTo>
                    <a:lnTo>
                      <a:pt x="36405" y="570"/>
                    </a:lnTo>
                    <a:lnTo>
                      <a:pt x="37616" y="499"/>
                    </a:lnTo>
                    <a:lnTo>
                      <a:pt x="38827" y="428"/>
                    </a:lnTo>
                    <a:lnTo>
                      <a:pt x="41178" y="499"/>
                    </a:lnTo>
                    <a:lnTo>
                      <a:pt x="43671" y="642"/>
                    </a:lnTo>
                    <a:lnTo>
                      <a:pt x="46236" y="998"/>
                    </a:lnTo>
                    <a:lnTo>
                      <a:pt x="48801" y="1496"/>
                    </a:lnTo>
                    <a:lnTo>
                      <a:pt x="51508" y="2138"/>
                    </a:lnTo>
                    <a:lnTo>
                      <a:pt x="54286" y="2921"/>
                    </a:lnTo>
                    <a:lnTo>
                      <a:pt x="57136" y="3776"/>
                    </a:lnTo>
                    <a:lnTo>
                      <a:pt x="60057" y="4774"/>
                    </a:lnTo>
                    <a:lnTo>
                      <a:pt x="63120" y="5842"/>
                    </a:lnTo>
                    <a:lnTo>
                      <a:pt x="66255" y="7053"/>
                    </a:lnTo>
                    <a:lnTo>
                      <a:pt x="72809" y="9689"/>
                    </a:lnTo>
                    <a:lnTo>
                      <a:pt x="79862" y="12610"/>
                    </a:lnTo>
                    <a:lnTo>
                      <a:pt x="87058" y="15602"/>
                    </a:lnTo>
                    <a:lnTo>
                      <a:pt x="94680" y="18666"/>
                    </a:lnTo>
                    <a:lnTo>
                      <a:pt x="98385" y="20090"/>
                    </a:lnTo>
                    <a:lnTo>
                      <a:pt x="101947" y="21302"/>
                    </a:lnTo>
                    <a:lnTo>
                      <a:pt x="105367" y="22441"/>
                    </a:lnTo>
                    <a:lnTo>
                      <a:pt x="108644" y="23368"/>
                    </a:lnTo>
                    <a:lnTo>
                      <a:pt x="111707" y="24151"/>
                    </a:lnTo>
                    <a:lnTo>
                      <a:pt x="114628" y="24792"/>
                    </a:lnTo>
                    <a:lnTo>
                      <a:pt x="117406" y="25291"/>
                    </a:lnTo>
                    <a:lnTo>
                      <a:pt x="120042" y="25576"/>
                    </a:lnTo>
                    <a:lnTo>
                      <a:pt x="122465" y="25790"/>
                    </a:lnTo>
                    <a:lnTo>
                      <a:pt x="124816" y="25790"/>
                    </a:lnTo>
                    <a:lnTo>
                      <a:pt x="126953" y="25647"/>
                    </a:lnTo>
                    <a:lnTo>
                      <a:pt x="127950" y="25505"/>
                    </a:lnTo>
                    <a:lnTo>
                      <a:pt x="128876" y="25291"/>
                    </a:lnTo>
                    <a:lnTo>
                      <a:pt x="129803" y="25077"/>
                    </a:lnTo>
                    <a:lnTo>
                      <a:pt x="130729" y="24864"/>
                    </a:lnTo>
                    <a:lnTo>
                      <a:pt x="131584" y="24507"/>
                    </a:lnTo>
                    <a:lnTo>
                      <a:pt x="132367" y="24222"/>
                    </a:lnTo>
                    <a:lnTo>
                      <a:pt x="133151" y="23795"/>
                    </a:lnTo>
                    <a:lnTo>
                      <a:pt x="133863" y="23439"/>
                    </a:lnTo>
                    <a:lnTo>
                      <a:pt x="134504" y="22940"/>
                    </a:lnTo>
                    <a:lnTo>
                      <a:pt x="135146" y="22441"/>
                    </a:lnTo>
                    <a:lnTo>
                      <a:pt x="136072" y="21658"/>
                    </a:lnTo>
                    <a:lnTo>
                      <a:pt x="136784" y="20803"/>
                    </a:lnTo>
                    <a:lnTo>
                      <a:pt x="137425" y="19877"/>
                    </a:lnTo>
                    <a:lnTo>
                      <a:pt x="137924" y="18951"/>
                    </a:lnTo>
                    <a:lnTo>
                      <a:pt x="138351" y="18024"/>
                    </a:lnTo>
                    <a:lnTo>
                      <a:pt x="138636" y="17098"/>
                    </a:lnTo>
                    <a:lnTo>
                      <a:pt x="138850" y="16172"/>
                    </a:lnTo>
                    <a:lnTo>
                      <a:pt x="139064" y="15317"/>
                    </a:lnTo>
                    <a:lnTo>
                      <a:pt x="139135" y="14462"/>
                    </a:lnTo>
                    <a:lnTo>
                      <a:pt x="139206" y="13750"/>
                    </a:lnTo>
                    <a:lnTo>
                      <a:pt x="139135" y="12468"/>
                    </a:lnTo>
                    <a:lnTo>
                      <a:pt x="139064" y="11613"/>
                    </a:lnTo>
                    <a:lnTo>
                      <a:pt x="139064" y="11257"/>
                    </a:lnTo>
                    <a:lnTo>
                      <a:pt x="138636" y="11328"/>
                    </a:lnTo>
                    <a:lnTo>
                      <a:pt x="138708" y="11684"/>
                    </a:lnTo>
                    <a:lnTo>
                      <a:pt x="138779" y="12468"/>
                    </a:lnTo>
                    <a:lnTo>
                      <a:pt x="138779" y="13679"/>
                    </a:lnTo>
                    <a:lnTo>
                      <a:pt x="138708" y="14462"/>
                    </a:lnTo>
                    <a:lnTo>
                      <a:pt x="138636" y="15246"/>
                    </a:lnTo>
                    <a:lnTo>
                      <a:pt x="138494" y="16101"/>
                    </a:lnTo>
                    <a:lnTo>
                      <a:pt x="138280" y="16956"/>
                    </a:lnTo>
                    <a:lnTo>
                      <a:pt x="137995" y="17882"/>
                    </a:lnTo>
                    <a:lnTo>
                      <a:pt x="137568" y="18737"/>
                    </a:lnTo>
                    <a:lnTo>
                      <a:pt x="137069" y="19663"/>
                    </a:lnTo>
                    <a:lnTo>
                      <a:pt x="136499" y="20518"/>
                    </a:lnTo>
                    <a:lnTo>
                      <a:pt x="135787" y="21373"/>
                    </a:lnTo>
                    <a:lnTo>
                      <a:pt x="134932" y="22156"/>
                    </a:lnTo>
                    <a:lnTo>
                      <a:pt x="134148" y="22726"/>
                    </a:lnTo>
                    <a:lnTo>
                      <a:pt x="133293" y="23296"/>
                    </a:lnTo>
                    <a:lnTo>
                      <a:pt x="132367" y="23724"/>
                    </a:lnTo>
                    <a:lnTo>
                      <a:pt x="131441" y="24151"/>
                    </a:lnTo>
                    <a:lnTo>
                      <a:pt x="130444" y="24507"/>
                    </a:lnTo>
                    <a:lnTo>
                      <a:pt x="129375" y="24721"/>
                    </a:lnTo>
                    <a:lnTo>
                      <a:pt x="128306" y="25006"/>
                    </a:lnTo>
                    <a:lnTo>
                      <a:pt x="127167" y="25149"/>
                    </a:lnTo>
                    <a:lnTo>
                      <a:pt x="126027" y="25220"/>
                    </a:lnTo>
                    <a:lnTo>
                      <a:pt x="124816" y="25291"/>
                    </a:lnTo>
                    <a:lnTo>
                      <a:pt x="123604" y="25362"/>
                    </a:lnTo>
                    <a:lnTo>
                      <a:pt x="122322" y="25291"/>
                    </a:lnTo>
                    <a:lnTo>
                      <a:pt x="119686" y="25149"/>
                    </a:lnTo>
                    <a:lnTo>
                      <a:pt x="117050" y="24792"/>
                    </a:lnTo>
                    <a:lnTo>
                      <a:pt x="114272" y="24294"/>
                    </a:lnTo>
                    <a:lnTo>
                      <a:pt x="111422" y="23653"/>
                    </a:lnTo>
                    <a:lnTo>
                      <a:pt x="108644" y="22940"/>
                    </a:lnTo>
                    <a:lnTo>
                      <a:pt x="105794" y="22085"/>
                    </a:lnTo>
                    <a:lnTo>
                      <a:pt x="102944" y="21230"/>
                    </a:lnTo>
                    <a:lnTo>
                      <a:pt x="100166" y="20233"/>
                    </a:lnTo>
                    <a:lnTo>
                      <a:pt x="97459" y="19307"/>
                    </a:lnTo>
                    <a:lnTo>
                      <a:pt x="94823" y="18238"/>
                    </a:lnTo>
                    <a:lnTo>
                      <a:pt x="87200" y="15175"/>
                    </a:lnTo>
                    <a:lnTo>
                      <a:pt x="80076" y="12254"/>
                    </a:lnTo>
                    <a:lnTo>
                      <a:pt x="72952" y="9333"/>
                    </a:lnTo>
                    <a:lnTo>
                      <a:pt x="66326" y="6697"/>
                    </a:lnTo>
                    <a:lnTo>
                      <a:pt x="63192" y="5486"/>
                    </a:lnTo>
                    <a:lnTo>
                      <a:pt x="60128" y="4346"/>
                    </a:lnTo>
                    <a:lnTo>
                      <a:pt x="57207" y="3349"/>
                    </a:lnTo>
                    <a:lnTo>
                      <a:pt x="54358" y="2494"/>
                    </a:lnTo>
                    <a:lnTo>
                      <a:pt x="51579" y="1710"/>
                    </a:lnTo>
                    <a:lnTo>
                      <a:pt x="48872" y="1069"/>
                    </a:lnTo>
                    <a:lnTo>
                      <a:pt x="46236" y="570"/>
                    </a:lnTo>
                    <a:lnTo>
                      <a:pt x="43671" y="285"/>
                    </a:lnTo>
                    <a:lnTo>
                      <a:pt x="41178" y="72"/>
                    </a:lnTo>
                    <a:lnTo>
                      <a:pt x="3875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3"/>
              <p:cNvSpPr/>
              <p:nvPr/>
            </p:nvSpPr>
            <p:spPr>
              <a:xfrm>
                <a:off x="2313885" y="2597438"/>
                <a:ext cx="1821081" cy="268351"/>
              </a:xfrm>
              <a:custGeom>
                <a:rect b="b" l="l" r="r" t="t"/>
                <a:pathLst>
                  <a:path extrusionOk="0" h="19663" w="133437">
                    <a:moveTo>
                      <a:pt x="37973" y="0"/>
                    </a:moveTo>
                    <a:lnTo>
                      <a:pt x="35622" y="143"/>
                    </a:lnTo>
                    <a:lnTo>
                      <a:pt x="33413" y="357"/>
                    </a:lnTo>
                    <a:lnTo>
                      <a:pt x="31205" y="713"/>
                    </a:lnTo>
                    <a:lnTo>
                      <a:pt x="29067" y="1140"/>
                    </a:lnTo>
                    <a:lnTo>
                      <a:pt x="27001" y="1639"/>
                    </a:lnTo>
                    <a:lnTo>
                      <a:pt x="25007" y="2209"/>
                    </a:lnTo>
                    <a:lnTo>
                      <a:pt x="23083" y="2921"/>
                    </a:lnTo>
                    <a:lnTo>
                      <a:pt x="21231" y="3634"/>
                    </a:lnTo>
                    <a:lnTo>
                      <a:pt x="19450" y="4417"/>
                    </a:lnTo>
                    <a:lnTo>
                      <a:pt x="17740" y="5272"/>
                    </a:lnTo>
                    <a:lnTo>
                      <a:pt x="16101" y="6127"/>
                    </a:lnTo>
                    <a:lnTo>
                      <a:pt x="14534" y="7053"/>
                    </a:lnTo>
                    <a:lnTo>
                      <a:pt x="13038" y="7979"/>
                    </a:lnTo>
                    <a:lnTo>
                      <a:pt x="11613" y="8906"/>
                    </a:lnTo>
                    <a:lnTo>
                      <a:pt x="10260" y="9832"/>
                    </a:lnTo>
                    <a:lnTo>
                      <a:pt x="8977" y="10829"/>
                    </a:lnTo>
                    <a:lnTo>
                      <a:pt x="6698" y="12681"/>
                    </a:lnTo>
                    <a:lnTo>
                      <a:pt x="4703" y="14462"/>
                    </a:lnTo>
                    <a:lnTo>
                      <a:pt x="3064" y="16030"/>
                    </a:lnTo>
                    <a:lnTo>
                      <a:pt x="1782" y="17383"/>
                    </a:lnTo>
                    <a:lnTo>
                      <a:pt x="784" y="18452"/>
                    </a:lnTo>
                    <a:lnTo>
                      <a:pt x="1" y="19449"/>
                    </a:lnTo>
                    <a:lnTo>
                      <a:pt x="357" y="19663"/>
                    </a:lnTo>
                    <a:lnTo>
                      <a:pt x="1141" y="18737"/>
                    </a:lnTo>
                    <a:lnTo>
                      <a:pt x="2067" y="17668"/>
                    </a:lnTo>
                    <a:lnTo>
                      <a:pt x="3349" y="16315"/>
                    </a:lnTo>
                    <a:lnTo>
                      <a:pt x="4988" y="14747"/>
                    </a:lnTo>
                    <a:lnTo>
                      <a:pt x="6911" y="12966"/>
                    </a:lnTo>
                    <a:lnTo>
                      <a:pt x="9191" y="11114"/>
                    </a:lnTo>
                    <a:lnTo>
                      <a:pt x="10473" y="10188"/>
                    </a:lnTo>
                    <a:lnTo>
                      <a:pt x="11827" y="9262"/>
                    </a:lnTo>
                    <a:lnTo>
                      <a:pt x="13252" y="8336"/>
                    </a:lnTo>
                    <a:lnTo>
                      <a:pt x="14748" y="7409"/>
                    </a:lnTo>
                    <a:lnTo>
                      <a:pt x="16244" y="6483"/>
                    </a:lnTo>
                    <a:lnTo>
                      <a:pt x="17882" y="5628"/>
                    </a:lnTo>
                    <a:lnTo>
                      <a:pt x="19592" y="4774"/>
                    </a:lnTo>
                    <a:lnTo>
                      <a:pt x="21373" y="3990"/>
                    </a:lnTo>
                    <a:lnTo>
                      <a:pt x="23226" y="3277"/>
                    </a:lnTo>
                    <a:lnTo>
                      <a:pt x="25149" y="2636"/>
                    </a:lnTo>
                    <a:lnTo>
                      <a:pt x="27144" y="1995"/>
                    </a:lnTo>
                    <a:lnTo>
                      <a:pt x="29139" y="1496"/>
                    </a:lnTo>
                    <a:lnTo>
                      <a:pt x="31276" y="1069"/>
                    </a:lnTo>
                    <a:lnTo>
                      <a:pt x="33413" y="784"/>
                    </a:lnTo>
                    <a:lnTo>
                      <a:pt x="35693" y="499"/>
                    </a:lnTo>
                    <a:lnTo>
                      <a:pt x="37973" y="428"/>
                    </a:lnTo>
                    <a:lnTo>
                      <a:pt x="40324" y="428"/>
                    </a:lnTo>
                    <a:lnTo>
                      <a:pt x="42746" y="570"/>
                    </a:lnTo>
                    <a:lnTo>
                      <a:pt x="44384" y="713"/>
                    </a:lnTo>
                    <a:lnTo>
                      <a:pt x="46165" y="927"/>
                    </a:lnTo>
                    <a:lnTo>
                      <a:pt x="49727" y="1568"/>
                    </a:lnTo>
                    <a:lnTo>
                      <a:pt x="53574" y="2280"/>
                    </a:lnTo>
                    <a:lnTo>
                      <a:pt x="57564" y="3206"/>
                    </a:lnTo>
                    <a:lnTo>
                      <a:pt x="61696" y="4275"/>
                    </a:lnTo>
                    <a:lnTo>
                      <a:pt x="65971" y="5415"/>
                    </a:lnTo>
                    <a:lnTo>
                      <a:pt x="74876" y="7837"/>
                    </a:lnTo>
                    <a:lnTo>
                      <a:pt x="83995" y="10402"/>
                    </a:lnTo>
                    <a:lnTo>
                      <a:pt x="88554" y="11613"/>
                    </a:lnTo>
                    <a:lnTo>
                      <a:pt x="93042" y="12753"/>
                    </a:lnTo>
                    <a:lnTo>
                      <a:pt x="97459" y="13821"/>
                    </a:lnTo>
                    <a:lnTo>
                      <a:pt x="101734" y="14676"/>
                    </a:lnTo>
                    <a:lnTo>
                      <a:pt x="105937" y="15460"/>
                    </a:lnTo>
                    <a:lnTo>
                      <a:pt x="108003" y="15745"/>
                    </a:lnTo>
                    <a:lnTo>
                      <a:pt x="109927" y="15958"/>
                    </a:lnTo>
                    <a:lnTo>
                      <a:pt x="111921" y="16172"/>
                    </a:lnTo>
                    <a:lnTo>
                      <a:pt x="113774" y="16315"/>
                    </a:lnTo>
                    <a:lnTo>
                      <a:pt x="115626" y="16386"/>
                    </a:lnTo>
                    <a:lnTo>
                      <a:pt x="117407" y="16386"/>
                    </a:lnTo>
                    <a:lnTo>
                      <a:pt x="119117" y="16315"/>
                    </a:lnTo>
                    <a:lnTo>
                      <a:pt x="120827" y="16172"/>
                    </a:lnTo>
                    <a:lnTo>
                      <a:pt x="122394" y="15958"/>
                    </a:lnTo>
                    <a:lnTo>
                      <a:pt x="123961" y="15673"/>
                    </a:lnTo>
                    <a:lnTo>
                      <a:pt x="125386" y="15246"/>
                    </a:lnTo>
                    <a:lnTo>
                      <a:pt x="126811" y="14819"/>
                    </a:lnTo>
                    <a:lnTo>
                      <a:pt x="128093" y="14249"/>
                    </a:lnTo>
                    <a:lnTo>
                      <a:pt x="129376" y="13607"/>
                    </a:lnTo>
                    <a:lnTo>
                      <a:pt x="130515" y="12824"/>
                    </a:lnTo>
                    <a:lnTo>
                      <a:pt x="131584" y="12040"/>
                    </a:lnTo>
                    <a:lnTo>
                      <a:pt x="132510" y="11043"/>
                    </a:lnTo>
                    <a:lnTo>
                      <a:pt x="133436" y="9974"/>
                    </a:lnTo>
                    <a:lnTo>
                      <a:pt x="133080" y="9760"/>
                    </a:lnTo>
                    <a:lnTo>
                      <a:pt x="132225" y="10829"/>
                    </a:lnTo>
                    <a:lnTo>
                      <a:pt x="131299" y="11755"/>
                    </a:lnTo>
                    <a:lnTo>
                      <a:pt x="130230" y="12539"/>
                    </a:lnTo>
                    <a:lnTo>
                      <a:pt x="129091" y="13323"/>
                    </a:lnTo>
                    <a:lnTo>
                      <a:pt x="127879" y="13892"/>
                    </a:lnTo>
                    <a:lnTo>
                      <a:pt x="126597" y="14462"/>
                    </a:lnTo>
                    <a:lnTo>
                      <a:pt x="125172" y="14890"/>
                    </a:lnTo>
                    <a:lnTo>
                      <a:pt x="123747" y="15246"/>
                    </a:lnTo>
                    <a:lnTo>
                      <a:pt x="122251" y="15531"/>
                    </a:lnTo>
                    <a:lnTo>
                      <a:pt x="120613" y="15745"/>
                    </a:lnTo>
                    <a:lnTo>
                      <a:pt x="118974" y="15887"/>
                    </a:lnTo>
                    <a:lnTo>
                      <a:pt x="117264" y="15958"/>
                    </a:lnTo>
                    <a:lnTo>
                      <a:pt x="115483" y="15958"/>
                    </a:lnTo>
                    <a:lnTo>
                      <a:pt x="113702" y="15887"/>
                    </a:lnTo>
                    <a:lnTo>
                      <a:pt x="111779" y="15745"/>
                    </a:lnTo>
                    <a:lnTo>
                      <a:pt x="109855" y="15531"/>
                    </a:lnTo>
                    <a:lnTo>
                      <a:pt x="107861" y="15317"/>
                    </a:lnTo>
                    <a:lnTo>
                      <a:pt x="105866" y="15032"/>
                    </a:lnTo>
                    <a:lnTo>
                      <a:pt x="101734" y="14249"/>
                    </a:lnTo>
                    <a:lnTo>
                      <a:pt x="97459" y="13394"/>
                    </a:lnTo>
                    <a:lnTo>
                      <a:pt x="93042" y="12396"/>
                    </a:lnTo>
                    <a:lnTo>
                      <a:pt x="88625" y="11257"/>
                    </a:lnTo>
                    <a:lnTo>
                      <a:pt x="84066" y="10045"/>
                    </a:lnTo>
                    <a:lnTo>
                      <a:pt x="74947" y="7481"/>
                    </a:lnTo>
                    <a:lnTo>
                      <a:pt x="66113" y="4987"/>
                    </a:lnTo>
                    <a:lnTo>
                      <a:pt x="61838" y="3847"/>
                    </a:lnTo>
                    <a:lnTo>
                      <a:pt x="57635" y="2850"/>
                    </a:lnTo>
                    <a:lnTo>
                      <a:pt x="53646" y="1924"/>
                    </a:lnTo>
                    <a:lnTo>
                      <a:pt x="49799" y="1140"/>
                    </a:lnTo>
                    <a:lnTo>
                      <a:pt x="46165" y="570"/>
                    </a:lnTo>
                    <a:lnTo>
                      <a:pt x="44456" y="357"/>
                    </a:lnTo>
                    <a:lnTo>
                      <a:pt x="42746" y="143"/>
                    </a:lnTo>
                    <a:lnTo>
                      <a:pt x="4032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3"/>
              <p:cNvSpPr/>
              <p:nvPr/>
            </p:nvSpPr>
            <p:spPr>
              <a:xfrm>
                <a:off x="2541400" y="2752991"/>
                <a:ext cx="821580" cy="107938"/>
              </a:xfrm>
              <a:custGeom>
                <a:rect b="b" l="l" r="r" t="t"/>
                <a:pathLst>
                  <a:path extrusionOk="0" h="7909" w="60200">
                    <a:moveTo>
                      <a:pt x="22798" y="1"/>
                    </a:moveTo>
                    <a:lnTo>
                      <a:pt x="20518" y="72"/>
                    </a:lnTo>
                    <a:lnTo>
                      <a:pt x="18309" y="286"/>
                    </a:lnTo>
                    <a:lnTo>
                      <a:pt x="16315" y="500"/>
                    </a:lnTo>
                    <a:lnTo>
                      <a:pt x="14534" y="785"/>
                    </a:lnTo>
                    <a:lnTo>
                      <a:pt x="12895" y="1141"/>
                    </a:lnTo>
                    <a:lnTo>
                      <a:pt x="11185" y="1568"/>
                    </a:lnTo>
                    <a:lnTo>
                      <a:pt x="9689" y="1996"/>
                    </a:lnTo>
                    <a:lnTo>
                      <a:pt x="8264" y="2494"/>
                    </a:lnTo>
                    <a:lnTo>
                      <a:pt x="6982" y="2993"/>
                    </a:lnTo>
                    <a:lnTo>
                      <a:pt x="5842" y="3563"/>
                    </a:lnTo>
                    <a:lnTo>
                      <a:pt x="4774" y="4062"/>
                    </a:lnTo>
                    <a:lnTo>
                      <a:pt x="3847" y="4560"/>
                    </a:lnTo>
                    <a:lnTo>
                      <a:pt x="2992" y="5059"/>
                    </a:lnTo>
                    <a:lnTo>
                      <a:pt x="1710" y="5985"/>
                    </a:lnTo>
                    <a:lnTo>
                      <a:pt x="784" y="6769"/>
                    </a:lnTo>
                    <a:lnTo>
                      <a:pt x="214" y="7339"/>
                    </a:lnTo>
                    <a:lnTo>
                      <a:pt x="0" y="7553"/>
                    </a:lnTo>
                    <a:lnTo>
                      <a:pt x="285" y="7838"/>
                    </a:lnTo>
                    <a:lnTo>
                      <a:pt x="499" y="7624"/>
                    </a:lnTo>
                    <a:lnTo>
                      <a:pt x="998" y="7125"/>
                    </a:lnTo>
                    <a:lnTo>
                      <a:pt x="1924" y="6341"/>
                    </a:lnTo>
                    <a:lnTo>
                      <a:pt x="3206" y="5415"/>
                    </a:lnTo>
                    <a:lnTo>
                      <a:pt x="4061" y="4917"/>
                    </a:lnTo>
                    <a:lnTo>
                      <a:pt x="4987" y="4418"/>
                    </a:lnTo>
                    <a:lnTo>
                      <a:pt x="5985" y="3919"/>
                    </a:lnTo>
                    <a:lnTo>
                      <a:pt x="7124" y="3421"/>
                    </a:lnTo>
                    <a:lnTo>
                      <a:pt x="8407" y="2851"/>
                    </a:lnTo>
                    <a:lnTo>
                      <a:pt x="9832" y="2423"/>
                    </a:lnTo>
                    <a:lnTo>
                      <a:pt x="11328" y="1925"/>
                    </a:lnTo>
                    <a:lnTo>
                      <a:pt x="12966" y="1568"/>
                    </a:lnTo>
                    <a:lnTo>
                      <a:pt x="14391" y="1212"/>
                    </a:lnTo>
                    <a:lnTo>
                      <a:pt x="15816" y="998"/>
                    </a:lnTo>
                    <a:lnTo>
                      <a:pt x="17312" y="785"/>
                    </a:lnTo>
                    <a:lnTo>
                      <a:pt x="18808" y="642"/>
                    </a:lnTo>
                    <a:lnTo>
                      <a:pt x="20304" y="500"/>
                    </a:lnTo>
                    <a:lnTo>
                      <a:pt x="21871" y="428"/>
                    </a:lnTo>
                    <a:lnTo>
                      <a:pt x="24935" y="357"/>
                    </a:lnTo>
                    <a:lnTo>
                      <a:pt x="27998" y="500"/>
                    </a:lnTo>
                    <a:lnTo>
                      <a:pt x="31133" y="713"/>
                    </a:lnTo>
                    <a:lnTo>
                      <a:pt x="34196" y="1141"/>
                    </a:lnTo>
                    <a:lnTo>
                      <a:pt x="37331" y="1568"/>
                    </a:lnTo>
                    <a:lnTo>
                      <a:pt x="40394" y="2138"/>
                    </a:lnTo>
                    <a:lnTo>
                      <a:pt x="43386" y="2851"/>
                    </a:lnTo>
                    <a:lnTo>
                      <a:pt x="46379" y="3563"/>
                    </a:lnTo>
                    <a:lnTo>
                      <a:pt x="49300" y="4347"/>
                    </a:lnTo>
                    <a:lnTo>
                      <a:pt x="52149" y="5202"/>
                    </a:lnTo>
                    <a:lnTo>
                      <a:pt x="54856" y="6056"/>
                    </a:lnTo>
                    <a:lnTo>
                      <a:pt x="57492" y="6983"/>
                    </a:lnTo>
                    <a:lnTo>
                      <a:pt x="60057" y="7909"/>
                    </a:lnTo>
                    <a:lnTo>
                      <a:pt x="60199" y="7481"/>
                    </a:lnTo>
                    <a:lnTo>
                      <a:pt x="55854" y="5985"/>
                    </a:lnTo>
                    <a:lnTo>
                      <a:pt x="51650" y="4632"/>
                    </a:lnTo>
                    <a:lnTo>
                      <a:pt x="47732" y="3492"/>
                    </a:lnTo>
                    <a:lnTo>
                      <a:pt x="43956" y="2566"/>
                    </a:lnTo>
                    <a:lnTo>
                      <a:pt x="40394" y="1782"/>
                    </a:lnTo>
                    <a:lnTo>
                      <a:pt x="36975" y="1141"/>
                    </a:lnTo>
                    <a:lnTo>
                      <a:pt x="33769" y="642"/>
                    </a:lnTo>
                    <a:lnTo>
                      <a:pt x="30777" y="286"/>
                    </a:lnTo>
                    <a:lnTo>
                      <a:pt x="27927" y="72"/>
                    </a:lnTo>
                    <a:lnTo>
                      <a:pt x="25291" y="1"/>
                    </a:lnTo>
                    <a:close/>
                  </a:path>
                </a:pathLst>
              </a:custGeom>
              <a:solidFill>
                <a:srgbClr val="FE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3"/>
              <p:cNvSpPr/>
              <p:nvPr/>
            </p:nvSpPr>
            <p:spPr>
              <a:xfrm>
                <a:off x="319791" y="2858007"/>
                <a:ext cx="3765605" cy="197370"/>
              </a:xfrm>
              <a:custGeom>
                <a:rect b="b" l="l" r="r" t="t"/>
                <a:pathLst>
                  <a:path extrusionOk="0" h="14462" w="275919">
                    <a:moveTo>
                      <a:pt x="0" y="0"/>
                    </a:moveTo>
                    <a:lnTo>
                      <a:pt x="0" y="14462"/>
                    </a:lnTo>
                    <a:lnTo>
                      <a:pt x="275919" y="14462"/>
                    </a:lnTo>
                    <a:lnTo>
                      <a:pt x="2759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9" name="Google Shape;1229;p23"/>
            <p:cNvSpPr/>
            <p:nvPr/>
          </p:nvSpPr>
          <p:spPr>
            <a:xfrm>
              <a:off x="3466175" y="127826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3"/>
            <p:cNvSpPr/>
            <p:nvPr/>
          </p:nvSpPr>
          <p:spPr>
            <a:xfrm>
              <a:off x="1571300" y="161286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1" name="Google Shape;1231;p23"/>
          <p:cNvSpPr/>
          <p:nvPr/>
        </p:nvSpPr>
        <p:spPr>
          <a:xfrm>
            <a:off x="5126350" y="3661400"/>
            <a:ext cx="3290100" cy="657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1232" name="Google Shape;1232;p23" title="Spongebob Spongebob Squarepants GIF"/>
          <p:cNvPicPr preferRelativeResize="0"/>
          <p:nvPr/>
        </p:nvPicPr>
        <p:blipFill>
          <a:blip r:embed="rId3">
            <a:alphaModFix/>
          </a:blip>
          <a:stretch>
            <a:fillRect/>
          </a:stretch>
        </p:blipFill>
        <p:spPr>
          <a:xfrm>
            <a:off x="5176125" y="1737345"/>
            <a:ext cx="2910600" cy="2191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24"/>
          <p:cNvSpPr txBox="1"/>
          <p:nvPr>
            <p:ph idx="1" type="subTitle"/>
          </p:nvPr>
        </p:nvSpPr>
        <p:spPr>
          <a:xfrm>
            <a:off x="396425" y="1391950"/>
            <a:ext cx="4674300" cy="26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Born in Paris, Kentucky, and raised on her gram’s favorite country music, Cline Alden is a girl with big dreams and a heart full of song. When she finds out about a young musicians’ workshop a few towns over, Cline sweet-talks, saves, and maybe fibs her way into her first step toward musical stardom.</a:t>
            </a:r>
            <a:endParaRPr sz="1300"/>
          </a:p>
          <a:p>
            <a:pPr indent="0" lvl="0" marL="0" rtl="0" algn="ctr">
              <a:spcBef>
                <a:spcPts val="0"/>
              </a:spcBef>
              <a:spcAft>
                <a:spcPts val="0"/>
              </a:spcAft>
              <a:buNone/>
            </a:pPr>
            <a:r>
              <a:t/>
            </a:r>
            <a:endParaRPr sz="600"/>
          </a:p>
          <a:p>
            <a:pPr indent="0" lvl="0" marL="0" rtl="0" algn="ctr">
              <a:spcBef>
                <a:spcPts val="0"/>
              </a:spcBef>
              <a:spcAft>
                <a:spcPts val="0"/>
              </a:spcAft>
              <a:buNone/>
            </a:pPr>
            <a:r>
              <a:rPr lang="en" sz="1300"/>
              <a:t>But her big dreams never prepared her for the butterflies she feels surrounded by so many other talented kids—especially Sylvie, who gives Cline the type of butterflies she’s only ever heard about in love songs.</a:t>
            </a:r>
            <a:endParaRPr sz="1300"/>
          </a:p>
          <a:p>
            <a:pPr indent="0" lvl="0" marL="0" rtl="0" algn="ctr">
              <a:spcBef>
                <a:spcPts val="0"/>
              </a:spcBef>
              <a:spcAft>
                <a:spcPts val="0"/>
              </a:spcAft>
              <a:buNone/>
            </a:pPr>
            <a:r>
              <a:t/>
            </a:r>
            <a:endParaRPr sz="600"/>
          </a:p>
          <a:p>
            <a:pPr indent="0" lvl="0" marL="0" rtl="0" algn="ctr">
              <a:spcBef>
                <a:spcPts val="0"/>
              </a:spcBef>
              <a:spcAft>
                <a:spcPts val="0"/>
              </a:spcAft>
              <a:buNone/>
            </a:pPr>
            <a:r>
              <a:rPr lang="en" sz="1300"/>
              <a:t>As she learns to make music of her own, Cline begins to realize how much of herself she’s been holding back. But now, there’s a new song taking shape in her heart—if only she can find her voice and sing it.</a:t>
            </a:r>
            <a:endParaRPr sz="1300"/>
          </a:p>
          <a:p>
            <a:pPr indent="0" lvl="0" marL="0" rtl="0" algn="ctr">
              <a:spcBef>
                <a:spcPts val="0"/>
              </a:spcBef>
              <a:spcAft>
                <a:spcPts val="0"/>
              </a:spcAft>
              <a:buNone/>
            </a:pPr>
            <a:r>
              <a:t/>
            </a:r>
            <a:endParaRPr sz="1300"/>
          </a:p>
        </p:txBody>
      </p:sp>
      <p:sp>
        <p:nvSpPr>
          <p:cNvPr id="1238" name="Google Shape;1238;p24"/>
          <p:cNvSpPr txBox="1"/>
          <p:nvPr>
            <p:ph type="title"/>
          </p:nvPr>
        </p:nvSpPr>
        <p:spPr>
          <a:xfrm>
            <a:off x="-31525" y="181625"/>
            <a:ext cx="553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Candidly Cline </a:t>
            </a:r>
            <a:endParaRPr i="1"/>
          </a:p>
          <a:p>
            <a:pPr indent="0" lvl="0" marL="0" rtl="0" algn="ctr">
              <a:spcBef>
                <a:spcPts val="0"/>
              </a:spcBef>
              <a:spcAft>
                <a:spcPts val="0"/>
              </a:spcAft>
              <a:buNone/>
            </a:pPr>
            <a:r>
              <a:rPr lang="en">
                <a:solidFill>
                  <a:schemeClr val="accent5"/>
                </a:solidFill>
              </a:rPr>
              <a:t>by Kathryn Ormsbee</a:t>
            </a:r>
            <a:endParaRPr>
              <a:solidFill>
                <a:schemeClr val="accent5"/>
              </a:solidFill>
            </a:endParaRPr>
          </a:p>
        </p:txBody>
      </p:sp>
      <p:grpSp>
        <p:nvGrpSpPr>
          <p:cNvPr id="1239" name="Google Shape;1239;p24"/>
          <p:cNvGrpSpPr/>
          <p:nvPr/>
        </p:nvGrpSpPr>
        <p:grpSpPr>
          <a:xfrm>
            <a:off x="6631180" y="235476"/>
            <a:ext cx="2147835" cy="2119874"/>
            <a:chOff x="5764175" y="1104037"/>
            <a:chExt cx="3110100" cy="3182039"/>
          </a:xfrm>
        </p:grpSpPr>
        <p:grpSp>
          <p:nvGrpSpPr>
            <p:cNvPr id="1240" name="Google Shape;1240;p24"/>
            <p:cNvGrpSpPr/>
            <p:nvPr/>
          </p:nvGrpSpPr>
          <p:grpSpPr>
            <a:xfrm>
              <a:off x="5764175" y="2300939"/>
              <a:ext cx="3110100" cy="1985137"/>
              <a:chOff x="3432300" y="5227975"/>
              <a:chExt cx="3110100" cy="1985137"/>
            </a:xfrm>
          </p:grpSpPr>
          <p:sp>
            <p:nvSpPr>
              <p:cNvPr id="1241" name="Google Shape;1241;p24"/>
              <p:cNvSpPr/>
              <p:nvPr/>
            </p:nvSpPr>
            <p:spPr>
              <a:xfrm>
                <a:off x="3432300" y="7023512"/>
                <a:ext cx="3110100" cy="1896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242" name="Google Shape;1242;p24"/>
              <p:cNvSpPr/>
              <p:nvPr/>
            </p:nvSpPr>
            <p:spPr>
              <a:xfrm>
                <a:off x="3573150" y="6443550"/>
                <a:ext cx="2254150" cy="684450"/>
              </a:xfrm>
              <a:custGeom>
                <a:rect b="b" l="l" r="r" t="t"/>
                <a:pathLst>
                  <a:path extrusionOk="0" h="27378" w="90166">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4"/>
              <p:cNvSpPr/>
              <p:nvPr/>
            </p:nvSpPr>
            <p:spPr>
              <a:xfrm>
                <a:off x="4129300" y="6596775"/>
                <a:ext cx="1364300" cy="372325"/>
              </a:xfrm>
              <a:custGeom>
                <a:rect b="b" l="l" r="r" t="t"/>
                <a:pathLst>
                  <a:path extrusionOk="0" h="14893" w="54572">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4"/>
              <p:cNvSpPr/>
              <p:nvPr/>
            </p:nvSpPr>
            <p:spPr>
              <a:xfrm>
                <a:off x="3735450" y="6449225"/>
                <a:ext cx="112400" cy="681025"/>
              </a:xfrm>
              <a:custGeom>
                <a:rect b="b" l="l" r="r" t="t"/>
                <a:pathLst>
                  <a:path extrusionOk="0" h="27241" w="4496">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4"/>
              <p:cNvSpPr/>
              <p:nvPr/>
            </p:nvSpPr>
            <p:spPr>
              <a:xfrm>
                <a:off x="3930675" y="6448100"/>
                <a:ext cx="112375" cy="682150"/>
              </a:xfrm>
              <a:custGeom>
                <a:rect b="b" l="l" r="r" t="t"/>
                <a:pathLst>
                  <a:path extrusionOk="0" h="27286" w="4495">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4"/>
              <p:cNvSpPr/>
              <p:nvPr/>
            </p:nvSpPr>
            <p:spPr>
              <a:xfrm>
                <a:off x="3554975" y="5828400"/>
                <a:ext cx="2258700" cy="649225"/>
              </a:xfrm>
              <a:custGeom>
                <a:rect b="b" l="l" r="r" t="t"/>
                <a:pathLst>
                  <a:path extrusionOk="0" h="25969" w="90348">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4"/>
              <p:cNvSpPr/>
              <p:nvPr/>
            </p:nvSpPr>
            <p:spPr>
              <a:xfrm>
                <a:off x="3513000" y="5946425"/>
                <a:ext cx="1968125" cy="466525"/>
              </a:xfrm>
              <a:custGeom>
                <a:rect b="b" l="l" r="r" t="t"/>
                <a:pathLst>
                  <a:path extrusionOk="0" h="18661" w="78725">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4"/>
              <p:cNvSpPr/>
              <p:nvPr/>
            </p:nvSpPr>
            <p:spPr>
              <a:xfrm>
                <a:off x="3566325" y="6046300"/>
                <a:ext cx="1889825" cy="15925"/>
              </a:xfrm>
              <a:custGeom>
                <a:rect b="b" l="l" r="r" t="t"/>
                <a:pathLst>
                  <a:path extrusionOk="0" h="637" w="75593">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4"/>
              <p:cNvSpPr/>
              <p:nvPr/>
            </p:nvSpPr>
            <p:spPr>
              <a:xfrm>
                <a:off x="3540225" y="6113275"/>
                <a:ext cx="1911375" cy="54500"/>
              </a:xfrm>
              <a:custGeom>
                <a:rect b="b" l="l" r="r" t="t"/>
                <a:pathLst>
                  <a:path extrusionOk="0" h="2180" w="76455">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4"/>
              <p:cNvSpPr/>
              <p:nvPr/>
            </p:nvSpPr>
            <p:spPr>
              <a:xfrm>
                <a:off x="3535700" y="6200675"/>
                <a:ext cx="1926125" cy="45425"/>
              </a:xfrm>
              <a:custGeom>
                <a:rect b="b" l="l" r="r" t="t"/>
                <a:pathLst>
                  <a:path extrusionOk="0" h="1817" w="77045">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4"/>
              <p:cNvSpPr/>
              <p:nvPr/>
            </p:nvSpPr>
            <p:spPr>
              <a:xfrm>
                <a:off x="3566325" y="6277850"/>
                <a:ext cx="1895500" cy="54500"/>
              </a:xfrm>
              <a:custGeom>
                <a:rect b="b" l="l" r="r" t="t"/>
                <a:pathLst>
                  <a:path extrusionOk="0" h="2180" w="7582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4"/>
              <p:cNvSpPr/>
              <p:nvPr/>
            </p:nvSpPr>
            <p:spPr>
              <a:xfrm>
                <a:off x="4878400" y="6030425"/>
                <a:ext cx="346200" cy="275825"/>
              </a:xfrm>
              <a:custGeom>
                <a:rect b="b" l="l" r="r" t="t"/>
                <a:pathLst>
                  <a:path extrusionOk="0" h="11033" w="13848">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4"/>
              <p:cNvSpPr/>
              <p:nvPr/>
            </p:nvSpPr>
            <p:spPr>
              <a:xfrm>
                <a:off x="4600325" y="6205200"/>
                <a:ext cx="346200" cy="275850"/>
              </a:xfrm>
              <a:custGeom>
                <a:rect b="b" l="l" r="r" t="t"/>
                <a:pathLst>
                  <a:path extrusionOk="0" h="11034" w="13848">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4"/>
              <p:cNvSpPr/>
              <p:nvPr/>
            </p:nvSpPr>
            <p:spPr>
              <a:xfrm>
                <a:off x="4071400" y="5935075"/>
                <a:ext cx="248600" cy="674225"/>
              </a:xfrm>
              <a:custGeom>
                <a:rect b="b" l="l" r="r" t="t"/>
                <a:pathLst>
                  <a:path extrusionOk="0" h="26969" w="9944">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4"/>
              <p:cNvSpPr/>
              <p:nvPr/>
            </p:nvSpPr>
            <p:spPr>
              <a:xfrm>
                <a:off x="5795500" y="5232525"/>
                <a:ext cx="524400" cy="1885250"/>
              </a:xfrm>
              <a:custGeom>
                <a:rect b="b" l="l" r="r" t="t"/>
                <a:pathLst>
                  <a:path extrusionOk="0" h="75410" w="20976">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4"/>
              <p:cNvSpPr/>
              <p:nvPr/>
            </p:nvSpPr>
            <p:spPr>
              <a:xfrm>
                <a:off x="5793225" y="5227975"/>
                <a:ext cx="507375" cy="479000"/>
              </a:xfrm>
              <a:custGeom>
                <a:rect b="b" l="l" r="r" t="t"/>
                <a:pathLst>
                  <a:path extrusionOk="0" h="19160" w="20295">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4"/>
              <p:cNvSpPr/>
              <p:nvPr/>
            </p:nvSpPr>
            <p:spPr>
              <a:xfrm>
                <a:off x="5889700" y="5338075"/>
                <a:ext cx="349600" cy="1792175"/>
              </a:xfrm>
              <a:custGeom>
                <a:rect b="b" l="l" r="r" t="t"/>
                <a:pathLst>
                  <a:path extrusionOk="0" h="71687" w="13984">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4"/>
              <p:cNvSpPr/>
              <p:nvPr/>
            </p:nvSpPr>
            <p:spPr>
              <a:xfrm>
                <a:off x="6109900" y="5365300"/>
                <a:ext cx="93075" cy="1751350"/>
              </a:xfrm>
              <a:custGeom>
                <a:rect b="b" l="l" r="r" t="t"/>
                <a:pathLst>
                  <a:path extrusionOk="0" h="70054" w="3723">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4"/>
              <p:cNvSpPr/>
              <p:nvPr/>
            </p:nvSpPr>
            <p:spPr>
              <a:xfrm>
                <a:off x="6000925" y="5398225"/>
                <a:ext cx="26125" cy="1721825"/>
              </a:xfrm>
              <a:custGeom>
                <a:rect b="b" l="l" r="r" t="t"/>
                <a:pathLst>
                  <a:path extrusionOk="0" h="68873" w="1045">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4"/>
              <p:cNvSpPr/>
              <p:nvPr/>
            </p:nvSpPr>
            <p:spPr>
              <a:xfrm>
                <a:off x="5923750" y="5366450"/>
                <a:ext cx="20450" cy="1736575"/>
              </a:xfrm>
              <a:custGeom>
                <a:rect b="b" l="l" r="r" t="t"/>
                <a:pathLst>
                  <a:path extrusionOk="0" h="69463" w="818">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4"/>
              <p:cNvSpPr/>
              <p:nvPr/>
            </p:nvSpPr>
            <p:spPr>
              <a:xfrm>
                <a:off x="6031575" y="5381200"/>
                <a:ext cx="108975" cy="1749050"/>
              </a:xfrm>
              <a:custGeom>
                <a:rect b="b" l="l" r="r" t="t"/>
                <a:pathLst>
                  <a:path extrusionOk="0" h="69962" w="4359">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2" name="Google Shape;1262;p24"/>
            <p:cNvGrpSpPr/>
            <p:nvPr/>
          </p:nvGrpSpPr>
          <p:grpSpPr>
            <a:xfrm>
              <a:off x="6079300" y="1104037"/>
              <a:ext cx="1954028" cy="2991082"/>
              <a:chOff x="6079300" y="1104037"/>
              <a:chExt cx="1954028" cy="2991082"/>
            </a:xfrm>
          </p:grpSpPr>
          <p:sp>
            <p:nvSpPr>
              <p:cNvPr id="1263" name="Google Shape;1263;p24"/>
              <p:cNvSpPr/>
              <p:nvPr/>
            </p:nvSpPr>
            <p:spPr>
              <a:xfrm>
                <a:off x="7221944" y="2025815"/>
                <a:ext cx="775414" cy="359913"/>
              </a:xfrm>
              <a:custGeom>
                <a:rect b="b" l="l" r="r" t="t"/>
                <a:pathLst>
                  <a:path extrusionOk="0" h="8281" w="17841">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4"/>
              <p:cNvSpPr/>
              <p:nvPr/>
            </p:nvSpPr>
            <p:spPr>
              <a:xfrm>
                <a:off x="6414648" y="1469637"/>
                <a:ext cx="919406" cy="1195827"/>
              </a:xfrm>
              <a:custGeom>
                <a:rect b="b" l="l" r="r" t="t"/>
                <a:pathLst>
                  <a:path extrusionOk="0" h="27514" w="21154">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4"/>
              <p:cNvSpPr/>
              <p:nvPr/>
            </p:nvSpPr>
            <p:spPr>
              <a:xfrm>
                <a:off x="6251885" y="3708216"/>
                <a:ext cx="188975" cy="372213"/>
              </a:xfrm>
              <a:custGeom>
                <a:rect b="b" l="l" r="r" t="t"/>
                <a:pathLst>
                  <a:path extrusionOk="0" h="8564" w="4348">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4"/>
              <p:cNvSpPr/>
              <p:nvPr/>
            </p:nvSpPr>
            <p:spPr>
              <a:xfrm>
                <a:off x="6430207" y="3722950"/>
                <a:ext cx="188149" cy="372169"/>
              </a:xfrm>
              <a:custGeom>
                <a:rect b="b" l="l" r="r" t="t"/>
                <a:pathLst>
                  <a:path extrusionOk="0" h="8563" w="4329">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4"/>
              <p:cNvSpPr/>
              <p:nvPr/>
            </p:nvSpPr>
            <p:spPr>
              <a:xfrm>
                <a:off x="6393396" y="2635974"/>
                <a:ext cx="619210" cy="1210561"/>
              </a:xfrm>
              <a:custGeom>
                <a:rect b="b" l="l" r="r" t="t"/>
                <a:pathLst>
                  <a:path extrusionOk="0" h="27853" w="14247">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4"/>
              <p:cNvSpPr/>
              <p:nvPr/>
            </p:nvSpPr>
            <p:spPr>
              <a:xfrm>
                <a:off x="6079300" y="2647404"/>
                <a:ext cx="719826" cy="1199913"/>
              </a:xfrm>
              <a:custGeom>
                <a:rect b="b" l="l" r="r" t="t"/>
                <a:pathLst>
                  <a:path extrusionOk="0" h="27608" w="16562">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4"/>
              <p:cNvSpPr/>
              <p:nvPr/>
            </p:nvSpPr>
            <p:spPr>
              <a:xfrm>
                <a:off x="6367232" y="2644970"/>
                <a:ext cx="217573" cy="1180268"/>
              </a:xfrm>
              <a:custGeom>
                <a:rect b="b" l="l" r="r" t="t"/>
                <a:pathLst>
                  <a:path extrusionOk="0" h="27156" w="5006">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4"/>
              <p:cNvSpPr/>
              <p:nvPr/>
            </p:nvSpPr>
            <p:spPr>
              <a:xfrm>
                <a:off x="6661639" y="2570520"/>
                <a:ext cx="715740" cy="404114"/>
              </a:xfrm>
              <a:custGeom>
                <a:rect b="b" l="l" r="r" t="t"/>
                <a:pathLst>
                  <a:path extrusionOk="0" h="9298" w="16468">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4"/>
              <p:cNvSpPr/>
              <p:nvPr/>
            </p:nvSpPr>
            <p:spPr>
              <a:xfrm>
                <a:off x="6398307" y="1714195"/>
                <a:ext cx="994639" cy="1102600"/>
              </a:xfrm>
              <a:custGeom>
                <a:rect b="b" l="l" r="r" t="t"/>
                <a:pathLst>
                  <a:path extrusionOk="0" h="25369" w="22885">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4"/>
              <p:cNvSpPr/>
              <p:nvPr/>
            </p:nvSpPr>
            <p:spPr>
              <a:xfrm>
                <a:off x="7122939" y="1957103"/>
                <a:ext cx="817182" cy="314103"/>
              </a:xfrm>
              <a:custGeom>
                <a:rect b="b" l="l" r="r" t="t"/>
                <a:pathLst>
                  <a:path extrusionOk="0" h="7227" w="18802">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4"/>
              <p:cNvSpPr/>
              <p:nvPr/>
            </p:nvSpPr>
            <p:spPr>
              <a:xfrm>
                <a:off x="7127024" y="1784516"/>
                <a:ext cx="831090" cy="249518"/>
              </a:xfrm>
              <a:custGeom>
                <a:rect b="b" l="l" r="r" t="t"/>
                <a:pathLst>
                  <a:path extrusionOk="0" h="5741" w="19122">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4"/>
              <p:cNvSpPr/>
              <p:nvPr/>
            </p:nvSpPr>
            <p:spPr>
              <a:xfrm>
                <a:off x="7127024" y="1518705"/>
                <a:ext cx="856429" cy="270771"/>
              </a:xfrm>
              <a:custGeom>
                <a:rect b="b" l="l" r="r" t="t"/>
                <a:pathLst>
                  <a:path extrusionOk="0" h="6230" w="19705">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4"/>
              <p:cNvSpPr/>
              <p:nvPr/>
            </p:nvSpPr>
            <p:spPr>
              <a:xfrm>
                <a:off x="7904897" y="1869571"/>
                <a:ext cx="128432" cy="255255"/>
              </a:xfrm>
              <a:custGeom>
                <a:rect b="b" l="l" r="r" t="t"/>
                <a:pathLst>
                  <a:path extrusionOk="0" h="5873" w="2955">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4"/>
              <p:cNvSpPr/>
              <p:nvPr/>
            </p:nvSpPr>
            <p:spPr>
              <a:xfrm>
                <a:off x="6695192" y="1548128"/>
                <a:ext cx="176719" cy="130127"/>
              </a:xfrm>
              <a:custGeom>
                <a:rect b="b" l="l" r="r" t="t"/>
                <a:pathLst>
                  <a:path extrusionOk="0" h="2994" w="4066">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4"/>
              <p:cNvSpPr/>
              <p:nvPr/>
            </p:nvSpPr>
            <p:spPr>
              <a:xfrm>
                <a:off x="7221118" y="1589026"/>
                <a:ext cx="786063" cy="158725"/>
              </a:xfrm>
              <a:custGeom>
                <a:rect b="b" l="l" r="r" t="t"/>
                <a:pathLst>
                  <a:path extrusionOk="0" h="3652" w="18086">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4"/>
              <p:cNvSpPr/>
              <p:nvPr/>
            </p:nvSpPr>
            <p:spPr>
              <a:xfrm>
                <a:off x="7113160" y="1828673"/>
                <a:ext cx="764766" cy="143209"/>
              </a:xfrm>
              <a:custGeom>
                <a:rect b="b" l="l" r="r" t="t"/>
                <a:pathLst>
                  <a:path extrusionOk="0" h="3295" w="17596">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4"/>
              <p:cNvSpPr/>
              <p:nvPr/>
            </p:nvSpPr>
            <p:spPr>
              <a:xfrm>
                <a:off x="7823102" y="2030727"/>
                <a:ext cx="63021" cy="240478"/>
              </a:xfrm>
              <a:custGeom>
                <a:rect b="b" l="l" r="r" t="t"/>
                <a:pathLst>
                  <a:path extrusionOk="0" h="5533" w="145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4"/>
              <p:cNvSpPr/>
              <p:nvPr/>
            </p:nvSpPr>
            <p:spPr>
              <a:xfrm>
                <a:off x="7724923" y="2030727"/>
                <a:ext cx="62238" cy="240478"/>
              </a:xfrm>
              <a:custGeom>
                <a:rect b="b" l="l" r="r" t="t"/>
                <a:pathLst>
                  <a:path extrusionOk="0" h="5533" w="1432">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4"/>
              <p:cNvSpPr/>
              <p:nvPr/>
            </p:nvSpPr>
            <p:spPr>
              <a:xfrm>
                <a:off x="7293090" y="2003737"/>
                <a:ext cx="61369" cy="241304"/>
              </a:xfrm>
              <a:custGeom>
                <a:rect b="b" l="l" r="r" t="t"/>
                <a:pathLst>
                  <a:path extrusionOk="0" h="5552" w="1412">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4"/>
              <p:cNvSpPr/>
              <p:nvPr/>
            </p:nvSpPr>
            <p:spPr>
              <a:xfrm>
                <a:off x="7194129" y="2005345"/>
                <a:ext cx="61369" cy="240521"/>
              </a:xfrm>
              <a:custGeom>
                <a:rect b="b" l="l" r="r" t="t"/>
                <a:pathLst>
                  <a:path extrusionOk="0" h="5534" w="1412">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4"/>
              <p:cNvSpPr/>
              <p:nvPr/>
            </p:nvSpPr>
            <p:spPr>
              <a:xfrm>
                <a:off x="6490706" y="3935608"/>
                <a:ext cx="93314" cy="13951"/>
              </a:xfrm>
              <a:custGeom>
                <a:rect b="b" l="l" r="r" t="t"/>
                <a:pathLst>
                  <a:path extrusionOk="0" h="321" w="2147">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4"/>
              <p:cNvSpPr/>
              <p:nvPr/>
            </p:nvSpPr>
            <p:spPr>
              <a:xfrm>
                <a:off x="6484187" y="3971594"/>
                <a:ext cx="68714" cy="13126"/>
              </a:xfrm>
              <a:custGeom>
                <a:rect b="b" l="l" r="r" t="t"/>
                <a:pathLst>
                  <a:path extrusionOk="0" h="302" w="1581">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4"/>
              <p:cNvSpPr/>
              <p:nvPr/>
            </p:nvSpPr>
            <p:spPr>
              <a:xfrm>
                <a:off x="6304213" y="3921700"/>
                <a:ext cx="93314" cy="14777"/>
              </a:xfrm>
              <a:custGeom>
                <a:rect b="b" l="l" r="r" t="t"/>
                <a:pathLst>
                  <a:path extrusionOk="0" h="340" w="2147">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4"/>
              <p:cNvSpPr/>
              <p:nvPr/>
            </p:nvSpPr>
            <p:spPr>
              <a:xfrm>
                <a:off x="6297694" y="3958512"/>
                <a:ext cx="68758" cy="12300"/>
              </a:xfrm>
              <a:custGeom>
                <a:rect b="b" l="l" r="r" t="t"/>
                <a:pathLst>
                  <a:path extrusionOk="0" h="283" w="1582">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4"/>
              <p:cNvSpPr/>
              <p:nvPr/>
            </p:nvSpPr>
            <p:spPr>
              <a:xfrm>
                <a:off x="7230115" y="1626664"/>
                <a:ext cx="778718" cy="19689"/>
              </a:xfrm>
              <a:custGeom>
                <a:rect b="b" l="l" r="r" t="t"/>
                <a:pathLst>
                  <a:path extrusionOk="0" h="453" w="17917">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4"/>
              <p:cNvSpPr/>
              <p:nvPr/>
            </p:nvSpPr>
            <p:spPr>
              <a:xfrm>
                <a:off x="7234200" y="1673298"/>
                <a:ext cx="765635" cy="40942"/>
              </a:xfrm>
              <a:custGeom>
                <a:rect b="b" l="l" r="r" t="t"/>
                <a:pathLst>
                  <a:path extrusionOk="0" h="942" w="17616">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4"/>
              <p:cNvSpPr/>
              <p:nvPr/>
            </p:nvSpPr>
            <p:spPr>
              <a:xfrm>
                <a:off x="7119679" y="1874482"/>
                <a:ext cx="759898" cy="23774"/>
              </a:xfrm>
              <a:custGeom>
                <a:rect b="b" l="l" r="r" t="t"/>
                <a:pathLst>
                  <a:path extrusionOk="0" h="547" w="17484">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4"/>
              <p:cNvSpPr/>
              <p:nvPr/>
            </p:nvSpPr>
            <p:spPr>
              <a:xfrm>
                <a:off x="7117245" y="1916205"/>
                <a:ext cx="751684" cy="27034"/>
              </a:xfrm>
              <a:custGeom>
                <a:rect b="b" l="l" r="r" t="t"/>
                <a:pathLst>
                  <a:path extrusionOk="0" h="622" w="17295">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4"/>
              <p:cNvSpPr/>
              <p:nvPr/>
            </p:nvSpPr>
            <p:spPr>
              <a:xfrm>
                <a:off x="7292265" y="1621752"/>
                <a:ext cx="108830" cy="238870"/>
              </a:xfrm>
              <a:custGeom>
                <a:rect b="b" l="l" r="r" t="t"/>
                <a:pathLst>
                  <a:path extrusionOk="0" h="5496" w="2504">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4"/>
              <p:cNvSpPr/>
              <p:nvPr/>
            </p:nvSpPr>
            <p:spPr>
              <a:xfrm>
                <a:off x="6228155" y="3719690"/>
                <a:ext cx="436842" cy="63021"/>
              </a:xfrm>
              <a:custGeom>
                <a:rect b="b" l="l" r="r" t="t"/>
                <a:pathLst>
                  <a:path extrusionOk="0" h="1450" w="10051">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4"/>
              <p:cNvSpPr/>
              <p:nvPr/>
            </p:nvSpPr>
            <p:spPr>
              <a:xfrm>
                <a:off x="6633042" y="2759448"/>
                <a:ext cx="512075" cy="1023281"/>
              </a:xfrm>
              <a:custGeom>
                <a:rect b="b" l="l" r="r" t="t"/>
                <a:pathLst>
                  <a:path extrusionOk="0" h="23544" w="11782">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4"/>
              <p:cNvSpPr/>
              <p:nvPr/>
            </p:nvSpPr>
            <p:spPr>
              <a:xfrm>
                <a:off x="6811321" y="2780744"/>
                <a:ext cx="177544" cy="174241"/>
              </a:xfrm>
              <a:custGeom>
                <a:rect b="b" l="l" r="r" t="t"/>
                <a:pathLst>
                  <a:path extrusionOk="0" h="4009" w="4085">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4"/>
              <p:cNvSpPr/>
              <p:nvPr/>
            </p:nvSpPr>
            <p:spPr>
              <a:xfrm>
                <a:off x="6493965" y="2574606"/>
                <a:ext cx="843346" cy="179152"/>
              </a:xfrm>
              <a:custGeom>
                <a:rect b="b" l="l" r="r" t="t"/>
                <a:pathLst>
                  <a:path extrusionOk="0" h="4122" w="19404">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4"/>
              <p:cNvSpPr/>
              <p:nvPr/>
            </p:nvSpPr>
            <p:spPr>
              <a:xfrm>
                <a:off x="6573326" y="1213604"/>
                <a:ext cx="323926" cy="376298"/>
              </a:xfrm>
              <a:custGeom>
                <a:rect b="b" l="l" r="r" t="t"/>
                <a:pathLst>
                  <a:path extrusionOk="0" h="8658" w="7453">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4"/>
              <p:cNvSpPr/>
              <p:nvPr/>
            </p:nvSpPr>
            <p:spPr>
              <a:xfrm>
                <a:off x="6794153" y="1374760"/>
                <a:ext cx="21297" cy="27034"/>
              </a:xfrm>
              <a:custGeom>
                <a:rect b="b" l="l" r="r" t="t"/>
                <a:pathLst>
                  <a:path extrusionOk="0" h="622" w="49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4"/>
              <p:cNvSpPr/>
              <p:nvPr/>
            </p:nvSpPr>
            <p:spPr>
              <a:xfrm>
                <a:off x="6689455" y="1409920"/>
                <a:ext cx="22122" cy="26208"/>
              </a:xfrm>
              <a:custGeom>
                <a:rect b="b" l="l" r="r" t="t"/>
                <a:pathLst>
                  <a:path extrusionOk="0" h="603" w="509">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4"/>
              <p:cNvSpPr/>
              <p:nvPr/>
            </p:nvSpPr>
            <p:spPr>
              <a:xfrm>
                <a:off x="6582322" y="1430347"/>
                <a:ext cx="73669" cy="92488"/>
              </a:xfrm>
              <a:custGeom>
                <a:rect b="b" l="l" r="r" t="t"/>
                <a:pathLst>
                  <a:path extrusionOk="0" h="2128" w="1695">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4"/>
              <p:cNvSpPr/>
              <p:nvPr/>
            </p:nvSpPr>
            <p:spPr>
              <a:xfrm>
                <a:off x="6658380" y="1367371"/>
                <a:ext cx="39290" cy="36856"/>
              </a:xfrm>
              <a:custGeom>
                <a:rect b="b" l="l" r="r" t="t"/>
                <a:pathLst>
                  <a:path extrusionOk="0" h="848" w="904">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4"/>
              <p:cNvSpPr/>
              <p:nvPr/>
            </p:nvSpPr>
            <p:spPr>
              <a:xfrm>
                <a:off x="6773726" y="1327300"/>
                <a:ext cx="50721" cy="19689"/>
              </a:xfrm>
              <a:custGeom>
                <a:rect b="b" l="l" r="r" t="t"/>
                <a:pathLst>
                  <a:path extrusionOk="0" h="453" w="1167">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4"/>
              <p:cNvSpPr/>
              <p:nvPr/>
            </p:nvSpPr>
            <p:spPr>
              <a:xfrm>
                <a:off x="6875948" y="1333037"/>
                <a:ext cx="55675" cy="101485"/>
              </a:xfrm>
              <a:custGeom>
                <a:rect b="b" l="l" r="r" t="t"/>
                <a:pathLst>
                  <a:path extrusionOk="0" h="2335" w="1281">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4"/>
              <p:cNvSpPr/>
              <p:nvPr/>
            </p:nvSpPr>
            <p:spPr>
              <a:xfrm>
                <a:off x="6793328" y="1199740"/>
                <a:ext cx="122738" cy="157073"/>
              </a:xfrm>
              <a:custGeom>
                <a:rect b="b" l="l" r="r" t="t"/>
                <a:pathLst>
                  <a:path extrusionOk="0" h="3614" w="2824">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4"/>
              <p:cNvSpPr/>
              <p:nvPr/>
            </p:nvSpPr>
            <p:spPr>
              <a:xfrm>
                <a:off x="6534863" y="1263498"/>
                <a:ext cx="95748" cy="182456"/>
              </a:xfrm>
              <a:custGeom>
                <a:rect b="b" l="l" r="r" t="t"/>
                <a:pathLst>
                  <a:path extrusionOk="0" h="4198" w="2203">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4"/>
              <p:cNvSpPr/>
              <p:nvPr/>
            </p:nvSpPr>
            <p:spPr>
              <a:xfrm>
                <a:off x="6545511" y="1104037"/>
                <a:ext cx="296936" cy="216791"/>
              </a:xfrm>
              <a:custGeom>
                <a:rect b="b" l="l" r="r" t="t"/>
                <a:pathLst>
                  <a:path extrusionOk="0" h="4988" w="6832">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4"/>
              <p:cNvSpPr/>
              <p:nvPr/>
            </p:nvSpPr>
            <p:spPr>
              <a:xfrm>
                <a:off x="6599490" y="1181747"/>
                <a:ext cx="206968" cy="112090"/>
              </a:xfrm>
              <a:custGeom>
                <a:rect b="b" l="l" r="r" t="t"/>
                <a:pathLst>
                  <a:path extrusionOk="0" h="2579" w="4762">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4"/>
              <p:cNvSpPr/>
              <p:nvPr/>
            </p:nvSpPr>
            <p:spPr>
              <a:xfrm>
                <a:off x="6574152" y="1159625"/>
                <a:ext cx="175893" cy="112133"/>
              </a:xfrm>
              <a:custGeom>
                <a:rect b="b" l="l" r="r" t="t"/>
                <a:pathLst>
                  <a:path extrusionOk="0" h="2580" w="4047">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4"/>
              <p:cNvSpPr/>
              <p:nvPr/>
            </p:nvSpPr>
            <p:spPr>
              <a:xfrm>
                <a:off x="6745911" y="1402575"/>
                <a:ext cx="47461" cy="78537"/>
              </a:xfrm>
              <a:custGeom>
                <a:rect b="b" l="l" r="r" t="t"/>
                <a:pathLst>
                  <a:path extrusionOk="0" h="1807" w="1092">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4"/>
              <p:cNvSpPr/>
              <p:nvPr/>
            </p:nvSpPr>
            <p:spPr>
              <a:xfrm>
                <a:off x="6734437" y="1461466"/>
                <a:ext cx="94096" cy="55632"/>
              </a:xfrm>
              <a:custGeom>
                <a:rect b="b" l="l" r="r" t="t"/>
                <a:pathLst>
                  <a:path extrusionOk="0" h="1280" w="2165">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4"/>
              <p:cNvSpPr/>
              <p:nvPr/>
            </p:nvSpPr>
            <p:spPr>
              <a:xfrm>
                <a:off x="6893115" y="1360026"/>
                <a:ext cx="13951" cy="55675"/>
              </a:xfrm>
              <a:custGeom>
                <a:rect b="b" l="l" r="r" t="t"/>
                <a:pathLst>
                  <a:path extrusionOk="0" h="1281" w="321">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4"/>
              <p:cNvSpPr/>
              <p:nvPr/>
            </p:nvSpPr>
            <p:spPr>
              <a:xfrm>
                <a:off x="6603575" y="1459814"/>
                <a:ext cx="38508" cy="44201"/>
              </a:xfrm>
              <a:custGeom>
                <a:rect b="b" l="l" r="r" t="t"/>
                <a:pathLst>
                  <a:path extrusionOk="0" h="1017" w="886">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4"/>
              <p:cNvSpPr/>
              <p:nvPr/>
            </p:nvSpPr>
            <p:spPr>
              <a:xfrm>
                <a:off x="6348413" y="1930939"/>
                <a:ext cx="1046142" cy="619993"/>
              </a:xfrm>
              <a:custGeom>
                <a:rect b="b" l="l" r="r" t="t"/>
                <a:pathLst>
                  <a:path extrusionOk="0" h="14265" w="2407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4"/>
              <p:cNvSpPr/>
              <p:nvPr/>
            </p:nvSpPr>
            <p:spPr>
              <a:xfrm>
                <a:off x="6290349" y="1727277"/>
                <a:ext cx="458051" cy="558667"/>
              </a:xfrm>
              <a:custGeom>
                <a:rect b="b" l="l" r="r" t="t"/>
                <a:pathLst>
                  <a:path extrusionOk="0" h="12854" w="10539">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4"/>
              <p:cNvSpPr/>
              <p:nvPr/>
            </p:nvSpPr>
            <p:spPr>
              <a:xfrm>
                <a:off x="7157317" y="2078143"/>
                <a:ext cx="318189" cy="207794"/>
              </a:xfrm>
              <a:custGeom>
                <a:rect b="b" l="l" r="r" t="t"/>
                <a:pathLst>
                  <a:path extrusionOk="0" h="4781" w="7321">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4"/>
              <p:cNvSpPr/>
              <p:nvPr/>
            </p:nvSpPr>
            <p:spPr>
              <a:xfrm>
                <a:off x="6516869" y="1786168"/>
                <a:ext cx="175936" cy="310018"/>
              </a:xfrm>
              <a:custGeom>
                <a:rect b="b" l="l" r="r" t="t"/>
                <a:pathLst>
                  <a:path extrusionOk="0" h="7133" w="4048">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4"/>
              <p:cNvSpPr/>
              <p:nvPr/>
            </p:nvSpPr>
            <p:spPr>
              <a:xfrm>
                <a:off x="6348413" y="2090400"/>
                <a:ext cx="259297" cy="118653"/>
              </a:xfrm>
              <a:custGeom>
                <a:rect b="b" l="l" r="r" t="t"/>
                <a:pathLst>
                  <a:path extrusionOk="0" h="2730" w="5966">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4"/>
              <p:cNvSpPr/>
              <p:nvPr/>
            </p:nvSpPr>
            <p:spPr>
              <a:xfrm>
                <a:off x="6579845" y="1762438"/>
                <a:ext cx="409026" cy="140732"/>
              </a:xfrm>
              <a:custGeom>
                <a:rect b="b" l="l" r="r" t="t"/>
                <a:pathLst>
                  <a:path extrusionOk="0" h="3238" w="9411">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18" name="Google Shape;1318;p24"/>
          <p:cNvPicPr preferRelativeResize="0"/>
          <p:nvPr/>
        </p:nvPicPr>
        <p:blipFill rotWithShape="1">
          <a:blip r:embed="rId3">
            <a:alphaModFix/>
          </a:blip>
          <a:srcRect b="0" l="758" r="748" t="0"/>
          <a:stretch/>
        </p:blipFill>
        <p:spPr>
          <a:xfrm>
            <a:off x="5152551" y="235475"/>
            <a:ext cx="1251225" cy="1919050"/>
          </a:xfrm>
          <a:prstGeom prst="rect">
            <a:avLst/>
          </a:prstGeom>
          <a:noFill/>
          <a:ln>
            <a:noFill/>
          </a:ln>
        </p:spPr>
      </p:pic>
      <p:pic>
        <p:nvPicPr>
          <p:cNvPr descr="&quot;Candidly Cline&quot; by Kathryn Ormsbee is this week's book recommendation." id="1319" name="Google Shape;1319;p24" title="Book Talk: &quot;Candidly Cline&quot; by Kathryn Ormsbee">
            <a:hlinkClick r:id="rId4"/>
          </p:cNvPr>
          <p:cNvPicPr preferRelativeResize="0"/>
          <p:nvPr/>
        </p:nvPicPr>
        <p:blipFill>
          <a:blip r:embed="rId5">
            <a:alphaModFix/>
          </a:blip>
          <a:stretch>
            <a:fillRect/>
          </a:stretch>
        </p:blipFill>
        <p:spPr>
          <a:xfrm>
            <a:off x="5097356" y="2540000"/>
            <a:ext cx="3411645" cy="1919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9"/>
                                        </p:tgtEl>
                                        <p:attrNameLst>
                                          <p:attrName>style.visibility</p:attrName>
                                        </p:attrNameLst>
                                      </p:cBhvr>
                                      <p:to>
                                        <p:strVal val="visible"/>
                                      </p:to>
                                    </p:set>
                                    <p:animEffect filter="fade" transition="in">
                                      <p:cBhvr>
                                        <p:cTn dur="1000"/>
                                        <p:tgtEl>
                                          <p:spTgt spid="1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pic>
        <p:nvPicPr>
          <p:cNvPr id="1324" name="Google Shape;1324;p25"/>
          <p:cNvPicPr preferRelativeResize="0"/>
          <p:nvPr/>
        </p:nvPicPr>
        <p:blipFill rotWithShape="1">
          <a:blip r:embed="rId3">
            <a:alphaModFix/>
          </a:blip>
          <a:srcRect b="0" l="0" r="0" t="0"/>
          <a:stretch/>
        </p:blipFill>
        <p:spPr>
          <a:xfrm>
            <a:off x="2358925" y="2670800"/>
            <a:ext cx="1776000" cy="1776000"/>
          </a:xfrm>
          <a:prstGeom prst="ellipse">
            <a:avLst/>
          </a:prstGeom>
          <a:noFill/>
          <a:ln>
            <a:noFill/>
          </a:ln>
        </p:spPr>
      </p:pic>
      <p:sp>
        <p:nvSpPr>
          <p:cNvPr id="1325" name="Google Shape;1325;p25"/>
          <p:cNvSpPr txBox="1"/>
          <p:nvPr>
            <p:ph type="title"/>
          </p:nvPr>
        </p:nvSpPr>
        <p:spPr>
          <a:xfrm>
            <a:off x="3897625" y="216425"/>
            <a:ext cx="4973400" cy="107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Co</a:t>
            </a:r>
            <a:r>
              <a:rPr i="1" lang="en">
                <a:solidFill>
                  <a:schemeClr val="accent5"/>
                </a:solidFill>
              </a:rPr>
              <a:t>u</a:t>
            </a:r>
            <a:r>
              <a:rPr i="1" lang="en">
                <a:solidFill>
                  <a:schemeClr val="accent5"/>
                </a:solidFill>
              </a:rPr>
              <a:t>nting by 7s </a:t>
            </a:r>
            <a:endParaRPr i="1">
              <a:solidFill>
                <a:schemeClr val="accent5"/>
              </a:solidFill>
            </a:endParaRPr>
          </a:p>
          <a:p>
            <a:pPr indent="0" lvl="0" marL="0" rtl="0" algn="ctr">
              <a:spcBef>
                <a:spcPts val="0"/>
              </a:spcBef>
              <a:spcAft>
                <a:spcPts val="0"/>
              </a:spcAft>
              <a:buNone/>
            </a:pPr>
            <a:r>
              <a:rPr lang="en"/>
              <a:t>by Holly Goldberg Sloan</a:t>
            </a:r>
            <a:endParaRPr/>
          </a:p>
          <a:p>
            <a:pPr indent="0" lvl="0" marL="0" rtl="0" algn="ctr">
              <a:spcBef>
                <a:spcPts val="0"/>
              </a:spcBef>
              <a:spcAft>
                <a:spcPts val="0"/>
              </a:spcAft>
              <a:buNone/>
            </a:pPr>
            <a:r>
              <a:t/>
            </a:r>
            <a:endParaRPr i="1">
              <a:solidFill>
                <a:schemeClr val="accent5"/>
              </a:solidFill>
            </a:endParaRPr>
          </a:p>
          <a:p>
            <a:pPr indent="0" lvl="0" marL="0" rtl="0" algn="ctr">
              <a:spcBef>
                <a:spcPts val="0"/>
              </a:spcBef>
              <a:spcAft>
                <a:spcPts val="0"/>
              </a:spcAft>
              <a:buNone/>
            </a:pPr>
            <a:r>
              <a:t/>
            </a:r>
            <a:endParaRPr i="1">
              <a:solidFill>
                <a:schemeClr val="accent5"/>
              </a:solidFill>
            </a:endParaRPr>
          </a:p>
        </p:txBody>
      </p:sp>
      <p:sp>
        <p:nvSpPr>
          <p:cNvPr id="1326" name="Google Shape;1326;p25"/>
          <p:cNvSpPr txBox="1"/>
          <p:nvPr/>
        </p:nvSpPr>
        <p:spPr>
          <a:xfrm>
            <a:off x="4198825" y="1352575"/>
            <a:ext cx="4371000" cy="370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1"/>
                </a:solidFill>
                <a:latin typeface="Nunito"/>
                <a:ea typeface="Nunito"/>
                <a:cs typeface="Nunito"/>
                <a:sym typeface="Nunito"/>
              </a:rPr>
              <a:t>Counting by 7s tells the story of Willow Chance, a twelve-year-old genius who is obsessed with diagnosing medical conditions and finds comfort in counting by 7s. It has never been easy for her to connect with anyone other than her adoptive parents, but that hasn't kept her from leading a quietly happy life . . . until now.</a:t>
            </a:r>
            <a:endParaRPr>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t/>
            </a:r>
            <a:endParaRPr>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rPr lang="en">
                <a:solidFill>
                  <a:schemeClr val="lt1"/>
                </a:solidFill>
                <a:latin typeface="Nunito"/>
                <a:ea typeface="Nunito"/>
                <a:cs typeface="Nunito"/>
                <a:sym typeface="Nunito"/>
              </a:rPr>
              <a:t>Suddenly Willow's world is tragically changed when her parents both die in a car crash, leaving her alone in a baffling world. Her journey to find a fascinatingly diverse and fully believable surrogate family is a joy and a revelation to read.</a:t>
            </a:r>
            <a:endParaRPr>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t/>
            </a:r>
            <a:endParaRPr>
              <a:solidFill>
                <a:schemeClr val="lt1"/>
              </a:solidFill>
              <a:latin typeface="Nunito"/>
              <a:ea typeface="Nunito"/>
              <a:cs typeface="Nunito"/>
              <a:sym typeface="Nunito"/>
            </a:endParaRPr>
          </a:p>
        </p:txBody>
      </p:sp>
      <p:pic>
        <p:nvPicPr>
          <p:cNvPr id="1327" name="Google Shape;1327;p25"/>
          <p:cNvPicPr preferRelativeResize="0"/>
          <p:nvPr/>
        </p:nvPicPr>
        <p:blipFill rotWithShape="1">
          <a:blip r:embed="rId4">
            <a:alphaModFix/>
          </a:blip>
          <a:srcRect b="0" l="922" r="912" t="0"/>
          <a:stretch/>
        </p:blipFill>
        <p:spPr>
          <a:xfrm>
            <a:off x="875672" y="2489825"/>
            <a:ext cx="1346899" cy="2101225"/>
          </a:xfrm>
          <a:prstGeom prst="rect">
            <a:avLst/>
          </a:prstGeom>
          <a:noFill/>
          <a:ln>
            <a:noFill/>
          </a:ln>
        </p:spPr>
      </p:pic>
      <p:pic>
        <p:nvPicPr>
          <p:cNvPr descr="This fictional book trailer for Counting by 7s by Holly Goldberg Sloan was created for a class assignment in October 2017.&#10;&#10;I have always enjoyed reading, but I have felt that recently more and more of my generation tend to only read longspun social media posts instead of attempting to crack open a good book. I wanted to explore different characteristics of this novel and reveal a few of its pages in a short trailer so that this can hopefully convince others to read this powerful story.&#10;&#10;This trailer placed second in the district for best High School Book Trailer in the Jim Harbin Student Media Festival (F.A.M.E).&#10;&#10;Please note that this trailer is in no way funded by Holly Goldberg Sloan or Penguin Group (USA), but merely for purposes of receiving an academic score.&#10;&#10;Special thanks to the Eva &amp; Katie who really added a whole new layer of beauty to the film, I really appreciate it! &#10;&#10;The music is secure and constituents under fair use. &#10;&#10;Email: ellagracerodriguez@icloud.com&#10;Instagram: www.instagram.com/ella_rodriguez/&#10;Facebook: www.facebook.com/ellagrace.rodriguez" id="1328" name="Google Shape;1328;p25" title="Counting by 7s Book Trailer">
            <a:hlinkClick r:id="rId5"/>
          </p:cNvPr>
          <p:cNvPicPr preferRelativeResize="0"/>
          <p:nvPr/>
        </p:nvPicPr>
        <p:blipFill>
          <a:blip r:embed="rId6">
            <a:alphaModFix/>
          </a:blip>
          <a:stretch>
            <a:fillRect/>
          </a:stretch>
        </p:blipFill>
        <p:spPr>
          <a:xfrm>
            <a:off x="849625" y="5080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8"/>
                                        </p:tgtEl>
                                        <p:attrNameLst>
                                          <p:attrName>style.visibility</p:attrName>
                                        </p:attrNameLst>
                                      </p:cBhvr>
                                      <p:to>
                                        <p:strVal val="visible"/>
                                      </p:to>
                                    </p:set>
                                    <p:animEffect filter="fade" transition="in">
                                      <p:cBhvr>
                                        <p:cTn dur="1000"/>
                                        <p:tgtEl>
                                          <p:spTgt spid="1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26"/>
          <p:cNvSpPr txBox="1"/>
          <p:nvPr>
            <p:ph type="title"/>
          </p:nvPr>
        </p:nvSpPr>
        <p:spPr>
          <a:xfrm>
            <a:off x="1037850" y="237250"/>
            <a:ext cx="4663800" cy="79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3000"/>
              <a:t>Daughter of the Deep </a:t>
            </a:r>
            <a:endParaRPr i="1" sz="3000"/>
          </a:p>
          <a:p>
            <a:pPr indent="0" lvl="0" marL="0" rtl="0" algn="ctr">
              <a:spcBef>
                <a:spcPts val="0"/>
              </a:spcBef>
              <a:spcAft>
                <a:spcPts val="0"/>
              </a:spcAft>
              <a:buNone/>
            </a:pPr>
            <a:r>
              <a:rPr lang="en" sz="3000">
                <a:solidFill>
                  <a:schemeClr val="accent5"/>
                </a:solidFill>
              </a:rPr>
              <a:t>by Rick Riordan</a:t>
            </a:r>
            <a:endParaRPr sz="3000">
              <a:solidFill>
                <a:schemeClr val="accent5"/>
              </a:solidFill>
            </a:endParaRPr>
          </a:p>
        </p:txBody>
      </p:sp>
      <p:sp>
        <p:nvSpPr>
          <p:cNvPr id="1334" name="Google Shape;1334;p26"/>
          <p:cNvSpPr txBox="1"/>
          <p:nvPr>
            <p:ph idx="1" type="subTitle"/>
          </p:nvPr>
        </p:nvSpPr>
        <p:spPr>
          <a:xfrm>
            <a:off x="305100" y="1164675"/>
            <a:ext cx="6129300" cy="3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Ana Dakkar is a freshman at Harding-Pencroft Academy, a five-year high school that graduates the best marine scientists, naval warriors, navigators, and underwater explorers in the world. Ana's parents died while on a scientific expedition two years ago, and the only family she's got left is her older brother, Dev, also a student at HP. Ana's freshman year culminates with the class's weekend trial at sea, the details of which have been kept secret. She only hopes she has what it'll take to succeed. All her worries are blown out of the water when, on the bus ride to the ship, Ana and her schoolmates witness a terrible tragedy that will change the trajectory of their lives.</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rPr lang="en" sz="1300"/>
              <a:t>But wait, there's more. The professor accompanying them informs Ana that their rival school, Land Institute, and Harding-Pencroft have been fighting a cold war for a hundred and fifty years. Now that cold war has been turned up to a full broil, and the freshmen are in danger of becoming fish food. In a race against deadly enemies, Ana will make amazing friends and astounding discoveries about her heritage as she puts her leadership skills to the test for the first time.</a:t>
            </a:r>
            <a:endParaRPr sz="1300"/>
          </a:p>
        </p:txBody>
      </p:sp>
      <p:pic>
        <p:nvPicPr>
          <p:cNvPr id="1335" name="Google Shape;1335;p26"/>
          <p:cNvPicPr preferRelativeResize="0"/>
          <p:nvPr/>
        </p:nvPicPr>
        <p:blipFill rotWithShape="1">
          <a:blip r:embed="rId3">
            <a:alphaModFix/>
          </a:blip>
          <a:srcRect b="0" l="893" r="884" t="0"/>
          <a:stretch/>
        </p:blipFill>
        <p:spPr>
          <a:xfrm>
            <a:off x="6817800" y="2897672"/>
            <a:ext cx="1217076" cy="1838500"/>
          </a:xfrm>
          <a:prstGeom prst="rect">
            <a:avLst/>
          </a:prstGeom>
          <a:noFill/>
          <a:ln>
            <a:noFill/>
          </a:ln>
        </p:spPr>
      </p:pic>
      <p:pic>
        <p:nvPicPr>
          <p:cNvPr descr="Buy now: https://www.penguin.com.au/books/daughter-of-the-deep-9780241538180&#10;&#10;An epic undersea adventure from global bestselling author, Rick Riordan. Featuring a brand-new female hero and inspired by Jules Verne's Twenty Thousand Leagues Under the Sea.&#10;&#10;Ana Dakkar is a freshman at Harding-Pencroft Academy, training centre for the best marine scientists and underwater explorers in the world. When Ana embarks on the sea trials that mark the end of her freshman year, her life as she knows it is blown out of the water. She and her school mates witness a terrible tragedy and discover that Harding-Pencroft and their rival school Land Institute have been engaged in a deadly rivalry going back over one hundred and fifty years. With the rivalry turned up full broil, Ana will be tested more than ever before . . .&#10;&#10;#DaughterOfTheDeep #RickRiordan" id="1336" name="Google Shape;1336;p26" title="Daughter of the Deep by Rick Riordan | Book trailer">
            <a:hlinkClick r:id="rId4"/>
          </p:cNvPr>
          <p:cNvPicPr preferRelativeResize="0"/>
          <p:nvPr/>
        </p:nvPicPr>
        <p:blipFill>
          <a:blip r:embed="rId5">
            <a:alphaModFix/>
          </a:blip>
          <a:stretch>
            <a:fillRect/>
          </a:stretch>
        </p:blipFill>
        <p:spPr>
          <a:xfrm>
            <a:off x="6688350" y="1312830"/>
            <a:ext cx="2275725" cy="12800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6"/>
                                        </p:tgtEl>
                                        <p:attrNameLst>
                                          <p:attrName>style.visibility</p:attrName>
                                        </p:attrNameLst>
                                      </p:cBhvr>
                                      <p:to>
                                        <p:strVal val="visible"/>
                                      </p:to>
                                    </p:set>
                                    <p:animEffect filter="fade" transition="in">
                                      <p:cBhvr>
                                        <p:cTn dur="1000"/>
                                        <p:tgtEl>
                                          <p:spTgt spid="1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27"/>
          <p:cNvSpPr txBox="1"/>
          <p:nvPr>
            <p:ph type="title"/>
          </p:nvPr>
        </p:nvSpPr>
        <p:spPr>
          <a:xfrm>
            <a:off x="1442800" y="347875"/>
            <a:ext cx="5776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Every Falling Star </a:t>
            </a:r>
            <a:r>
              <a:rPr lang="en"/>
              <a:t>by Sungju Lee &amp; Susan McClelland</a:t>
            </a:r>
            <a:endParaRPr/>
          </a:p>
        </p:txBody>
      </p:sp>
      <p:sp>
        <p:nvSpPr>
          <p:cNvPr id="1342" name="Google Shape;1342;p27"/>
          <p:cNvSpPr txBox="1"/>
          <p:nvPr>
            <p:ph idx="1" type="body"/>
          </p:nvPr>
        </p:nvSpPr>
        <p:spPr>
          <a:xfrm>
            <a:off x="782950" y="1431300"/>
            <a:ext cx="4542600" cy="346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Falling Star, the first book to portray contemporary North Korea to a young audience, is the intense memoir of a North Korean boy named Sungju who is forced at age twelve to live on the streets and fend for himself. To survive, Sungju creates a gang and lives by thieving, fighting, begging, and stealing rides on cargo trains. Sungju richly re-creates his scabrous story, depicting what it was like for a boy alone to create a new family with his gang, his 'brothers'; to be hungry and to fear arrest, imprisonment, and even execution. This riveting memoir allows young readers to learn about other cultures where freedoms they take for granted do not exist.</a:t>
            </a:r>
            <a:endParaRPr/>
          </a:p>
        </p:txBody>
      </p:sp>
      <p:pic>
        <p:nvPicPr>
          <p:cNvPr id="1343" name="Google Shape;1343;p27"/>
          <p:cNvPicPr preferRelativeResize="0"/>
          <p:nvPr/>
        </p:nvPicPr>
        <p:blipFill rotWithShape="1">
          <a:blip r:embed="rId3">
            <a:alphaModFix/>
          </a:blip>
          <a:srcRect b="0" l="0" r="0" t="0"/>
          <a:stretch/>
        </p:blipFill>
        <p:spPr>
          <a:xfrm>
            <a:off x="343000" y="143075"/>
            <a:ext cx="1099800" cy="1099800"/>
          </a:xfrm>
          <a:prstGeom prst="ellipse">
            <a:avLst/>
          </a:prstGeom>
          <a:noFill/>
          <a:ln>
            <a:noFill/>
          </a:ln>
        </p:spPr>
      </p:pic>
      <p:pic>
        <p:nvPicPr>
          <p:cNvPr id="1344" name="Google Shape;1344;p27"/>
          <p:cNvPicPr preferRelativeResize="0"/>
          <p:nvPr/>
        </p:nvPicPr>
        <p:blipFill rotWithShape="1">
          <a:blip r:embed="rId4">
            <a:alphaModFix/>
          </a:blip>
          <a:srcRect b="2033" l="0" r="0" t="2033"/>
          <a:stretch/>
        </p:blipFill>
        <p:spPr>
          <a:xfrm>
            <a:off x="7441143" y="605975"/>
            <a:ext cx="1373576" cy="1996450"/>
          </a:xfrm>
          <a:prstGeom prst="rect">
            <a:avLst/>
          </a:prstGeom>
          <a:noFill/>
          <a:ln>
            <a:noFill/>
          </a:ln>
        </p:spPr>
      </p:pic>
      <p:pic>
        <p:nvPicPr>
          <p:cNvPr id="1345" name="Google Shape;1345;p27" title="&quot;Every Falling Star&quot; by Sungju Lee &amp; Susan McClelland">
            <a:hlinkClick r:id="rId5"/>
          </p:cNvPr>
          <p:cNvPicPr preferRelativeResize="0"/>
          <p:nvPr/>
        </p:nvPicPr>
        <p:blipFill>
          <a:blip r:embed="rId6">
            <a:alphaModFix/>
          </a:blip>
          <a:stretch>
            <a:fillRect/>
          </a:stretch>
        </p:blipFill>
        <p:spPr>
          <a:xfrm>
            <a:off x="5511627" y="27750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5"/>
                                        </p:tgtEl>
                                        <p:attrNameLst>
                                          <p:attrName>style.visibility</p:attrName>
                                        </p:attrNameLst>
                                      </p:cBhvr>
                                      <p:to>
                                        <p:strVal val="visible"/>
                                      </p:to>
                                    </p:set>
                                    <p:animEffect filter="fade" transition="in">
                                      <p:cBhvr>
                                        <p:cTn dur="1000"/>
                                        <p:tgtEl>
                                          <p:spTgt spid="1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28"/>
          <p:cNvSpPr txBox="1"/>
          <p:nvPr>
            <p:ph type="title"/>
          </p:nvPr>
        </p:nvSpPr>
        <p:spPr>
          <a:xfrm>
            <a:off x="3891400" y="415700"/>
            <a:ext cx="4545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Freewater </a:t>
            </a:r>
            <a:r>
              <a:rPr lang="en">
                <a:solidFill>
                  <a:schemeClr val="accent5"/>
                </a:solidFill>
              </a:rPr>
              <a:t>by Amina Luqman-Dawson</a:t>
            </a:r>
            <a:endParaRPr>
              <a:solidFill>
                <a:schemeClr val="accent5"/>
              </a:solidFill>
            </a:endParaRPr>
          </a:p>
        </p:txBody>
      </p:sp>
      <p:sp>
        <p:nvSpPr>
          <p:cNvPr id="1351" name="Google Shape;1351;p28"/>
          <p:cNvSpPr txBox="1"/>
          <p:nvPr>
            <p:ph idx="1" type="subTitle"/>
          </p:nvPr>
        </p:nvSpPr>
        <p:spPr>
          <a:xfrm>
            <a:off x="3662650" y="1498600"/>
            <a:ext cx="5002800" cy="32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Under the cover of night, twelve-year-old Homer flees Southerland Plantation with his little sister Ada, unwillingly leaving their beloved mother behind. Much as he adores her and fears for her life, Homer knows there’s no turning back, not with the overseer on their trail. Through tangled vines, secret doorways, and over a sky bridge, the two find a secret community called Freewater, deep in the swamp.</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In this society created by formerly enslaved people and some freeborn children, Homer finds new friends, almost forgetting where he came from. But when he learns of a threat that could destroy Freewater, he crafts a plan to find his mother and help his new home.</a:t>
            </a:r>
            <a:endParaRPr/>
          </a:p>
          <a:p>
            <a:pPr indent="0" lvl="0" marL="0" rtl="0" algn="ctr">
              <a:spcBef>
                <a:spcPts val="0"/>
              </a:spcBef>
              <a:spcAft>
                <a:spcPts val="0"/>
              </a:spcAft>
              <a:buNone/>
            </a:pPr>
            <a:r>
              <a:t/>
            </a:r>
            <a:endParaRPr/>
          </a:p>
        </p:txBody>
      </p:sp>
      <p:grpSp>
        <p:nvGrpSpPr>
          <p:cNvPr id="1352" name="Google Shape;1352;p28"/>
          <p:cNvGrpSpPr/>
          <p:nvPr/>
        </p:nvGrpSpPr>
        <p:grpSpPr>
          <a:xfrm>
            <a:off x="463156" y="1055815"/>
            <a:ext cx="2596069" cy="1107134"/>
            <a:chOff x="1520600" y="2981882"/>
            <a:chExt cx="3754800" cy="1601293"/>
          </a:xfrm>
        </p:grpSpPr>
        <p:sp>
          <p:nvSpPr>
            <p:cNvPr id="1353" name="Google Shape;1353;p28"/>
            <p:cNvSpPr/>
            <p:nvPr/>
          </p:nvSpPr>
          <p:spPr>
            <a:xfrm>
              <a:off x="1520600" y="4339875"/>
              <a:ext cx="3754800" cy="2433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nvGrpSpPr>
            <p:cNvPr id="1354" name="Google Shape;1354;p28"/>
            <p:cNvGrpSpPr/>
            <p:nvPr/>
          </p:nvGrpSpPr>
          <p:grpSpPr>
            <a:xfrm>
              <a:off x="1685064" y="2981882"/>
              <a:ext cx="3387371" cy="1510386"/>
              <a:chOff x="892350" y="2581250"/>
              <a:chExt cx="4536456" cy="2022749"/>
            </a:xfrm>
          </p:grpSpPr>
          <p:sp>
            <p:nvSpPr>
              <p:cNvPr id="1355" name="Google Shape;1355;p28"/>
              <p:cNvSpPr/>
              <p:nvPr/>
            </p:nvSpPr>
            <p:spPr>
              <a:xfrm>
                <a:off x="3007046" y="3259412"/>
                <a:ext cx="1131754" cy="789465"/>
              </a:xfrm>
              <a:custGeom>
                <a:rect b="b" l="l" r="r" t="t"/>
                <a:pathLst>
                  <a:path extrusionOk="0" h="15001" w="21505">
                    <a:moveTo>
                      <a:pt x="9208" y="0"/>
                    </a:moveTo>
                    <a:lnTo>
                      <a:pt x="8619" y="21"/>
                    </a:lnTo>
                    <a:lnTo>
                      <a:pt x="8009" y="61"/>
                    </a:lnTo>
                    <a:lnTo>
                      <a:pt x="7419" y="122"/>
                    </a:lnTo>
                    <a:lnTo>
                      <a:pt x="6789" y="224"/>
                    </a:lnTo>
                    <a:lnTo>
                      <a:pt x="6444" y="285"/>
                    </a:lnTo>
                    <a:lnTo>
                      <a:pt x="6098" y="366"/>
                    </a:lnTo>
                    <a:lnTo>
                      <a:pt x="5753" y="468"/>
                    </a:lnTo>
                    <a:lnTo>
                      <a:pt x="5428" y="590"/>
                    </a:lnTo>
                    <a:lnTo>
                      <a:pt x="5123" y="712"/>
                    </a:lnTo>
                    <a:lnTo>
                      <a:pt x="4818" y="854"/>
                    </a:lnTo>
                    <a:lnTo>
                      <a:pt x="4533" y="1016"/>
                    </a:lnTo>
                    <a:lnTo>
                      <a:pt x="4269" y="1179"/>
                    </a:lnTo>
                    <a:lnTo>
                      <a:pt x="4005" y="1362"/>
                    </a:lnTo>
                    <a:lnTo>
                      <a:pt x="3741" y="1545"/>
                    </a:lnTo>
                    <a:lnTo>
                      <a:pt x="3497" y="1748"/>
                    </a:lnTo>
                    <a:lnTo>
                      <a:pt x="3273" y="1972"/>
                    </a:lnTo>
                    <a:lnTo>
                      <a:pt x="3049" y="2195"/>
                    </a:lnTo>
                    <a:lnTo>
                      <a:pt x="2846" y="2419"/>
                    </a:lnTo>
                    <a:lnTo>
                      <a:pt x="2643" y="2663"/>
                    </a:lnTo>
                    <a:lnTo>
                      <a:pt x="2440" y="2907"/>
                    </a:lnTo>
                    <a:lnTo>
                      <a:pt x="2094" y="3435"/>
                    </a:lnTo>
                    <a:lnTo>
                      <a:pt x="1769" y="3984"/>
                    </a:lnTo>
                    <a:lnTo>
                      <a:pt x="1484" y="4553"/>
                    </a:lnTo>
                    <a:lnTo>
                      <a:pt x="1241" y="5142"/>
                    </a:lnTo>
                    <a:lnTo>
                      <a:pt x="1017" y="5732"/>
                    </a:lnTo>
                    <a:lnTo>
                      <a:pt x="814" y="6342"/>
                    </a:lnTo>
                    <a:lnTo>
                      <a:pt x="651" y="6972"/>
                    </a:lnTo>
                    <a:lnTo>
                      <a:pt x="489" y="7581"/>
                    </a:lnTo>
                    <a:lnTo>
                      <a:pt x="367" y="8191"/>
                    </a:lnTo>
                    <a:lnTo>
                      <a:pt x="265" y="8801"/>
                    </a:lnTo>
                    <a:lnTo>
                      <a:pt x="184" y="9390"/>
                    </a:lnTo>
                    <a:lnTo>
                      <a:pt x="123" y="9959"/>
                    </a:lnTo>
                    <a:lnTo>
                      <a:pt x="82" y="10508"/>
                    </a:lnTo>
                    <a:lnTo>
                      <a:pt x="41" y="11037"/>
                    </a:lnTo>
                    <a:lnTo>
                      <a:pt x="1" y="12012"/>
                    </a:lnTo>
                    <a:lnTo>
                      <a:pt x="1" y="12825"/>
                    </a:lnTo>
                    <a:lnTo>
                      <a:pt x="21" y="13435"/>
                    </a:lnTo>
                    <a:lnTo>
                      <a:pt x="41" y="13984"/>
                    </a:lnTo>
                    <a:lnTo>
                      <a:pt x="143" y="14065"/>
                    </a:lnTo>
                    <a:lnTo>
                      <a:pt x="265" y="14167"/>
                    </a:lnTo>
                    <a:lnTo>
                      <a:pt x="428" y="14248"/>
                    </a:lnTo>
                    <a:lnTo>
                      <a:pt x="590" y="14329"/>
                    </a:lnTo>
                    <a:lnTo>
                      <a:pt x="1037" y="14472"/>
                    </a:lnTo>
                    <a:lnTo>
                      <a:pt x="1566" y="14614"/>
                    </a:lnTo>
                    <a:lnTo>
                      <a:pt x="2176" y="14716"/>
                    </a:lnTo>
                    <a:lnTo>
                      <a:pt x="2867" y="14817"/>
                    </a:lnTo>
                    <a:lnTo>
                      <a:pt x="3639" y="14898"/>
                    </a:lnTo>
                    <a:lnTo>
                      <a:pt x="4452" y="14959"/>
                    </a:lnTo>
                    <a:lnTo>
                      <a:pt x="5346" y="15000"/>
                    </a:lnTo>
                    <a:lnTo>
                      <a:pt x="7216" y="15000"/>
                    </a:lnTo>
                    <a:lnTo>
                      <a:pt x="8212" y="14980"/>
                    </a:lnTo>
                    <a:lnTo>
                      <a:pt x="9228" y="14919"/>
                    </a:lnTo>
                    <a:lnTo>
                      <a:pt x="10245" y="14858"/>
                    </a:lnTo>
                    <a:lnTo>
                      <a:pt x="11261" y="14756"/>
                    </a:lnTo>
                    <a:lnTo>
                      <a:pt x="12277" y="14634"/>
                    </a:lnTo>
                    <a:lnTo>
                      <a:pt x="13293" y="14492"/>
                    </a:lnTo>
                    <a:lnTo>
                      <a:pt x="14289" y="14309"/>
                    </a:lnTo>
                    <a:lnTo>
                      <a:pt x="15245" y="14106"/>
                    </a:lnTo>
                    <a:lnTo>
                      <a:pt x="16159" y="13882"/>
                    </a:lnTo>
                    <a:lnTo>
                      <a:pt x="17033" y="13618"/>
                    </a:lnTo>
                    <a:lnTo>
                      <a:pt x="17866" y="13333"/>
                    </a:lnTo>
                    <a:lnTo>
                      <a:pt x="18253" y="13191"/>
                    </a:lnTo>
                    <a:lnTo>
                      <a:pt x="18618" y="13029"/>
                    </a:lnTo>
                    <a:lnTo>
                      <a:pt x="18964" y="12866"/>
                    </a:lnTo>
                    <a:lnTo>
                      <a:pt x="19310" y="12683"/>
                    </a:lnTo>
                    <a:lnTo>
                      <a:pt x="19614" y="12500"/>
                    </a:lnTo>
                    <a:lnTo>
                      <a:pt x="19919" y="12297"/>
                    </a:lnTo>
                    <a:lnTo>
                      <a:pt x="20184" y="12114"/>
                    </a:lnTo>
                    <a:lnTo>
                      <a:pt x="20448" y="11890"/>
                    </a:lnTo>
                    <a:lnTo>
                      <a:pt x="20671" y="11687"/>
                    </a:lnTo>
                    <a:lnTo>
                      <a:pt x="20875" y="11464"/>
                    </a:lnTo>
                    <a:lnTo>
                      <a:pt x="21037" y="11220"/>
                    </a:lnTo>
                    <a:lnTo>
                      <a:pt x="21200" y="10996"/>
                    </a:lnTo>
                    <a:lnTo>
                      <a:pt x="21301" y="10732"/>
                    </a:lnTo>
                    <a:lnTo>
                      <a:pt x="21403" y="10488"/>
                    </a:lnTo>
                    <a:lnTo>
                      <a:pt x="21464" y="10224"/>
                    </a:lnTo>
                    <a:lnTo>
                      <a:pt x="21505" y="9939"/>
                    </a:lnTo>
                    <a:lnTo>
                      <a:pt x="21484" y="9655"/>
                    </a:lnTo>
                    <a:lnTo>
                      <a:pt x="21464" y="9370"/>
                    </a:lnTo>
                    <a:lnTo>
                      <a:pt x="21383" y="9065"/>
                    </a:lnTo>
                    <a:lnTo>
                      <a:pt x="21281" y="8760"/>
                    </a:lnTo>
                    <a:lnTo>
                      <a:pt x="21037" y="8151"/>
                    </a:lnTo>
                    <a:lnTo>
                      <a:pt x="20773" y="7561"/>
                    </a:lnTo>
                    <a:lnTo>
                      <a:pt x="20488" y="6992"/>
                    </a:lnTo>
                    <a:lnTo>
                      <a:pt x="20184" y="6443"/>
                    </a:lnTo>
                    <a:lnTo>
                      <a:pt x="19879" y="5915"/>
                    </a:lnTo>
                    <a:lnTo>
                      <a:pt x="19553" y="5407"/>
                    </a:lnTo>
                    <a:lnTo>
                      <a:pt x="19208" y="4919"/>
                    </a:lnTo>
                    <a:lnTo>
                      <a:pt x="18862" y="4451"/>
                    </a:lnTo>
                    <a:lnTo>
                      <a:pt x="18497" y="4025"/>
                    </a:lnTo>
                    <a:lnTo>
                      <a:pt x="18110" y="3598"/>
                    </a:lnTo>
                    <a:lnTo>
                      <a:pt x="17704" y="3212"/>
                    </a:lnTo>
                    <a:lnTo>
                      <a:pt x="17297" y="2825"/>
                    </a:lnTo>
                    <a:lnTo>
                      <a:pt x="16891" y="2480"/>
                    </a:lnTo>
                    <a:lnTo>
                      <a:pt x="16444" y="2155"/>
                    </a:lnTo>
                    <a:lnTo>
                      <a:pt x="15997" y="1850"/>
                    </a:lnTo>
                    <a:lnTo>
                      <a:pt x="15549" y="1586"/>
                    </a:lnTo>
                    <a:lnTo>
                      <a:pt x="15082" y="1321"/>
                    </a:lnTo>
                    <a:lnTo>
                      <a:pt x="14594" y="1077"/>
                    </a:lnTo>
                    <a:lnTo>
                      <a:pt x="14106" y="874"/>
                    </a:lnTo>
                    <a:lnTo>
                      <a:pt x="13598" y="671"/>
                    </a:lnTo>
                    <a:lnTo>
                      <a:pt x="13090" y="508"/>
                    </a:lnTo>
                    <a:lnTo>
                      <a:pt x="12562" y="366"/>
                    </a:lnTo>
                    <a:lnTo>
                      <a:pt x="12033" y="244"/>
                    </a:lnTo>
                    <a:lnTo>
                      <a:pt x="11484" y="163"/>
                    </a:lnTo>
                    <a:lnTo>
                      <a:pt x="10936" y="81"/>
                    </a:lnTo>
                    <a:lnTo>
                      <a:pt x="10367" y="21"/>
                    </a:lnTo>
                    <a:lnTo>
                      <a:pt x="979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8"/>
              <p:cNvSpPr/>
              <p:nvPr/>
            </p:nvSpPr>
            <p:spPr>
              <a:xfrm>
                <a:off x="1654981" y="2912805"/>
                <a:ext cx="1697605" cy="1143543"/>
              </a:xfrm>
              <a:custGeom>
                <a:rect b="b" l="l" r="r" t="t"/>
                <a:pathLst>
                  <a:path extrusionOk="0" h="21729" w="32257">
                    <a:moveTo>
                      <a:pt x="9533" y="1"/>
                    </a:moveTo>
                    <a:lnTo>
                      <a:pt x="7582" y="3842"/>
                    </a:lnTo>
                    <a:lnTo>
                      <a:pt x="7704" y="3964"/>
                    </a:lnTo>
                    <a:lnTo>
                      <a:pt x="7989" y="4269"/>
                    </a:lnTo>
                    <a:lnTo>
                      <a:pt x="8172" y="4472"/>
                    </a:lnTo>
                    <a:lnTo>
                      <a:pt x="8354" y="4716"/>
                    </a:lnTo>
                    <a:lnTo>
                      <a:pt x="8558" y="5001"/>
                    </a:lnTo>
                    <a:lnTo>
                      <a:pt x="8720" y="5285"/>
                    </a:lnTo>
                    <a:lnTo>
                      <a:pt x="8883" y="5611"/>
                    </a:lnTo>
                    <a:lnTo>
                      <a:pt x="9005" y="5936"/>
                    </a:lnTo>
                    <a:lnTo>
                      <a:pt x="9046" y="6098"/>
                    </a:lnTo>
                    <a:lnTo>
                      <a:pt x="9086" y="6261"/>
                    </a:lnTo>
                    <a:lnTo>
                      <a:pt x="9106" y="6424"/>
                    </a:lnTo>
                    <a:lnTo>
                      <a:pt x="9106" y="6586"/>
                    </a:lnTo>
                    <a:lnTo>
                      <a:pt x="9086" y="6769"/>
                    </a:lnTo>
                    <a:lnTo>
                      <a:pt x="9066" y="6932"/>
                    </a:lnTo>
                    <a:lnTo>
                      <a:pt x="9005" y="7094"/>
                    </a:lnTo>
                    <a:lnTo>
                      <a:pt x="8944" y="7237"/>
                    </a:lnTo>
                    <a:lnTo>
                      <a:pt x="8842" y="7399"/>
                    </a:lnTo>
                    <a:lnTo>
                      <a:pt x="8720" y="7541"/>
                    </a:lnTo>
                    <a:lnTo>
                      <a:pt x="8578" y="7704"/>
                    </a:lnTo>
                    <a:lnTo>
                      <a:pt x="8415" y="7826"/>
                    </a:lnTo>
                    <a:lnTo>
                      <a:pt x="8172" y="8070"/>
                    </a:lnTo>
                    <a:lnTo>
                      <a:pt x="7785" y="8497"/>
                    </a:lnTo>
                    <a:lnTo>
                      <a:pt x="7237" y="9086"/>
                    </a:lnTo>
                    <a:lnTo>
                      <a:pt x="6607" y="9838"/>
                    </a:lnTo>
                    <a:lnTo>
                      <a:pt x="5895" y="10692"/>
                    </a:lnTo>
                    <a:lnTo>
                      <a:pt x="5123" y="11667"/>
                    </a:lnTo>
                    <a:lnTo>
                      <a:pt x="4330" y="12684"/>
                    </a:lnTo>
                    <a:lnTo>
                      <a:pt x="3517" y="13761"/>
                    </a:lnTo>
                    <a:lnTo>
                      <a:pt x="2745" y="14858"/>
                    </a:lnTo>
                    <a:lnTo>
                      <a:pt x="2013" y="15936"/>
                    </a:lnTo>
                    <a:lnTo>
                      <a:pt x="1688" y="16464"/>
                    </a:lnTo>
                    <a:lnTo>
                      <a:pt x="1363" y="16972"/>
                    </a:lnTo>
                    <a:lnTo>
                      <a:pt x="1078" y="17480"/>
                    </a:lnTo>
                    <a:lnTo>
                      <a:pt x="814" y="17948"/>
                    </a:lnTo>
                    <a:lnTo>
                      <a:pt x="570" y="18415"/>
                    </a:lnTo>
                    <a:lnTo>
                      <a:pt x="387" y="18842"/>
                    </a:lnTo>
                    <a:lnTo>
                      <a:pt x="224" y="19249"/>
                    </a:lnTo>
                    <a:lnTo>
                      <a:pt x="102" y="19635"/>
                    </a:lnTo>
                    <a:lnTo>
                      <a:pt x="21" y="19960"/>
                    </a:lnTo>
                    <a:lnTo>
                      <a:pt x="1" y="20265"/>
                    </a:lnTo>
                    <a:lnTo>
                      <a:pt x="1" y="20407"/>
                    </a:lnTo>
                    <a:lnTo>
                      <a:pt x="21" y="20529"/>
                    </a:lnTo>
                    <a:lnTo>
                      <a:pt x="62" y="20631"/>
                    </a:lnTo>
                    <a:lnTo>
                      <a:pt x="102" y="20732"/>
                    </a:lnTo>
                    <a:lnTo>
                      <a:pt x="184" y="20834"/>
                    </a:lnTo>
                    <a:lnTo>
                      <a:pt x="285" y="20915"/>
                    </a:lnTo>
                    <a:lnTo>
                      <a:pt x="428" y="20997"/>
                    </a:lnTo>
                    <a:lnTo>
                      <a:pt x="611" y="21078"/>
                    </a:lnTo>
                    <a:lnTo>
                      <a:pt x="834" y="21159"/>
                    </a:lnTo>
                    <a:lnTo>
                      <a:pt x="1078" y="21220"/>
                    </a:lnTo>
                    <a:lnTo>
                      <a:pt x="1668" y="21342"/>
                    </a:lnTo>
                    <a:lnTo>
                      <a:pt x="2379" y="21444"/>
                    </a:lnTo>
                    <a:lnTo>
                      <a:pt x="3192" y="21525"/>
                    </a:lnTo>
                    <a:lnTo>
                      <a:pt x="4086" y="21586"/>
                    </a:lnTo>
                    <a:lnTo>
                      <a:pt x="5082" y="21647"/>
                    </a:lnTo>
                    <a:lnTo>
                      <a:pt x="6159" y="21688"/>
                    </a:lnTo>
                    <a:lnTo>
                      <a:pt x="7277" y="21708"/>
                    </a:lnTo>
                    <a:lnTo>
                      <a:pt x="9716" y="21728"/>
                    </a:lnTo>
                    <a:lnTo>
                      <a:pt x="12298" y="21708"/>
                    </a:lnTo>
                    <a:lnTo>
                      <a:pt x="14919" y="21647"/>
                    </a:lnTo>
                    <a:lnTo>
                      <a:pt x="17562" y="21566"/>
                    </a:lnTo>
                    <a:lnTo>
                      <a:pt x="20082" y="21464"/>
                    </a:lnTo>
                    <a:lnTo>
                      <a:pt x="22460" y="21362"/>
                    </a:lnTo>
                    <a:lnTo>
                      <a:pt x="24574" y="21261"/>
                    </a:lnTo>
                    <a:lnTo>
                      <a:pt x="27724" y="21098"/>
                    </a:lnTo>
                    <a:lnTo>
                      <a:pt x="28903" y="21037"/>
                    </a:lnTo>
                    <a:lnTo>
                      <a:pt x="29147" y="20692"/>
                    </a:lnTo>
                    <a:lnTo>
                      <a:pt x="29736" y="19777"/>
                    </a:lnTo>
                    <a:lnTo>
                      <a:pt x="30123" y="19167"/>
                    </a:lnTo>
                    <a:lnTo>
                      <a:pt x="30529" y="18476"/>
                    </a:lnTo>
                    <a:lnTo>
                      <a:pt x="30936" y="17724"/>
                    </a:lnTo>
                    <a:lnTo>
                      <a:pt x="31322" y="16952"/>
                    </a:lnTo>
                    <a:lnTo>
                      <a:pt x="31505" y="16545"/>
                    </a:lnTo>
                    <a:lnTo>
                      <a:pt x="31667" y="16139"/>
                    </a:lnTo>
                    <a:lnTo>
                      <a:pt x="31830" y="15753"/>
                    </a:lnTo>
                    <a:lnTo>
                      <a:pt x="31952" y="15367"/>
                    </a:lnTo>
                    <a:lnTo>
                      <a:pt x="32074" y="14980"/>
                    </a:lnTo>
                    <a:lnTo>
                      <a:pt x="32155" y="14615"/>
                    </a:lnTo>
                    <a:lnTo>
                      <a:pt x="32216" y="14249"/>
                    </a:lnTo>
                    <a:lnTo>
                      <a:pt x="32257" y="13903"/>
                    </a:lnTo>
                    <a:lnTo>
                      <a:pt x="32257" y="13578"/>
                    </a:lnTo>
                    <a:lnTo>
                      <a:pt x="32216" y="13273"/>
                    </a:lnTo>
                    <a:lnTo>
                      <a:pt x="32155" y="13009"/>
                    </a:lnTo>
                    <a:lnTo>
                      <a:pt x="32094" y="12867"/>
                    </a:lnTo>
                    <a:lnTo>
                      <a:pt x="32033" y="12745"/>
                    </a:lnTo>
                    <a:lnTo>
                      <a:pt x="31972" y="12643"/>
                    </a:lnTo>
                    <a:lnTo>
                      <a:pt x="31891" y="12521"/>
                    </a:lnTo>
                    <a:lnTo>
                      <a:pt x="31789" y="12419"/>
                    </a:lnTo>
                    <a:lnTo>
                      <a:pt x="31688" y="12338"/>
                    </a:lnTo>
                    <a:lnTo>
                      <a:pt x="31566" y="12257"/>
                    </a:lnTo>
                    <a:lnTo>
                      <a:pt x="31444" y="12176"/>
                    </a:lnTo>
                    <a:lnTo>
                      <a:pt x="31301" y="12115"/>
                    </a:lnTo>
                    <a:lnTo>
                      <a:pt x="31159" y="12054"/>
                    </a:lnTo>
                    <a:lnTo>
                      <a:pt x="30834" y="11932"/>
                    </a:lnTo>
                    <a:lnTo>
                      <a:pt x="30509" y="11789"/>
                    </a:lnTo>
                    <a:lnTo>
                      <a:pt x="30184" y="11606"/>
                    </a:lnTo>
                    <a:lnTo>
                      <a:pt x="29858" y="11383"/>
                    </a:lnTo>
                    <a:lnTo>
                      <a:pt x="29554" y="11139"/>
                    </a:lnTo>
                    <a:lnTo>
                      <a:pt x="29228" y="10854"/>
                    </a:lnTo>
                    <a:lnTo>
                      <a:pt x="28903" y="10570"/>
                    </a:lnTo>
                    <a:lnTo>
                      <a:pt x="28598" y="10245"/>
                    </a:lnTo>
                    <a:lnTo>
                      <a:pt x="27948" y="9554"/>
                    </a:lnTo>
                    <a:lnTo>
                      <a:pt x="27318" y="8802"/>
                    </a:lnTo>
                    <a:lnTo>
                      <a:pt x="26688" y="8029"/>
                    </a:lnTo>
                    <a:lnTo>
                      <a:pt x="26058" y="7216"/>
                    </a:lnTo>
                    <a:lnTo>
                      <a:pt x="25428" y="6403"/>
                    </a:lnTo>
                    <a:lnTo>
                      <a:pt x="24777" y="5611"/>
                    </a:lnTo>
                    <a:lnTo>
                      <a:pt x="24147" y="4838"/>
                    </a:lnTo>
                    <a:lnTo>
                      <a:pt x="23497" y="4147"/>
                    </a:lnTo>
                    <a:lnTo>
                      <a:pt x="23171" y="3822"/>
                    </a:lnTo>
                    <a:lnTo>
                      <a:pt x="22846" y="3497"/>
                    </a:lnTo>
                    <a:lnTo>
                      <a:pt x="22521" y="3212"/>
                    </a:lnTo>
                    <a:lnTo>
                      <a:pt x="22196" y="2968"/>
                    </a:lnTo>
                    <a:lnTo>
                      <a:pt x="21850" y="2724"/>
                    </a:lnTo>
                    <a:lnTo>
                      <a:pt x="21525" y="2521"/>
                    </a:lnTo>
                    <a:lnTo>
                      <a:pt x="21200" y="2359"/>
                    </a:lnTo>
                    <a:lnTo>
                      <a:pt x="20854" y="2216"/>
                    </a:lnTo>
                    <a:lnTo>
                      <a:pt x="20529" y="2115"/>
                    </a:lnTo>
                    <a:lnTo>
                      <a:pt x="20224" y="2033"/>
                    </a:lnTo>
                    <a:lnTo>
                      <a:pt x="19919" y="1972"/>
                    </a:lnTo>
                    <a:lnTo>
                      <a:pt x="19635" y="1932"/>
                    </a:lnTo>
                    <a:lnTo>
                      <a:pt x="19371" y="1911"/>
                    </a:lnTo>
                    <a:lnTo>
                      <a:pt x="19106" y="1932"/>
                    </a:lnTo>
                    <a:lnTo>
                      <a:pt x="18842" y="1932"/>
                    </a:lnTo>
                    <a:lnTo>
                      <a:pt x="18619" y="1972"/>
                    </a:lnTo>
                    <a:lnTo>
                      <a:pt x="18375" y="2033"/>
                    </a:lnTo>
                    <a:lnTo>
                      <a:pt x="18171" y="2094"/>
                    </a:lnTo>
                    <a:lnTo>
                      <a:pt x="17948" y="2176"/>
                    </a:lnTo>
                    <a:lnTo>
                      <a:pt x="17745" y="2257"/>
                    </a:lnTo>
                    <a:lnTo>
                      <a:pt x="17358" y="2460"/>
                    </a:lnTo>
                    <a:lnTo>
                      <a:pt x="16993" y="2684"/>
                    </a:lnTo>
                    <a:lnTo>
                      <a:pt x="16647" y="2948"/>
                    </a:lnTo>
                    <a:lnTo>
                      <a:pt x="16302" y="3192"/>
                    </a:lnTo>
                    <a:lnTo>
                      <a:pt x="15956" y="3456"/>
                    </a:lnTo>
                    <a:lnTo>
                      <a:pt x="15631" y="3700"/>
                    </a:lnTo>
                    <a:lnTo>
                      <a:pt x="15285" y="3924"/>
                    </a:lnTo>
                    <a:lnTo>
                      <a:pt x="14919" y="4127"/>
                    </a:lnTo>
                    <a:lnTo>
                      <a:pt x="14737" y="4208"/>
                    </a:lnTo>
                    <a:lnTo>
                      <a:pt x="14554" y="4269"/>
                    </a:lnTo>
                    <a:lnTo>
                      <a:pt x="14350" y="4330"/>
                    </a:lnTo>
                    <a:lnTo>
                      <a:pt x="14147" y="4371"/>
                    </a:lnTo>
                    <a:lnTo>
                      <a:pt x="13944" y="4391"/>
                    </a:lnTo>
                    <a:lnTo>
                      <a:pt x="13741" y="4371"/>
                    </a:lnTo>
                    <a:lnTo>
                      <a:pt x="13517" y="4330"/>
                    </a:lnTo>
                    <a:lnTo>
                      <a:pt x="13314" y="4269"/>
                    </a:lnTo>
                    <a:lnTo>
                      <a:pt x="13111" y="4188"/>
                    </a:lnTo>
                    <a:lnTo>
                      <a:pt x="12907" y="4086"/>
                    </a:lnTo>
                    <a:lnTo>
                      <a:pt x="12704" y="3964"/>
                    </a:lnTo>
                    <a:lnTo>
                      <a:pt x="12501" y="3822"/>
                    </a:lnTo>
                    <a:lnTo>
                      <a:pt x="12298" y="3680"/>
                    </a:lnTo>
                    <a:lnTo>
                      <a:pt x="12094" y="3497"/>
                    </a:lnTo>
                    <a:lnTo>
                      <a:pt x="11708" y="3131"/>
                    </a:lnTo>
                    <a:lnTo>
                      <a:pt x="11342" y="2724"/>
                    </a:lnTo>
                    <a:lnTo>
                      <a:pt x="11017" y="2318"/>
                    </a:lnTo>
                    <a:lnTo>
                      <a:pt x="10692" y="1891"/>
                    </a:lnTo>
                    <a:lnTo>
                      <a:pt x="10407" y="1464"/>
                    </a:lnTo>
                    <a:lnTo>
                      <a:pt x="10163" y="1078"/>
                    </a:lnTo>
                    <a:lnTo>
                      <a:pt x="9940" y="733"/>
                    </a:lnTo>
                    <a:lnTo>
                      <a:pt x="9635" y="184"/>
                    </a:lnTo>
                    <a:lnTo>
                      <a:pt x="95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8"/>
              <p:cNvSpPr/>
              <p:nvPr/>
            </p:nvSpPr>
            <p:spPr>
              <a:xfrm>
                <a:off x="1898859" y="2727766"/>
                <a:ext cx="323133" cy="400127"/>
              </a:xfrm>
              <a:custGeom>
                <a:rect b="b" l="l" r="r" t="t"/>
                <a:pathLst>
                  <a:path extrusionOk="0" h="7603" w="6140">
                    <a:moveTo>
                      <a:pt x="3761" y="1"/>
                    </a:moveTo>
                    <a:lnTo>
                      <a:pt x="3355" y="21"/>
                    </a:lnTo>
                    <a:lnTo>
                      <a:pt x="2948" y="82"/>
                    </a:lnTo>
                    <a:lnTo>
                      <a:pt x="2542" y="184"/>
                    </a:lnTo>
                    <a:lnTo>
                      <a:pt x="2155" y="326"/>
                    </a:lnTo>
                    <a:lnTo>
                      <a:pt x="1769" y="509"/>
                    </a:lnTo>
                    <a:lnTo>
                      <a:pt x="1403" y="732"/>
                    </a:lnTo>
                    <a:lnTo>
                      <a:pt x="1058" y="976"/>
                    </a:lnTo>
                    <a:lnTo>
                      <a:pt x="773" y="1240"/>
                    </a:lnTo>
                    <a:lnTo>
                      <a:pt x="509" y="1545"/>
                    </a:lnTo>
                    <a:lnTo>
                      <a:pt x="387" y="1708"/>
                    </a:lnTo>
                    <a:lnTo>
                      <a:pt x="306" y="1871"/>
                    </a:lnTo>
                    <a:lnTo>
                      <a:pt x="204" y="2033"/>
                    </a:lnTo>
                    <a:lnTo>
                      <a:pt x="143" y="2196"/>
                    </a:lnTo>
                    <a:lnTo>
                      <a:pt x="82" y="2379"/>
                    </a:lnTo>
                    <a:lnTo>
                      <a:pt x="42" y="2562"/>
                    </a:lnTo>
                    <a:lnTo>
                      <a:pt x="21" y="2745"/>
                    </a:lnTo>
                    <a:lnTo>
                      <a:pt x="1" y="2927"/>
                    </a:lnTo>
                    <a:lnTo>
                      <a:pt x="21" y="3110"/>
                    </a:lnTo>
                    <a:lnTo>
                      <a:pt x="42" y="3314"/>
                    </a:lnTo>
                    <a:lnTo>
                      <a:pt x="123" y="3720"/>
                    </a:lnTo>
                    <a:lnTo>
                      <a:pt x="265" y="4147"/>
                    </a:lnTo>
                    <a:lnTo>
                      <a:pt x="428" y="4594"/>
                    </a:lnTo>
                    <a:lnTo>
                      <a:pt x="651" y="5021"/>
                    </a:lnTo>
                    <a:lnTo>
                      <a:pt x="916" y="5448"/>
                    </a:lnTo>
                    <a:lnTo>
                      <a:pt x="1200" y="5875"/>
                    </a:lnTo>
                    <a:lnTo>
                      <a:pt x="1525" y="6261"/>
                    </a:lnTo>
                    <a:lnTo>
                      <a:pt x="1871" y="6606"/>
                    </a:lnTo>
                    <a:lnTo>
                      <a:pt x="2237" y="6931"/>
                    </a:lnTo>
                    <a:lnTo>
                      <a:pt x="2420" y="7074"/>
                    </a:lnTo>
                    <a:lnTo>
                      <a:pt x="2623" y="7196"/>
                    </a:lnTo>
                    <a:lnTo>
                      <a:pt x="2806" y="7297"/>
                    </a:lnTo>
                    <a:lnTo>
                      <a:pt x="3009" y="7399"/>
                    </a:lnTo>
                    <a:lnTo>
                      <a:pt x="3212" y="7480"/>
                    </a:lnTo>
                    <a:lnTo>
                      <a:pt x="3416" y="7541"/>
                    </a:lnTo>
                    <a:lnTo>
                      <a:pt x="3619" y="7582"/>
                    </a:lnTo>
                    <a:lnTo>
                      <a:pt x="3842" y="7602"/>
                    </a:lnTo>
                    <a:lnTo>
                      <a:pt x="4046" y="7602"/>
                    </a:lnTo>
                    <a:lnTo>
                      <a:pt x="4249" y="7582"/>
                    </a:lnTo>
                    <a:lnTo>
                      <a:pt x="4452" y="7541"/>
                    </a:lnTo>
                    <a:lnTo>
                      <a:pt x="4655" y="7480"/>
                    </a:lnTo>
                    <a:lnTo>
                      <a:pt x="4940" y="7358"/>
                    </a:lnTo>
                    <a:lnTo>
                      <a:pt x="5204" y="7196"/>
                    </a:lnTo>
                    <a:lnTo>
                      <a:pt x="5407" y="7033"/>
                    </a:lnTo>
                    <a:lnTo>
                      <a:pt x="5590" y="6830"/>
                    </a:lnTo>
                    <a:lnTo>
                      <a:pt x="5753" y="6606"/>
                    </a:lnTo>
                    <a:lnTo>
                      <a:pt x="5875" y="6362"/>
                    </a:lnTo>
                    <a:lnTo>
                      <a:pt x="5977" y="6118"/>
                    </a:lnTo>
                    <a:lnTo>
                      <a:pt x="6058" y="5854"/>
                    </a:lnTo>
                    <a:lnTo>
                      <a:pt x="6098" y="5570"/>
                    </a:lnTo>
                    <a:lnTo>
                      <a:pt x="6139" y="5285"/>
                    </a:lnTo>
                    <a:lnTo>
                      <a:pt x="6139" y="4980"/>
                    </a:lnTo>
                    <a:lnTo>
                      <a:pt x="6139" y="4675"/>
                    </a:lnTo>
                    <a:lnTo>
                      <a:pt x="6119" y="4371"/>
                    </a:lnTo>
                    <a:lnTo>
                      <a:pt x="6078" y="4045"/>
                    </a:lnTo>
                    <a:lnTo>
                      <a:pt x="5977" y="3436"/>
                    </a:lnTo>
                    <a:lnTo>
                      <a:pt x="5834" y="2826"/>
                    </a:lnTo>
                    <a:lnTo>
                      <a:pt x="5651" y="2236"/>
                    </a:lnTo>
                    <a:lnTo>
                      <a:pt x="5489" y="1708"/>
                    </a:lnTo>
                    <a:lnTo>
                      <a:pt x="5306" y="1240"/>
                    </a:lnTo>
                    <a:lnTo>
                      <a:pt x="5001" y="529"/>
                    </a:lnTo>
                    <a:lnTo>
                      <a:pt x="4879" y="265"/>
                    </a:lnTo>
                    <a:lnTo>
                      <a:pt x="4716" y="184"/>
                    </a:lnTo>
                    <a:lnTo>
                      <a:pt x="4533" y="123"/>
                    </a:lnTo>
                    <a:lnTo>
                      <a:pt x="4351" y="82"/>
                    </a:lnTo>
                    <a:lnTo>
                      <a:pt x="4168" y="41"/>
                    </a:lnTo>
                    <a:lnTo>
                      <a:pt x="3964" y="21"/>
                    </a:lnTo>
                    <a:lnTo>
                      <a:pt x="37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8"/>
              <p:cNvSpPr/>
              <p:nvPr/>
            </p:nvSpPr>
            <p:spPr>
              <a:xfrm>
                <a:off x="2010115" y="2944908"/>
                <a:ext cx="22525" cy="26787"/>
              </a:xfrm>
              <a:custGeom>
                <a:rect b="b" l="l" r="r" t="t"/>
                <a:pathLst>
                  <a:path extrusionOk="0" h="509" w="428">
                    <a:moveTo>
                      <a:pt x="123" y="1"/>
                    </a:moveTo>
                    <a:lnTo>
                      <a:pt x="62" y="62"/>
                    </a:lnTo>
                    <a:lnTo>
                      <a:pt x="21" y="123"/>
                    </a:lnTo>
                    <a:lnTo>
                      <a:pt x="1" y="224"/>
                    </a:lnTo>
                    <a:lnTo>
                      <a:pt x="21" y="326"/>
                    </a:lnTo>
                    <a:lnTo>
                      <a:pt x="82" y="427"/>
                    </a:lnTo>
                    <a:lnTo>
                      <a:pt x="143" y="488"/>
                    </a:lnTo>
                    <a:lnTo>
                      <a:pt x="224" y="509"/>
                    </a:lnTo>
                    <a:lnTo>
                      <a:pt x="306" y="509"/>
                    </a:lnTo>
                    <a:lnTo>
                      <a:pt x="387" y="468"/>
                    </a:lnTo>
                    <a:lnTo>
                      <a:pt x="428" y="387"/>
                    </a:lnTo>
                    <a:lnTo>
                      <a:pt x="428" y="285"/>
                    </a:lnTo>
                    <a:lnTo>
                      <a:pt x="407" y="184"/>
                    </a:lnTo>
                    <a:lnTo>
                      <a:pt x="367" y="102"/>
                    </a:lnTo>
                    <a:lnTo>
                      <a:pt x="285" y="21"/>
                    </a:lnTo>
                    <a:lnTo>
                      <a:pt x="2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8"/>
              <p:cNvSpPr/>
              <p:nvPr/>
            </p:nvSpPr>
            <p:spPr>
              <a:xfrm>
                <a:off x="2117107" y="2904280"/>
                <a:ext cx="23577" cy="27840"/>
              </a:xfrm>
              <a:custGeom>
                <a:rect b="b" l="l" r="r" t="t"/>
                <a:pathLst>
                  <a:path extrusionOk="0" h="529" w="448">
                    <a:moveTo>
                      <a:pt x="204" y="0"/>
                    </a:moveTo>
                    <a:lnTo>
                      <a:pt x="122" y="21"/>
                    </a:lnTo>
                    <a:lnTo>
                      <a:pt x="61" y="61"/>
                    </a:lnTo>
                    <a:lnTo>
                      <a:pt x="21" y="143"/>
                    </a:lnTo>
                    <a:lnTo>
                      <a:pt x="0" y="224"/>
                    </a:lnTo>
                    <a:lnTo>
                      <a:pt x="21" y="346"/>
                    </a:lnTo>
                    <a:lnTo>
                      <a:pt x="82" y="427"/>
                    </a:lnTo>
                    <a:lnTo>
                      <a:pt x="143" y="488"/>
                    </a:lnTo>
                    <a:lnTo>
                      <a:pt x="224" y="529"/>
                    </a:lnTo>
                    <a:lnTo>
                      <a:pt x="325" y="508"/>
                    </a:lnTo>
                    <a:lnTo>
                      <a:pt x="386" y="468"/>
                    </a:lnTo>
                    <a:lnTo>
                      <a:pt x="427" y="386"/>
                    </a:lnTo>
                    <a:lnTo>
                      <a:pt x="447" y="285"/>
                    </a:lnTo>
                    <a:lnTo>
                      <a:pt x="407" y="183"/>
                    </a:lnTo>
                    <a:lnTo>
                      <a:pt x="366" y="102"/>
                    </a:lnTo>
                    <a:lnTo>
                      <a:pt x="285" y="41"/>
                    </a:lnTo>
                    <a:lnTo>
                      <a:pt x="20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
              <p:cNvSpPr/>
              <p:nvPr/>
            </p:nvSpPr>
            <p:spPr>
              <a:xfrm>
                <a:off x="2201575" y="2855073"/>
                <a:ext cx="57838" cy="104887"/>
              </a:xfrm>
              <a:custGeom>
                <a:rect b="b" l="l" r="r" t="t"/>
                <a:pathLst>
                  <a:path extrusionOk="0" h="1993" w="1099">
                    <a:moveTo>
                      <a:pt x="387" y="0"/>
                    </a:moveTo>
                    <a:lnTo>
                      <a:pt x="306" y="21"/>
                    </a:lnTo>
                    <a:lnTo>
                      <a:pt x="245" y="61"/>
                    </a:lnTo>
                    <a:lnTo>
                      <a:pt x="184" y="122"/>
                    </a:lnTo>
                    <a:lnTo>
                      <a:pt x="123" y="204"/>
                    </a:lnTo>
                    <a:lnTo>
                      <a:pt x="62" y="387"/>
                    </a:lnTo>
                    <a:lnTo>
                      <a:pt x="21" y="590"/>
                    </a:lnTo>
                    <a:lnTo>
                      <a:pt x="1" y="773"/>
                    </a:lnTo>
                    <a:lnTo>
                      <a:pt x="1" y="956"/>
                    </a:lnTo>
                    <a:lnTo>
                      <a:pt x="1" y="1159"/>
                    </a:lnTo>
                    <a:lnTo>
                      <a:pt x="21" y="1362"/>
                    </a:lnTo>
                    <a:lnTo>
                      <a:pt x="103" y="1545"/>
                    </a:lnTo>
                    <a:lnTo>
                      <a:pt x="184" y="1728"/>
                    </a:lnTo>
                    <a:lnTo>
                      <a:pt x="306" y="1870"/>
                    </a:lnTo>
                    <a:lnTo>
                      <a:pt x="367" y="1911"/>
                    </a:lnTo>
                    <a:lnTo>
                      <a:pt x="428" y="1952"/>
                    </a:lnTo>
                    <a:lnTo>
                      <a:pt x="509" y="1992"/>
                    </a:lnTo>
                    <a:lnTo>
                      <a:pt x="672" y="1992"/>
                    </a:lnTo>
                    <a:lnTo>
                      <a:pt x="753" y="1972"/>
                    </a:lnTo>
                    <a:lnTo>
                      <a:pt x="834" y="1931"/>
                    </a:lnTo>
                    <a:lnTo>
                      <a:pt x="895" y="1850"/>
                    </a:lnTo>
                    <a:lnTo>
                      <a:pt x="956" y="1769"/>
                    </a:lnTo>
                    <a:lnTo>
                      <a:pt x="1017" y="1647"/>
                    </a:lnTo>
                    <a:lnTo>
                      <a:pt x="1058" y="1504"/>
                    </a:lnTo>
                    <a:lnTo>
                      <a:pt x="1078" y="1362"/>
                    </a:lnTo>
                    <a:lnTo>
                      <a:pt x="1099" y="1220"/>
                    </a:lnTo>
                    <a:lnTo>
                      <a:pt x="1099" y="1057"/>
                    </a:lnTo>
                    <a:lnTo>
                      <a:pt x="1078" y="895"/>
                    </a:lnTo>
                    <a:lnTo>
                      <a:pt x="1058" y="732"/>
                    </a:lnTo>
                    <a:lnTo>
                      <a:pt x="1017" y="590"/>
                    </a:lnTo>
                    <a:lnTo>
                      <a:pt x="956" y="447"/>
                    </a:lnTo>
                    <a:lnTo>
                      <a:pt x="895" y="326"/>
                    </a:lnTo>
                    <a:lnTo>
                      <a:pt x="814" y="204"/>
                    </a:lnTo>
                    <a:lnTo>
                      <a:pt x="712" y="122"/>
                    </a:lnTo>
                    <a:lnTo>
                      <a:pt x="611" y="41"/>
                    </a:lnTo>
                    <a:lnTo>
                      <a:pt x="48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
              <p:cNvSpPr/>
              <p:nvPr/>
            </p:nvSpPr>
            <p:spPr>
              <a:xfrm>
                <a:off x="2096793" y="2860388"/>
                <a:ext cx="52470" cy="20419"/>
              </a:xfrm>
              <a:custGeom>
                <a:rect b="b" l="l" r="r" t="t"/>
                <a:pathLst>
                  <a:path extrusionOk="0" h="388" w="997">
                    <a:moveTo>
                      <a:pt x="346" y="1"/>
                    </a:moveTo>
                    <a:lnTo>
                      <a:pt x="224" y="21"/>
                    </a:lnTo>
                    <a:lnTo>
                      <a:pt x="142" y="62"/>
                    </a:lnTo>
                    <a:lnTo>
                      <a:pt x="81" y="103"/>
                    </a:lnTo>
                    <a:lnTo>
                      <a:pt x="20" y="164"/>
                    </a:lnTo>
                    <a:lnTo>
                      <a:pt x="0" y="225"/>
                    </a:lnTo>
                    <a:lnTo>
                      <a:pt x="0" y="265"/>
                    </a:lnTo>
                    <a:lnTo>
                      <a:pt x="61" y="306"/>
                    </a:lnTo>
                    <a:lnTo>
                      <a:pt x="142" y="326"/>
                    </a:lnTo>
                    <a:lnTo>
                      <a:pt x="224" y="367"/>
                    </a:lnTo>
                    <a:lnTo>
                      <a:pt x="447" y="387"/>
                    </a:lnTo>
                    <a:lnTo>
                      <a:pt x="691" y="387"/>
                    </a:lnTo>
                    <a:lnTo>
                      <a:pt x="874" y="367"/>
                    </a:lnTo>
                    <a:lnTo>
                      <a:pt x="955" y="326"/>
                    </a:lnTo>
                    <a:lnTo>
                      <a:pt x="996" y="306"/>
                    </a:lnTo>
                    <a:lnTo>
                      <a:pt x="996" y="265"/>
                    </a:lnTo>
                    <a:lnTo>
                      <a:pt x="955" y="225"/>
                    </a:lnTo>
                    <a:lnTo>
                      <a:pt x="793" y="82"/>
                    </a:lnTo>
                    <a:lnTo>
                      <a:pt x="630" y="21"/>
                    </a:lnTo>
                    <a:lnTo>
                      <a:pt x="46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8"/>
              <p:cNvSpPr/>
              <p:nvPr/>
            </p:nvSpPr>
            <p:spPr>
              <a:xfrm>
                <a:off x="1972696" y="2897859"/>
                <a:ext cx="43891" cy="34261"/>
              </a:xfrm>
              <a:custGeom>
                <a:rect b="b" l="l" r="r" t="t"/>
                <a:pathLst>
                  <a:path extrusionOk="0" h="651" w="834">
                    <a:moveTo>
                      <a:pt x="610" y="0"/>
                    </a:moveTo>
                    <a:lnTo>
                      <a:pt x="529" y="21"/>
                    </a:lnTo>
                    <a:lnTo>
                      <a:pt x="407" y="61"/>
                    </a:lnTo>
                    <a:lnTo>
                      <a:pt x="305" y="122"/>
                    </a:lnTo>
                    <a:lnTo>
                      <a:pt x="183" y="224"/>
                    </a:lnTo>
                    <a:lnTo>
                      <a:pt x="82" y="366"/>
                    </a:lnTo>
                    <a:lnTo>
                      <a:pt x="0" y="569"/>
                    </a:lnTo>
                    <a:lnTo>
                      <a:pt x="0" y="630"/>
                    </a:lnTo>
                    <a:lnTo>
                      <a:pt x="21" y="651"/>
                    </a:lnTo>
                    <a:lnTo>
                      <a:pt x="143" y="651"/>
                    </a:lnTo>
                    <a:lnTo>
                      <a:pt x="326" y="569"/>
                    </a:lnTo>
                    <a:lnTo>
                      <a:pt x="529" y="447"/>
                    </a:lnTo>
                    <a:lnTo>
                      <a:pt x="691" y="305"/>
                    </a:lnTo>
                    <a:lnTo>
                      <a:pt x="773" y="224"/>
                    </a:lnTo>
                    <a:lnTo>
                      <a:pt x="813" y="163"/>
                    </a:lnTo>
                    <a:lnTo>
                      <a:pt x="834" y="102"/>
                    </a:lnTo>
                    <a:lnTo>
                      <a:pt x="834" y="61"/>
                    </a:lnTo>
                    <a:lnTo>
                      <a:pt x="773" y="21"/>
                    </a:lnTo>
                    <a:lnTo>
                      <a:pt x="69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
              <p:cNvSpPr/>
              <p:nvPr/>
            </p:nvSpPr>
            <p:spPr>
              <a:xfrm>
                <a:off x="1901017" y="2972748"/>
                <a:ext cx="78152" cy="94151"/>
              </a:xfrm>
              <a:custGeom>
                <a:rect b="b" l="l" r="r" t="t"/>
                <a:pathLst>
                  <a:path extrusionOk="0" h="1789" w="1485">
                    <a:moveTo>
                      <a:pt x="265" y="0"/>
                    </a:moveTo>
                    <a:lnTo>
                      <a:pt x="184" y="41"/>
                    </a:lnTo>
                    <a:lnTo>
                      <a:pt x="123" y="122"/>
                    </a:lnTo>
                    <a:lnTo>
                      <a:pt x="62" y="224"/>
                    </a:lnTo>
                    <a:lnTo>
                      <a:pt x="21" y="346"/>
                    </a:lnTo>
                    <a:lnTo>
                      <a:pt x="1" y="468"/>
                    </a:lnTo>
                    <a:lnTo>
                      <a:pt x="21" y="610"/>
                    </a:lnTo>
                    <a:lnTo>
                      <a:pt x="41" y="752"/>
                    </a:lnTo>
                    <a:lnTo>
                      <a:pt x="102" y="894"/>
                    </a:lnTo>
                    <a:lnTo>
                      <a:pt x="163" y="1037"/>
                    </a:lnTo>
                    <a:lnTo>
                      <a:pt x="265" y="1179"/>
                    </a:lnTo>
                    <a:lnTo>
                      <a:pt x="346" y="1301"/>
                    </a:lnTo>
                    <a:lnTo>
                      <a:pt x="448" y="1423"/>
                    </a:lnTo>
                    <a:lnTo>
                      <a:pt x="570" y="1524"/>
                    </a:lnTo>
                    <a:lnTo>
                      <a:pt x="692" y="1606"/>
                    </a:lnTo>
                    <a:lnTo>
                      <a:pt x="793" y="1687"/>
                    </a:lnTo>
                    <a:lnTo>
                      <a:pt x="915" y="1748"/>
                    </a:lnTo>
                    <a:lnTo>
                      <a:pt x="1017" y="1768"/>
                    </a:lnTo>
                    <a:lnTo>
                      <a:pt x="1119" y="1789"/>
                    </a:lnTo>
                    <a:lnTo>
                      <a:pt x="1200" y="1768"/>
                    </a:lnTo>
                    <a:lnTo>
                      <a:pt x="1281" y="1728"/>
                    </a:lnTo>
                    <a:lnTo>
                      <a:pt x="1342" y="1667"/>
                    </a:lnTo>
                    <a:lnTo>
                      <a:pt x="1403" y="1606"/>
                    </a:lnTo>
                    <a:lnTo>
                      <a:pt x="1444" y="1545"/>
                    </a:lnTo>
                    <a:lnTo>
                      <a:pt x="1464" y="1463"/>
                    </a:lnTo>
                    <a:lnTo>
                      <a:pt x="1484" y="1382"/>
                    </a:lnTo>
                    <a:lnTo>
                      <a:pt x="1464" y="1199"/>
                    </a:lnTo>
                    <a:lnTo>
                      <a:pt x="1423" y="1016"/>
                    </a:lnTo>
                    <a:lnTo>
                      <a:pt x="1342" y="833"/>
                    </a:lnTo>
                    <a:lnTo>
                      <a:pt x="1240" y="650"/>
                    </a:lnTo>
                    <a:lnTo>
                      <a:pt x="1119" y="508"/>
                    </a:lnTo>
                    <a:lnTo>
                      <a:pt x="997" y="366"/>
                    </a:lnTo>
                    <a:lnTo>
                      <a:pt x="854" y="244"/>
                    </a:lnTo>
                    <a:lnTo>
                      <a:pt x="692" y="122"/>
                    </a:lnTo>
                    <a:lnTo>
                      <a:pt x="529" y="20"/>
                    </a:lnTo>
                    <a:lnTo>
                      <a:pt x="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8"/>
              <p:cNvSpPr/>
              <p:nvPr/>
            </p:nvSpPr>
            <p:spPr>
              <a:xfrm>
                <a:off x="1843284" y="2798392"/>
                <a:ext cx="100571" cy="189354"/>
              </a:xfrm>
              <a:custGeom>
                <a:rect b="b" l="l" r="r" t="t"/>
                <a:pathLst>
                  <a:path extrusionOk="0" h="3598" w="1911">
                    <a:moveTo>
                      <a:pt x="1220" y="0"/>
                    </a:moveTo>
                    <a:lnTo>
                      <a:pt x="955" y="244"/>
                    </a:lnTo>
                    <a:lnTo>
                      <a:pt x="732" y="468"/>
                    </a:lnTo>
                    <a:lnTo>
                      <a:pt x="529" y="691"/>
                    </a:lnTo>
                    <a:lnTo>
                      <a:pt x="366" y="915"/>
                    </a:lnTo>
                    <a:lnTo>
                      <a:pt x="244" y="1118"/>
                    </a:lnTo>
                    <a:lnTo>
                      <a:pt x="142" y="1301"/>
                    </a:lnTo>
                    <a:lnTo>
                      <a:pt x="61" y="1504"/>
                    </a:lnTo>
                    <a:lnTo>
                      <a:pt x="20" y="1667"/>
                    </a:lnTo>
                    <a:lnTo>
                      <a:pt x="0" y="1850"/>
                    </a:lnTo>
                    <a:lnTo>
                      <a:pt x="0" y="1992"/>
                    </a:lnTo>
                    <a:lnTo>
                      <a:pt x="20" y="2155"/>
                    </a:lnTo>
                    <a:lnTo>
                      <a:pt x="61" y="2297"/>
                    </a:lnTo>
                    <a:lnTo>
                      <a:pt x="102" y="2419"/>
                    </a:lnTo>
                    <a:lnTo>
                      <a:pt x="163" y="2561"/>
                    </a:lnTo>
                    <a:lnTo>
                      <a:pt x="244" y="2663"/>
                    </a:lnTo>
                    <a:lnTo>
                      <a:pt x="346" y="2785"/>
                    </a:lnTo>
                    <a:lnTo>
                      <a:pt x="549" y="2988"/>
                    </a:lnTo>
                    <a:lnTo>
                      <a:pt x="772" y="3150"/>
                    </a:lnTo>
                    <a:lnTo>
                      <a:pt x="996" y="3293"/>
                    </a:lnTo>
                    <a:lnTo>
                      <a:pt x="1220" y="3394"/>
                    </a:lnTo>
                    <a:lnTo>
                      <a:pt x="1585" y="3537"/>
                    </a:lnTo>
                    <a:lnTo>
                      <a:pt x="1728" y="3598"/>
                    </a:lnTo>
                    <a:lnTo>
                      <a:pt x="1829" y="3354"/>
                    </a:lnTo>
                    <a:lnTo>
                      <a:pt x="1890" y="3090"/>
                    </a:lnTo>
                    <a:lnTo>
                      <a:pt x="1911" y="2805"/>
                    </a:lnTo>
                    <a:lnTo>
                      <a:pt x="1911" y="2520"/>
                    </a:lnTo>
                    <a:lnTo>
                      <a:pt x="1890" y="2216"/>
                    </a:lnTo>
                    <a:lnTo>
                      <a:pt x="1829" y="1911"/>
                    </a:lnTo>
                    <a:lnTo>
                      <a:pt x="1768" y="1626"/>
                    </a:lnTo>
                    <a:lnTo>
                      <a:pt x="1707" y="1342"/>
                    </a:lnTo>
                    <a:lnTo>
                      <a:pt x="1545" y="813"/>
                    </a:lnTo>
                    <a:lnTo>
                      <a:pt x="1382" y="386"/>
                    </a:lnTo>
                    <a:lnTo>
                      <a:pt x="1220"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8"/>
              <p:cNvSpPr/>
              <p:nvPr/>
            </p:nvSpPr>
            <p:spPr>
              <a:xfrm>
                <a:off x="2065742" y="2932067"/>
                <a:ext cx="43944" cy="81362"/>
              </a:xfrm>
              <a:custGeom>
                <a:rect b="b" l="l" r="r" t="t"/>
                <a:pathLst>
                  <a:path extrusionOk="0" h="1546" w="835">
                    <a:moveTo>
                      <a:pt x="265" y="1"/>
                    </a:moveTo>
                    <a:lnTo>
                      <a:pt x="143" y="62"/>
                    </a:lnTo>
                    <a:lnTo>
                      <a:pt x="509" y="875"/>
                    </a:lnTo>
                    <a:lnTo>
                      <a:pt x="631" y="1220"/>
                    </a:lnTo>
                    <a:lnTo>
                      <a:pt x="692" y="1423"/>
                    </a:lnTo>
                    <a:lnTo>
                      <a:pt x="570" y="1403"/>
                    </a:lnTo>
                    <a:lnTo>
                      <a:pt x="407" y="1342"/>
                    </a:lnTo>
                    <a:lnTo>
                      <a:pt x="245" y="1241"/>
                    </a:lnTo>
                    <a:lnTo>
                      <a:pt x="163" y="1180"/>
                    </a:lnTo>
                    <a:lnTo>
                      <a:pt x="102" y="1098"/>
                    </a:lnTo>
                    <a:lnTo>
                      <a:pt x="1" y="1180"/>
                    </a:lnTo>
                    <a:lnTo>
                      <a:pt x="82" y="1261"/>
                    </a:lnTo>
                    <a:lnTo>
                      <a:pt x="163" y="1342"/>
                    </a:lnTo>
                    <a:lnTo>
                      <a:pt x="367" y="1464"/>
                    </a:lnTo>
                    <a:lnTo>
                      <a:pt x="549" y="1525"/>
                    </a:lnTo>
                    <a:lnTo>
                      <a:pt x="712" y="1545"/>
                    </a:lnTo>
                    <a:lnTo>
                      <a:pt x="773" y="1545"/>
                    </a:lnTo>
                    <a:lnTo>
                      <a:pt x="834" y="1505"/>
                    </a:lnTo>
                    <a:lnTo>
                      <a:pt x="834" y="1444"/>
                    </a:lnTo>
                    <a:lnTo>
                      <a:pt x="814" y="1363"/>
                    </a:lnTo>
                    <a:lnTo>
                      <a:pt x="712" y="1058"/>
                    </a:lnTo>
                    <a:lnTo>
                      <a:pt x="529" y="610"/>
                    </a:lnTo>
                    <a:lnTo>
                      <a:pt x="26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8"/>
              <p:cNvSpPr/>
              <p:nvPr/>
            </p:nvSpPr>
            <p:spPr>
              <a:xfrm>
                <a:off x="2051849" y="2994115"/>
                <a:ext cx="94203" cy="59943"/>
              </a:xfrm>
              <a:custGeom>
                <a:rect b="b" l="l" r="r" t="t"/>
                <a:pathLst>
                  <a:path extrusionOk="0" h="1139" w="1790">
                    <a:moveTo>
                      <a:pt x="1647" y="1"/>
                    </a:moveTo>
                    <a:lnTo>
                      <a:pt x="1626" y="184"/>
                    </a:lnTo>
                    <a:lnTo>
                      <a:pt x="1606" y="346"/>
                    </a:lnTo>
                    <a:lnTo>
                      <a:pt x="1565" y="488"/>
                    </a:lnTo>
                    <a:lnTo>
                      <a:pt x="1525" y="631"/>
                    </a:lnTo>
                    <a:lnTo>
                      <a:pt x="1464" y="732"/>
                    </a:lnTo>
                    <a:lnTo>
                      <a:pt x="1403" y="834"/>
                    </a:lnTo>
                    <a:lnTo>
                      <a:pt x="1322" y="915"/>
                    </a:lnTo>
                    <a:lnTo>
                      <a:pt x="1240" y="956"/>
                    </a:lnTo>
                    <a:lnTo>
                      <a:pt x="1139" y="997"/>
                    </a:lnTo>
                    <a:lnTo>
                      <a:pt x="1057" y="1017"/>
                    </a:lnTo>
                    <a:lnTo>
                      <a:pt x="854" y="997"/>
                    </a:lnTo>
                    <a:lnTo>
                      <a:pt x="671" y="956"/>
                    </a:lnTo>
                    <a:lnTo>
                      <a:pt x="488" y="895"/>
                    </a:lnTo>
                    <a:lnTo>
                      <a:pt x="326" y="814"/>
                    </a:lnTo>
                    <a:lnTo>
                      <a:pt x="204" y="753"/>
                    </a:lnTo>
                    <a:lnTo>
                      <a:pt x="82" y="671"/>
                    </a:lnTo>
                    <a:lnTo>
                      <a:pt x="0" y="773"/>
                    </a:lnTo>
                    <a:lnTo>
                      <a:pt x="102" y="834"/>
                    </a:lnTo>
                    <a:lnTo>
                      <a:pt x="326" y="956"/>
                    </a:lnTo>
                    <a:lnTo>
                      <a:pt x="468" y="1037"/>
                    </a:lnTo>
                    <a:lnTo>
                      <a:pt x="631" y="1098"/>
                    </a:lnTo>
                    <a:lnTo>
                      <a:pt x="793" y="1139"/>
                    </a:lnTo>
                    <a:lnTo>
                      <a:pt x="1139" y="1139"/>
                    </a:lnTo>
                    <a:lnTo>
                      <a:pt x="1281" y="1078"/>
                    </a:lnTo>
                    <a:lnTo>
                      <a:pt x="1403" y="1017"/>
                    </a:lnTo>
                    <a:lnTo>
                      <a:pt x="1484" y="936"/>
                    </a:lnTo>
                    <a:lnTo>
                      <a:pt x="1565" y="834"/>
                    </a:lnTo>
                    <a:lnTo>
                      <a:pt x="1626" y="692"/>
                    </a:lnTo>
                    <a:lnTo>
                      <a:pt x="1687" y="549"/>
                    </a:lnTo>
                    <a:lnTo>
                      <a:pt x="1728" y="387"/>
                    </a:lnTo>
                    <a:lnTo>
                      <a:pt x="1769" y="204"/>
                    </a:lnTo>
                    <a:lnTo>
                      <a:pt x="178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8"/>
              <p:cNvSpPr/>
              <p:nvPr/>
            </p:nvSpPr>
            <p:spPr>
              <a:xfrm>
                <a:off x="1923489" y="3000536"/>
                <a:ext cx="40681" cy="43891"/>
              </a:xfrm>
              <a:custGeom>
                <a:rect b="b" l="l" r="r" t="t"/>
                <a:pathLst>
                  <a:path extrusionOk="0" h="834" w="773">
                    <a:moveTo>
                      <a:pt x="0" y="1"/>
                    </a:moveTo>
                    <a:lnTo>
                      <a:pt x="21" y="122"/>
                    </a:lnTo>
                    <a:lnTo>
                      <a:pt x="82" y="143"/>
                    </a:lnTo>
                    <a:lnTo>
                      <a:pt x="143" y="163"/>
                    </a:lnTo>
                    <a:lnTo>
                      <a:pt x="224" y="204"/>
                    </a:lnTo>
                    <a:lnTo>
                      <a:pt x="326" y="285"/>
                    </a:lnTo>
                    <a:lnTo>
                      <a:pt x="427" y="407"/>
                    </a:lnTo>
                    <a:lnTo>
                      <a:pt x="549" y="590"/>
                    </a:lnTo>
                    <a:lnTo>
                      <a:pt x="651" y="834"/>
                    </a:lnTo>
                    <a:lnTo>
                      <a:pt x="773" y="793"/>
                    </a:lnTo>
                    <a:lnTo>
                      <a:pt x="651" y="509"/>
                    </a:lnTo>
                    <a:lnTo>
                      <a:pt x="509" y="305"/>
                    </a:lnTo>
                    <a:lnTo>
                      <a:pt x="387" y="163"/>
                    </a:lnTo>
                    <a:lnTo>
                      <a:pt x="265" y="82"/>
                    </a:lnTo>
                    <a:lnTo>
                      <a:pt x="163" y="21"/>
                    </a:lnTo>
                    <a:lnTo>
                      <a:pt x="8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8"/>
              <p:cNvSpPr/>
              <p:nvPr/>
            </p:nvSpPr>
            <p:spPr>
              <a:xfrm>
                <a:off x="2220837" y="2883965"/>
                <a:ext cx="13999" cy="58838"/>
              </a:xfrm>
              <a:custGeom>
                <a:rect b="b" l="l" r="r" t="t"/>
                <a:pathLst>
                  <a:path extrusionOk="0" h="1118" w="266">
                    <a:moveTo>
                      <a:pt x="204" y="0"/>
                    </a:moveTo>
                    <a:lnTo>
                      <a:pt x="143" y="61"/>
                    </a:lnTo>
                    <a:lnTo>
                      <a:pt x="82" y="122"/>
                    </a:lnTo>
                    <a:lnTo>
                      <a:pt x="41" y="244"/>
                    </a:lnTo>
                    <a:lnTo>
                      <a:pt x="21" y="386"/>
                    </a:lnTo>
                    <a:lnTo>
                      <a:pt x="1" y="569"/>
                    </a:lnTo>
                    <a:lnTo>
                      <a:pt x="41" y="813"/>
                    </a:lnTo>
                    <a:lnTo>
                      <a:pt x="123" y="1118"/>
                    </a:lnTo>
                    <a:lnTo>
                      <a:pt x="245" y="1077"/>
                    </a:lnTo>
                    <a:lnTo>
                      <a:pt x="184" y="813"/>
                    </a:lnTo>
                    <a:lnTo>
                      <a:pt x="143" y="610"/>
                    </a:lnTo>
                    <a:lnTo>
                      <a:pt x="143" y="447"/>
                    </a:lnTo>
                    <a:lnTo>
                      <a:pt x="163" y="305"/>
                    </a:lnTo>
                    <a:lnTo>
                      <a:pt x="184" y="224"/>
                    </a:lnTo>
                    <a:lnTo>
                      <a:pt x="224" y="163"/>
                    </a:lnTo>
                    <a:lnTo>
                      <a:pt x="265" y="122"/>
                    </a:lnTo>
                    <a:lnTo>
                      <a:pt x="20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8"/>
              <p:cNvSpPr/>
              <p:nvPr/>
            </p:nvSpPr>
            <p:spPr>
              <a:xfrm>
                <a:off x="1798340" y="3029428"/>
                <a:ext cx="237508" cy="241771"/>
              </a:xfrm>
              <a:custGeom>
                <a:rect b="b" l="l" r="r" t="t"/>
                <a:pathLst>
                  <a:path extrusionOk="0" h="4594" w="4513">
                    <a:moveTo>
                      <a:pt x="1383" y="0"/>
                    </a:moveTo>
                    <a:lnTo>
                      <a:pt x="1342" y="21"/>
                    </a:lnTo>
                    <a:lnTo>
                      <a:pt x="1261" y="61"/>
                    </a:lnTo>
                    <a:lnTo>
                      <a:pt x="1220" y="122"/>
                    </a:lnTo>
                    <a:lnTo>
                      <a:pt x="1220" y="183"/>
                    </a:lnTo>
                    <a:lnTo>
                      <a:pt x="1240" y="265"/>
                    </a:lnTo>
                    <a:lnTo>
                      <a:pt x="1281" y="326"/>
                    </a:lnTo>
                    <a:lnTo>
                      <a:pt x="1342" y="407"/>
                    </a:lnTo>
                    <a:lnTo>
                      <a:pt x="1504" y="549"/>
                    </a:lnTo>
                    <a:lnTo>
                      <a:pt x="1687" y="691"/>
                    </a:lnTo>
                    <a:lnTo>
                      <a:pt x="1870" y="813"/>
                    </a:lnTo>
                    <a:lnTo>
                      <a:pt x="2033" y="915"/>
                    </a:lnTo>
                    <a:lnTo>
                      <a:pt x="1830" y="813"/>
                    </a:lnTo>
                    <a:lnTo>
                      <a:pt x="1362" y="610"/>
                    </a:lnTo>
                    <a:lnTo>
                      <a:pt x="1098" y="508"/>
                    </a:lnTo>
                    <a:lnTo>
                      <a:pt x="854" y="427"/>
                    </a:lnTo>
                    <a:lnTo>
                      <a:pt x="671" y="386"/>
                    </a:lnTo>
                    <a:lnTo>
                      <a:pt x="590" y="386"/>
                    </a:lnTo>
                    <a:lnTo>
                      <a:pt x="549" y="407"/>
                    </a:lnTo>
                    <a:lnTo>
                      <a:pt x="529" y="447"/>
                    </a:lnTo>
                    <a:lnTo>
                      <a:pt x="549" y="488"/>
                    </a:lnTo>
                    <a:lnTo>
                      <a:pt x="610" y="630"/>
                    </a:lnTo>
                    <a:lnTo>
                      <a:pt x="752" y="813"/>
                    </a:lnTo>
                    <a:lnTo>
                      <a:pt x="915" y="996"/>
                    </a:lnTo>
                    <a:lnTo>
                      <a:pt x="1240" y="1342"/>
                    </a:lnTo>
                    <a:lnTo>
                      <a:pt x="1383" y="1484"/>
                    </a:lnTo>
                    <a:lnTo>
                      <a:pt x="976" y="1240"/>
                    </a:lnTo>
                    <a:lnTo>
                      <a:pt x="570" y="1017"/>
                    </a:lnTo>
                    <a:lnTo>
                      <a:pt x="163" y="813"/>
                    </a:lnTo>
                    <a:lnTo>
                      <a:pt x="82" y="773"/>
                    </a:lnTo>
                    <a:lnTo>
                      <a:pt x="21" y="773"/>
                    </a:lnTo>
                    <a:lnTo>
                      <a:pt x="0" y="793"/>
                    </a:lnTo>
                    <a:lnTo>
                      <a:pt x="0" y="854"/>
                    </a:lnTo>
                    <a:lnTo>
                      <a:pt x="102" y="1017"/>
                    </a:lnTo>
                    <a:lnTo>
                      <a:pt x="265" y="1240"/>
                    </a:lnTo>
                    <a:lnTo>
                      <a:pt x="509" y="1525"/>
                    </a:lnTo>
                    <a:lnTo>
                      <a:pt x="793" y="1830"/>
                    </a:lnTo>
                    <a:lnTo>
                      <a:pt x="1118" y="2155"/>
                    </a:lnTo>
                    <a:lnTo>
                      <a:pt x="1444" y="2439"/>
                    </a:lnTo>
                    <a:lnTo>
                      <a:pt x="1586" y="2582"/>
                    </a:lnTo>
                    <a:lnTo>
                      <a:pt x="1728" y="2744"/>
                    </a:lnTo>
                    <a:lnTo>
                      <a:pt x="1850" y="2907"/>
                    </a:lnTo>
                    <a:lnTo>
                      <a:pt x="1952" y="3049"/>
                    </a:lnTo>
                    <a:lnTo>
                      <a:pt x="2114" y="3354"/>
                    </a:lnTo>
                    <a:lnTo>
                      <a:pt x="2236" y="3659"/>
                    </a:lnTo>
                    <a:lnTo>
                      <a:pt x="2317" y="3903"/>
                    </a:lnTo>
                    <a:lnTo>
                      <a:pt x="2358" y="4106"/>
                    </a:lnTo>
                    <a:lnTo>
                      <a:pt x="2378" y="4289"/>
                    </a:lnTo>
                    <a:lnTo>
                      <a:pt x="2866" y="4451"/>
                    </a:lnTo>
                    <a:lnTo>
                      <a:pt x="3232" y="4553"/>
                    </a:lnTo>
                    <a:lnTo>
                      <a:pt x="3374" y="4573"/>
                    </a:lnTo>
                    <a:lnTo>
                      <a:pt x="3517" y="4594"/>
                    </a:lnTo>
                    <a:lnTo>
                      <a:pt x="3618" y="4573"/>
                    </a:lnTo>
                    <a:lnTo>
                      <a:pt x="3720" y="4553"/>
                    </a:lnTo>
                    <a:lnTo>
                      <a:pt x="3822" y="4492"/>
                    </a:lnTo>
                    <a:lnTo>
                      <a:pt x="3903" y="4431"/>
                    </a:lnTo>
                    <a:lnTo>
                      <a:pt x="3984" y="4350"/>
                    </a:lnTo>
                    <a:lnTo>
                      <a:pt x="4065" y="4228"/>
                    </a:lnTo>
                    <a:lnTo>
                      <a:pt x="4248" y="3923"/>
                    </a:lnTo>
                    <a:lnTo>
                      <a:pt x="4452" y="3537"/>
                    </a:lnTo>
                    <a:lnTo>
                      <a:pt x="4492" y="3435"/>
                    </a:lnTo>
                    <a:lnTo>
                      <a:pt x="4513" y="3334"/>
                    </a:lnTo>
                    <a:lnTo>
                      <a:pt x="4513" y="3212"/>
                    </a:lnTo>
                    <a:lnTo>
                      <a:pt x="4492" y="3090"/>
                    </a:lnTo>
                    <a:lnTo>
                      <a:pt x="4452" y="2947"/>
                    </a:lnTo>
                    <a:lnTo>
                      <a:pt x="4411" y="2825"/>
                    </a:lnTo>
                    <a:lnTo>
                      <a:pt x="4269" y="2541"/>
                    </a:lnTo>
                    <a:lnTo>
                      <a:pt x="4065" y="2236"/>
                    </a:lnTo>
                    <a:lnTo>
                      <a:pt x="3822" y="1931"/>
                    </a:lnTo>
                    <a:lnTo>
                      <a:pt x="3557" y="1626"/>
                    </a:lnTo>
                    <a:lnTo>
                      <a:pt x="3273" y="1321"/>
                    </a:lnTo>
                    <a:lnTo>
                      <a:pt x="2968" y="1037"/>
                    </a:lnTo>
                    <a:lnTo>
                      <a:pt x="2663" y="773"/>
                    </a:lnTo>
                    <a:lnTo>
                      <a:pt x="2378" y="529"/>
                    </a:lnTo>
                    <a:lnTo>
                      <a:pt x="2094" y="326"/>
                    </a:lnTo>
                    <a:lnTo>
                      <a:pt x="1850" y="183"/>
                    </a:lnTo>
                    <a:lnTo>
                      <a:pt x="1626" y="61"/>
                    </a:lnTo>
                    <a:lnTo>
                      <a:pt x="1444" y="21"/>
                    </a:lnTo>
                    <a:lnTo>
                      <a:pt x="13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8"/>
              <p:cNvSpPr/>
              <p:nvPr/>
            </p:nvSpPr>
            <p:spPr>
              <a:xfrm>
                <a:off x="3079777" y="3542865"/>
                <a:ext cx="1608823" cy="555220"/>
              </a:xfrm>
              <a:custGeom>
                <a:rect b="b" l="l" r="r" t="t"/>
                <a:pathLst>
                  <a:path extrusionOk="0" h="10550" w="30570">
                    <a:moveTo>
                      <a:pt x="3558" y="0"/>
                    </a:moveTo>
                    <a:lnTo>
                      <a:pt x="3233" y="21"/>
                    </a:lnTo>
                    <a:lnTo>
                      <a:pt x="3090" y="41"/>
                    </a:lnTo>
                    <a:lnTo>
                      <a:pt x="2989" y="82"/>
                    </a:lnTo>
                    <a:lnTo>
                      <a:pt x="2806" y="183"/>
                    </a:lnTo>
                    <a:lnTo>
                      <a:pt x="2623" y="326"/>
                    </a:lnTo>
                    <a:lnTo>
                      <a:pt x="2460" y="488"/>
                    </a:lnTo>
                    <a:lnTo>
                      <a:pt x="2298" y="691"/>
                    </a:lnTo>
                    <a:lnTo>
                      <a:pt x="2135" y="915"/>
                    </a:lnTo>
                    <a:lnTo>
                      <a:pt x="1993" y="1159"/>
                    </a:lnTo>
                    <a:lnTo>
                      <a:pt x="1830" y="1423"/>
                    </a:lnTo>
                    <a:lnTo>
                      <a:pt x="1688" y="1708"/>
                    </a:lnTo>
                    <a:lnTo>
                      <a:pt x="1424" y="2338"/>
                    </a:lnTo>
                    <a:lnTo>
                      <a:pt x="1180" y="2988"/>
                    </a:lnTo>
                    <a:lnTo>
                      <a:pt x="956" y="3699"/>
                    </a:lnTo>
                    <a:lnTo>
                      <a:pt x="753" y="4391"/>
                    </a:lnTo>
                    <a:lnTo>
                      <a:pt x="570" y="5102"/>
                    </a:lnTo>
                    <a:lnTo>
                      <a:pt x="428" y="5752"/>
                    </a:lnTo>
                    <a:lnTo>
                      <a:pt x="184" y="6931"/>
                    </a:lnTo>
                    <a:lnTo>
                      <a:pt x="41" y="7724"/>
                    </a:lnTo>
                    <a:lnTo>
                      <a:pt x="1" y="8029"/>
                    </a:lnTo>
                    <a:lnTo>
                      <a:pt x="1" y="8252"/>
                    </a:lnTo>
                    <a:lnTo>
                      <a:pt x="62" y="8456"/>
                    </a:lnTo>
                    <a:lnTo>
                      <a:pt x="143" y="8638"/>
                    </a:lnTo>
                    <a:lnTo>
                      <a:pt x="245" y="8821"/>
                    </a:lnTo>
                    <a:lnTo>
                      <a:pt x="407" y="8984"/>
                    </a:lnTo>
                    <a:lnTo>
                      <a:pt x="570" y="9147"/>
                    </a:lnTo>
                    <a:lnTo>
                      <a:pt x="794" y="9309"/>
                    </a:lnTo>
                    <a:lnTo>
                      <a:pt x="1017" y="9431"/>
                    </a:lnTo>
                    <a:lnTo>
                      <a:pt x="1281" y="9573"/>
                    </a:lnTo>
                    <a:lnTo>
                      <a:pt x="1586" y="9695"/>
                    </a:lnTo>
                    <a:lnTo>
                      <a:pt x="1891" y="9797"/>
                    </a:lnTo>
                    <a:lnTo>
                      <a:pt x="2237" y="9899"/>
                    </a:lnTo>
                    <a:lnTo>
                      <a:pt x="2602" y="10000"/>
                    </a:lnTo>
                    <a:lnTo>
                      <a:pt x="2989" y="10082"/>
                    </a:lnTo>
                    <a:lnTo>
                      <a:pt x="3842" y="10224"/>
                    </a:lnTo>
                    <a:lnTo>
                      <a:pt x="4757" y="10346"/>
                    </a:lnTo>
                    <a:lnTo>
                      <a:pt x="5733" y="10427"/>
                    </a:lnTo>
                    <a:lnTo>
                      <a:pt x="6769" y="10488"/>
                    </a:lnTo>
                    <a:lnTo>
                      <a:pt x="7867" y="10529"/>
                    </a:lnTo>
                    <a:lnTo>
                      <a:pt x="8985" y="10549"/>
                    </a:lnTo>
                    <a:lnTo>
                      <a:pt x="10143" y="10529"/>
                    </a:lnTo>
                    <a:lnTo>
                      <a:pt x="11322" y="10508"/>
                    </a:lnTo>
                    <a:lnTo>
                      <a:pt x="12521" y="10468"/>
                    </a:lnTo>
                    <a:lnTo>
                      <a:pt x="13720" y="10407"/>
                    </a:lnTo>
                    <a:lnTo>
                      <a:pt x="14919" y="10346"/>
                    </a:lnTo>
                    <a:lnTo>
                      <a:pt x="17257" y="10183"/>
                    </a:lnTo>
                    <a:lnTo>
                      <a:pt x="19472" y="10000"/>
                    </a:lnTo>
                    <a:lnTo>
                      <a:pt x="21484" y="9797"/>
                    </a:lnTo>
                    <a:lnTo>
                      <a:pt x="23212" y="9594"/>
                    </a:lnTo>
                    <a:lnTo>
                      <a:pt x="24614" y="9431"/>
                    </a:lnTo>
                    <a:lnTo>
                      <a:pt x="25610" y="9289"/>
                    </a:lnTo>
                    <a:lnTo>
                      <a:pt x="26098" y="9208"/>
                    </a:lnTo>
                    <a:lnTo>
                      <a:pt x="26647" y="9126"/>
                    </a:lnTo>
                    <a:lnTo>
                      <a:pt x="27297" y="9045"/>
                    </a:lnTo>
                    <a:lnTo>
                      <a:pt x="28720" y="8862"/>
                    </a:lnTo>
                    <a:lnTo>
                      <a:pt x="29391" y="8781"/>
                    </a:lnTo>
                    <a:lnTo>
                      <a:pt x="29960" y="8659"/>
                    </a:lnTo>
                    <a:lnTo>
                      <a:pt x="30184" y="8598"/>
                    </a:lnTo>
                    <a:lnTo>
                      <a:pt x="30366" y="8537"/>
                    </a:lnTo>
                    <a:lnTo>
                      <a:pt x="30488" y="8456"/>
                    </a:lnTo>
                    <a:lnTo>
                      <a:pt x="30529" y="8435"/>
                    </a:lnTo>
                    <a:lnTo>
                      <a:pt x="30549" y="8395"/>
                    </a:lnTo>
                    <a:lnTo>
                      <a:pt x="30570" y="8293"/>
                    </a:lnTo>
                    <a:lnTo>
                      <a:pt x="30529" y="8151"/>
                    </a:lnTo>
                    <a:lnTo>
                      <a:pt x="30468" y="7988"/>
                    </a:lnTo>
                    <a:lnTo>
                      <a:pt x="30366" y="7785"/>
                    </a:lnTo>
                    <a:lnTo>
                      <a:pt x="30224" y="7582"/>
                    </a:lnTo>
                    <a:lnTo>
                      <a:pt x="30041" y="7338"/>
                    </a:lnTo>
                    <a:lnTo>
                      <a:pt x="29838" y="7114"/>
                    </a:lnTo>
                    <a:lnTo>
                      <a:pt x="29594" y="6870"/>
                    </a:lnTo>
                    <a:lnTo>
                      <a:pt x="29330" y="6626"/>
                    </a:lnTo>
                    <a:lnTo>
                      <a:pt x="29025" y="6403"/>
                    </a:lnTo>
                    <a:lnTo>
                      <a:pt x="28680" y="6179"/>
                    </a:lnTo>
                    <a:lnTo>
                      <a:pt x="28334" y="5976"/>
                    </a:lnTo>
                    <a:lnTo>
                      <a:pt x="27948" y="5813"/>
                    </a:lnTo>
                    <a:lnTo>
                      <a:pt x="27541" y="5671"/>
                    </a:lnTo>
                    <a:lnTo>
                      <a:pt x="27114" y="5549"/>
                    </a:lnTo>
                    <a:lnTo>
                      <a:pt x="26667" y="5488"/>
                    </a:lnTo>
                    <a:lnTo>
                      <a:pt x="26383" y="5447"/>
                    </a:lnTo>
                    <a:lnTo>
                      <a:pt x="26017" y="5366"/>
                    </a:lnTo>
                    <a:lnTo>
                      <a:pt x="25021" y="5143"/>
                    </a:lnTo>
                    <a:lnTo>
                      <a:pt x="23741" y="4817"/>
                    </a:lnTo>
                    <a:lnTo>
                      <a:pt x="22196" y="4411"/>
                    </a:lnTo>
                    <a:lnTo>
                      <a:pt x="18598" y="3435"/>
                    </a:lnTo>
                    <a:lnTo>
                      <a:pt x="14635" y="2358"/>
                    </a:lnTo>
                    <a:lnTo>
                      <a:pt x="12643" y="1830"/>
                    </a:lnTo>
                    <a:lnTo>
                      <a:pt x="10692" y="1342"/>
                    </a:lnTo>
                    <a:lnTo>
                      <a:pt x="8863" y="895"/>
                    </a:lnTo>
                    <a:lnTo>
                      <a:pt x="7176" y="508"/>
                    </a:lnTo>
                    <a:lnTo>
                      <a:pt x="6403" y="366"/>
                    </a:lnTo>
                    <a:lnTo>
                      <a:pt x="5692" y="224"/>
                    </a:lnTo>
                    <a:lnTo>
                      <a:pt x="5041" y="122"/>
                    </a:lnTo>
                    <a:lnTo>
                      <a:pt x="4472" y="41"/>
                    </a:lnTo>
                    <a:lnTo>
                      <a:pt x="39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8"/>
              <p:cNvSpPr/>
              <p:nvPr/>
            </p:nvSpPr>
            <p:spPr>
              <a:xfrm>
                <a:off x="3160035" y="3262622"/>
                <a:ext cx="1615243" cy="707103"/>
              </a:xfrm>
              <a:custGeom>
                <a:rect b="b" l="l" r="r" t="t"/>
                <a:pathLst>
                  <a:path extrusionOk="0" h="13436" w="30692">
                    <a:moveTo>
                      <a:pt x="4716" y="0"/>
                    </a:moveTo>
                    <a:lnTo>
                      <a:pt x="4309" y="20"/>
                    </a:lnTo>
                    <a:lnTo>
                      <a:pt x="3923" y="61"/>
                    </a:lnTo>
                    <a:lnTo>
                      <a:pt x="3557" y="122"/>
                    </a:lnTo>
                    <a:lnTo>
                      <a:pt x="3191" y="203"/>
                    </a:lnTo>
                    <a:lnTo>
                      <a:pt x="2825" y="285"/>
                    </a:lnTo>
                    <a:lnTo>
                      <a:pt x="2480" y="407"/>
                    </a:lnTo>
                    <a:lnTo>
                      <a:pt x="2155" y="549"/>
                    </a:lnTo>
                    <a:lnTo>
                      <a:pt x="1829" y="691"/>
                    </a:lnTo>
                    <a:lnTo>
                      <a:pt x="1525" y="874"/>
                    </a:lnTo>
                    <a:lnTo>
                      <a:pt x="1240" y="1077"/>
                    </a:lnTo>
                    <a:lnTo>
                      <a:pt x="956" y="1301"/>
                    </a:lnTo>
                    <a:lnTo>
                      <a:pt x="813" y="1443"/>
                    </a:lnTo>
                    <a:lnTo>
                      <a:pt x="691" y="1586"/>
                    </a:lnTo>
                    <a:lnTo>
                      <a:pt x="569" y="1728"/>
                    </a:lnTo>
                    <a:lnTo>
                      <a:pt x="468" y="1890"/>
                    </a:lnTo>
                    <a:lnTo>
                      <a:pt x="366" y="2053"/>
                    </a:lnTo>
                    <a:lnTo>
                      <a:pt x="285" y="2236"/>
                    </a:lnTo>
                    <a:lnTo>
                      <a:pt x="163" y="2581"/>
                    </a:lnTo>
                    <a:lnTo>
                      <a:pt x="82" y="2947"/>
                    </a:lnTo>
                    <a:lnTo>
                      <a:pt x="21" y="3313"/>
                    </a:lnTo>
                    <a:lnTo>
                      <a:pt x="0" y="3659"/>
                    </a:lnTo>
                    <a:lnTo>
                      <a:pt x="21" y="4025"/>
                    </a:lnTo>
                    <a:lnTo>
                      <a:pt x="41" y="4350"/>
                    </a:lnTo>
                    <a:lnTo>
                      <a:pt x="61" y="4675"/>
                    </a:lnTo>
                    <a:lnTo>
                      <a:pt x="163" y="5203"/>
                    </a:lnTo>
                    <a:lnTo>
                      <a:pt x="244" y="5549"/>
                    </a:lnTo>
                    <a:lnTo>
                      <a:pt x="285" y="5691"/>
                    </a:lnTo>
                    <a:lnTo>
                      <a:pt x="264" y="5894"/>
                    </a:lnTo>
                    <a:lnTo>
                      <a:pt x="264" y="6098"/>
                    </a:lnTo>
                    <a:lnTo>
                      <a:pt x="305" y="6301"/>
                    </a:lnTo>
                    <a:lnTo>
                      <a:pt x="386" y="6504"/>
                    </a:lnTo>
                    <a:lnTo>
                      <a:pt x="508" y="6687"/>
                    </a:lnTo>
                    <a:lnTo>
                      <a:pt x="651" y="6890"/>
                    </a:lnTo>
                    <a:lnTo>
                      <a:pt x="813" y="7073"/>
                    </a:lnTo>
                    <a:lnTo>
                      <a:pt x="1037" y="7256"/>
                    </a:lnTo>
                    <a:lnTo>
                      <a:pt x="1260" y="7439"/>
                    </a:lnTo>
                    <a:lnTo>
                      <a:pt x="1525" y="7602"/>
                    </a:lnTo>
                    <a:lnTo>
                      <a:pt x="1809" y="7764"/>
                    </a:lnTo>
                    <a:lnTo>
                      <a:pt x="2134" y="7947"/>
                    </a:lnTo>
                    <a:lnTo>
                      <a:pt x="2460" y="8110"/>
                    </a:lnTo>
                    <a:lnTo>
                      <a:pt x="2825" y="8252"/>
                    </a:lnTo>
                    <a:lnTo>
                      <a:pt x="3618" y="8557"/>
                    </a:lnTo>
                    <a:lnTo>
                      <a:pt x="4472" y="8842"/>
                    </a:lnTo>
                    <a:lnTo>
                      <a:pt x="5407" y="9126"/>
                    </a:lnTo>
                    <a:lnTo>
                      <a:pt x="6423" y="9370"/>
                    </a:lnTo>
                    <a:lnTo>
                      <a:pt x="7460" y="9614"/>
                    </a:lnTo>
                    <a:lnTo>
                      <a:pt x="8557" y="9837"/>
                    </a:lnTo>
                    <a:lnTo>
                      <a:pt x="9695" y="10061"/>
                    </a:lnTo>
                    <a:lnTo>
                      <a:pt x="10833" y="10264"/>
                    </a:lnTo>
                    <a:lnTo>
                      <a:pt x="12012" y="10447"/>
                    </a:lnTo>
                    <a:lnTo>
                      <a:pt x="13191" y="10610"/>
                    </a:lnTo>
                    <a:lnTo>
                      <a:pt x="14350" y="10772"/>
                    </a:lnTo>
                    <a:lnTo>
                      <a:pt x="16646" y="11057"/>
                    </a:lnTo>
                    <a:lnTo>
                      <a:pt x="18842" y="11281"/>
                    </a:lnTo>
                    <a:lnTo>
                      <a:pt x="20833" y="11463"/>
                    </a:lnTo>
                    <a:lnTo>
                      <a:pt x="22561" y="11606"/>
                    </a:lnTo>
                    <a:lnTo>
                      <a:pt x="23963" y="11687"/>
                    </a:lnTo>
                    <a:lnTo>
                      <a:pt x="24939" y="11748"/>
                    </a:lnTo>
                    <a:lnTo>
                      <a:pt x="25447" y="11768"/>
                    </a:lnTo>
                    <a:lnTo>
                      <a:pt x="25711" y="11789"/>
                    </a:lnTo>
                    <a:lnTo>
                      <a:pt x="26016" y="11850"/>
                    </a:lnTo>
                    <a:lnTo>
                      <a:pt x="26382" y="11951"/>
                    </a:lnTo>
                    <a:lnTo>
                      <a:pt x="26768" y="12073"/>
                    </a:lnTo>
                    <a:lnTo>
                      <a:pt x="27581" y="12378"/>
                    </a:lnTo>
                    <a:lnTo>
                      <a:pt x="28435" y="12724"/>
                    </a:lnTo>
                    <a:lnTo>
                      <a:pt x="29248" y="13029"/>
                    </a:lnTo>
                    <a:lnTo>
                      <a:pt x="29919" y="13293"/>
                    </a:lnTo>
                    <a:lnTo>
                      <a:pt x="30203" y="13374"/>
                    </a:lnTo>
                    <a:lnTo>
                      <a:pt x="30427" y="13415"/>
                    </a:lnTo>
                    <a:lnTo>
                      <a:pt x="30589" y="13435"/>
                    </a:lnTo>
                    <a:lnTo>
                      <a:pt x="30630" y="13415"/>
                    </a:lnTo>
                    <a:lnTo>
                      <a:pt x="30671" y="13374"/>
                    </a:lnTo>
                    <a:lnTo>
                      <a:pt x="30691" y="13333"/>
                    </a:lnTo>
                    <a:lnTo>
                      <a:pt x="30671" y="13293"/>
                    </a:lnTo>
                    <a:lnTo>
                      <a:pt x="30650" y="13232"/>
                    </a:lnTo>
                    <a:lnTo>
                      <a:pt x="30589" y="13171"/>
                    </a:lnTo>
                    <a:lnTo>
                      <a:pt x="30427" y="13029"/>
                    </a:lnTo>
                    <a:lnTo>
                      <a:pt x="30183" y="12846"/>
                    </a:lnTo>
                    <a:lnTo>
                      <a:pt x="29553" y="12439"/>
                    </a:lnTo>
                    <a:lnTo>
                      <a:pt x="28740" y="11951"/>
                    </a:lnTo>
                    <a:lnTo>
                      <a:pt x="27825" y="11382"/>
                    </a:lnTo>
                    <a:lnTo>
                      <a:pt x="26890" y="10793"/>
                    </a:lnTo>
                    <a:lnTo>
                      <a:pt x="26443" y="10488"/>
                    </a:lnTo>
                    <a:lnTo>
                      <a:pt x="26016" y="10183"/>
                    </a:lnTo>
                    <a:lnTo>
                      <a:pt x="25610" y="9858"/>
                    </a:lnTo>
                    <a:lnTo>
                      <a:pt x="25244" y="9553"/>
                    </a:lnTo>
                    <a:lnTo>
                      <a:pt x="24959" y="9289"/>
                    </a:lnTo>
                    <a:lnTo>
                      <a:pt x="24594" y="8984"/>
                    </a:lnTo>
                    <a:lnTo>
                      <a:pt x="23659" y="8272"/>
                    </a:lnTo>
                    <a:lnTo>
                      <a:pt x="22480" y="7439"/>
                    </a:lnTo>
                    <a:lnTo>
                      <a:pt x="21118" y="6504"/>
                    </a:lnTo>
                    <a:lnTo>
                      <a:pt x="20366" y="6016"/>
                    </a:lnTo>
                    <a:lnTo>
                      <a:pt x="19573" y="5529"/>
                    </a:lnTo>
                    <a:lnTo>
                      <a:pt x="18740" y="5020"/>
                    </a:lnTo>
                    <a:lnTo>
                      <a:pt x="17886" y="4533"/>
                    </a:lnTo>
                    <a:lnTo>
                      <a:pt x="17012" y="4025"/>
                    </a:lnTo>
                    <a:lnTo>
                      <a:pt x="16098" y="3537"/>
                    </a:lnTo>
                    <a:lnTo>
                      <a:pt x="15183" y="3069"/>
                    </a:lnTo>
                    <a:lnTo>
                      <a:pt x="14248" y="2622"/>
                    </a:lnTo>
                    <a:lnTo>
                      <a:pt x="13313" y="2175"/>
                    </a:lnTo>
                    <a:lnTo>
                      <a:pt x="12358" y="1768"/>
                    </a:lnTo>
                    <a:lnTo>
                      <a:pt x="11423" y="1403"/>
                    </a:lnTo>
                    <a:lnTo>
                      <a:pt x="10468" y="1057"/>
                    </a:lnTo>
                    <a:lnTo>
                      <a:pt x="9533" y="752"/>
                    </a:lnTo>
                    <a:lnTo>
                      <a:pt x="8618" y="508"/>
                    </a:lnTo>
                    <a:lnTo>
                      <a:pt x="7703" y="285"/>
                    </a:lnTo>
                    <a:lnTo>
                      <a:pt x="7256" y="203"/>
                    </a:lnTo>
                    <a:lnTo>
                      <a:pt x="6809" y="142"/>
                    </a:lnTo>
                    <a:lnTo>
                      <a:pt x="6382" y="81"/>
                    </a:lnTo>
                    <a:lnTo>
                      <a:pt x="5955" y="41"/>
                    </a:lnTo>
                    <a:lnTo>
                      <a:pt x="55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8"/>
              <p:cNvSpPr/>
              <p:nvPr/>
            </p:nvSpPr>
            <p:spPr>
              <a:xfrm>
                <a:off x="1615405" y="3174892"/>
                <a:ext cx="439703" cy="891089"/>
              </a:xfrm>
              <a:custGeom>
                <a:rect b="b" l="l" r="r" t="t"/>
                <a:pathLst>
                  <a:path extrusionOk="0" h="16932" w="8355">
                    <a:moveTo>
                      <a:pt x="6525" y="1"/>
                    </a:moveTo>
                    <a:lnTo>
                      <a:pt x="5672" y="61"/>
                    </a:lnTo>
                    <a:lnTo>
                      <a:pt x="5285" y="82"/>
                    </a:lnTo>
                    <a:lnTo>
                      <a:pt x="5224" y="61"/>
                    </a:lnTo>
                    <a:lnTo>
                      <a:pt x="5184" y="61"/>
                    </a:lnTo>
                    <a:lnTo>
                      <a:pt x="5102" y="102"/>
                    </a:lnTo>
                    <a:lnTo>
                      <a:pt x="5041" y="143"/>
                    </a:lnTo>
                    <a:lnTo>
                      <a:pt x="4879" y="326"/>
                    </a:lnTo>
                    <a:lnTo>
                      <a:pt x="4716" y="570"/>
                    </a:lnTo>
                    <a:lnTo>
                      <a:pt x="4513" y="895"/>
                    </a:lnTo>
                    <a:lnTo>
                      <a:pt x="4310" y="1281"/>
                    </a:lnTo>
                    <a:lnTo>
                      <a:pt x="4086" y="1728"/>
                    </a:lnTo>
                    <a:lnTo>
                      <a:pt x="3863" y="2236"/>
                    </a:lnTo>
                    <a:lnTo>
                      <a:pt x="3375" y="3374"/>
                    </a:lnTo>
                    <a:lnTo>
                      <a:pt x="2846" y="4696"/>
                    </a:lnTo>
                    <a:lnTo>
                      <a:pt x="2338" y="6118"/>
                    </a:lnTo>
                    <a:lnTo>
                      <a:pt x="1830" y="7602"/>
                    </a:lnTo>
                    <a:lnTo>
                      <a:pt x="1363" y="9106"/>
                    </a:lnTo>
                    <a:lnTo>
                      <a:pt x="936" y="10570"/>
                    </a:lnTo>
                    <a:lnTo>
                      <a:pt x="570" y="11972"/>
                    </a:lnTo>
                    <a:lnTo>
                      <a:pt x="407" y="12643"/>
                    </a:lnTo>
                    <a:lnTo>
                      <a:pt x="285" y="13252"/>
                    </a:lnTo>
                    <a:lnTo>
                      <a:pt x="163" y="13842"/>
                    </a:lnTo>
                    <a:lnTo>
                      <a:pt x="82" y="14370"/>
                    </a:lnTo>
                    <a:lnTo>
                      <a:pt x="21" y="14858"/>
                    </a:lnTo>
                    <a:lnTo>
                      <a:pt x="1" y="15285"/>
                    </a:lnTo>
                    <a:lnTo>
                      <a:pt x="1" y="15630"/>
                    </a:lnTo>
                    <a:lnTo>
                      <a:pt x="41" y="15935"/>
                    </a:lnTo>
                    <a:lnTo>
                      <a:pt x="62" y="16037"/>
                    </a:lnTo>
                    <a:lnTo>
                      <a:pt x="102" y="16139"/>
                    </a:lnTo>
                    <a:lnTo>
                      <a:pt x="163" y="16220"/>
                    </a:lnTo>
                    <a:lnTo>
                      <a:pt x="224" y="16281"/>
                    </a:lnTo>
                    <a:lnTo>
                      <a:pt x="346" y="16362"/>
                    </a:lnTo>
                    <a:lnTo>
                      <a:pt x="509" y="16443"/>
                    </a:lnTo>
                    <a:lnTo>
                      <a:pt x="854" y="16586"/>
                    </a:lnTo>
                    <a:lnTo>
                      <a:pt x="1241" y="16708"/>
                    </a:lnTo>
                    <a:lnTo>
                      <a:pt x="1667" y="16789"/>
                    </a:lnTo>
                    <a:lnTo>
                      <a:pt x="2135" y="16850"/>
                    </a:lnTo>
                    <a:lnTo>
                      <a:pt x="2623" y="16891"/>
                    </a:lnTo>
                    <a:lnTo>
                      <a:pt x="3131" y="16931"/>
                    </a:lnTo>
                    <a:lnTo>
                      <a:pt x="3639" y="16931"/>
                    </a:lnTo>
                    <a:lnTo>
                      <a:pt x="4147" y="16891"/>
                    </a:lnTo>
                    <a:lnTo>
                      <a:pt x="4655" y="16850"/>
                    </a:lnTo>
                    <a:lnTo>
                      <a:pt x="5163" y="16789"/>
                    </a:lnTo>
                    <a:lnTo>
                      <a:pt x="5631" y="16708"/>
                    </a:lnTo>
                    <a:lnTo>
                      <a:pt x="6098" y="16606"/>
                    </a:lnTo>
                    <a:lnTo>
                      <a:pt x="6505" y="16484"/>
                    </a:lnTo>
                    <a:lnTo>
                      <a:pt x="6891" y="16362"/>
                    </a:lnTo>
                    <a:lnTo>
                      <a:pt x="7216" y="16200"/>
                    </a:lnTo>
                    <a:lnTo>
                      <a:pt x="7277" y="16159"/>
                    </a:lnTo>
                    <a:lnTo>
                      <a:pt x="7359" y="16078"/>
                    </a:lnTo>
                    <a:lnTo>
                      <a:pt x="7419" y="15996"/>
                    </a:lnTo>
                    <a:lnTo>
                      <a:pt x="7480" y="15874"/>
                    </a:lnTo>
                    <a:lnTo>
                      <a:pt x="7602" y="15610"/>
                    </a:lnTo>
                    <a:lnTo>
                      <a:pt x="7704" y="15265"/>
                    </a:lnTo>
                    <a:lnTo>
                      <a:pt x="7806" y="14878"/>
                    </a:lnTo>
                    <a:lnTo>
                      <a:pt x="7907" y="14411"/>
                    </a:lnTo>
                    <a:lnTo>
                      <a:pt x="7989" y="13903"/>
                    </a:lnTo>
                    <a:lnTo>
                      <a:pt x="8050" y="13334"/>
                    </a:lnTo>
                    <a:lnTo>
                      <a:pt x="8172" y="12114"/>
                    </a:lnTo>
                    <a:lnTo>
                      <a:pt x="8253" y="10752"/>
                    </a:lnTo>
                    <a:lnTo>
                      <a:pt x="8314" y="9330"/>
                    </a:lnTo>
                    <a:lnTo>
                      <a:pt x="8354" y="7866"/>
                    </a:lnTo>
                    <a:lnTo>
                      <a:pt x="8354" y="6423"/>
                    </a:lnTo>
                    <a:lnTo>
                      <a:pt x="8354" y="5021"/>
                    </a:lnTo>
                    <a:lnTo>
                      <a:pt x="8314" y="3700"/>
                    </a:lnTo>
                    <a:lnTo>
                      <a:pt x="8273" y="2541"/>
                    </a:lnTo>
                    <a:lnTo>
                      <a:pt x="8232" y="1545"/>
                    </a:lnTo>
                    <a:lnTo>
                      <a:pt x="8172" y="773"/>
                    </a:lnTo>
                    <a:lnTo>
                      <a:pt x="8090" y="265"/>
                    </a:lnTo>
                    <a:lnTo>
                      <a:pt x="8070" y="122"/>
                    </a:lnTo>
                    <a:lnTo>
                      <a:pt x="8029" y="61"/>
                    </a:lnTo>
                    <a:lnTo>
                      <a:pt x="7948" y="41"/>
                    </a:lnTo>
                    <a:lnTo>
                      <a:pt x="7806" y="21"/>
                    </a:lnTo>
                    <a:lnTo>
                      <a:pt x="746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8"/>
              <p:cNvSpPr/>
              <p:nvPr/>
            </p:nvSpPr>
            <p:spPr>
              <a:xfrm>
                <a:off x="1791919" y="2987695"/>
                <a:ext cx="1450519" cy="1085758"/>
              </a:xfrm>
              <a:custGeom>
                <a:rect b="b" l="l" r="r" t="t"/>
                <a:pathLst>
                  <a:path extrusionOk="0" h="20631" w="27562">
                    <a:moveTo>
                      <a:pt x="17358" y="1"/>
                    </a:moveTo>
                    <a:lnTo>
                      <a:pt x="17114" y="21"/>
                    </a:lnTo>
                    <a:lnTo>
                      <a:pt x="16850" y="62"/>
                    </a:lnTo>
                    <a:lnTo>
                      <a:pt x="16586" y="123"/>
                    </a:lnTo>
                    <a:lnTo>
                      <a:pt x="16078" y="265"/>
                    </a:lnTo>
                    <a:lnTo>
                      <a:pt x="15549" y="468"/>
                    </a:lnTo>
                    <a:lnTo>
                      <a:pt x="15041" y="692"/>
                    </a:lnTo>
                    <a:lnTo>
                      <a:pt x="14533" y="936"/>
                    </a:lnTo>
                    <a:lnTo>
                      <a:pt x="14045" y="1200"/>
                    </a:lnTo>
                    <a:lnTo>
                      <a:pt x="13598" y="1464"/>
                    </a:lnTo>
                    <a:lnTo>
                      <a:pt x="13171" y="1749"/>
                    </a:lnTo>
                    <a:lnTo>
                      <a:pt x="12765" y="2013"/>
                    </a:lnTo>
                    <a:lnTo>
                      <a:pt x="12135" y="2480"/>
                    </a:lnTo>
                    <a:lnTo>
                      <a:pt x="11708" y="2805"/>
                    </a:lnTo>
                    <a:lnTo>
                      <a:pt x="11545" y="2948"/>
                    </a:lnTo>
                    <a:lnTo>
                      <a:pt x="11484" y="3497"/>
                    </a:lnTo>
                    <a:lnTo>
                      <a:pt x="11403" y="4005"/>
                    </a:lnTo>
                    <a:lnTo>
                      <a:pt x="11281" y="4452"/>
                    </a:lnTo>
                    <a:lnTo>
                      <a:pt x="11159" y="4858"/>
                    </a:lnTo>
                    <a:lnTo>
                      <a:pt x="11017" y="5224"/>
                    </a:lnTo>
                    <a:lnTo>
                      <a:pt x="10854" y="5529"/>
                    </a:lnTo>
                    <a:lnTo>
                      <a:pt x="10691" y="5814"/>
                    </a:lnTo>
                    <a:lnTo>
                      <a:pt x="10488" y="6037"/>
                    </a:lnTo>
                    <a:lnTo>
                      <a:pt x="10305" y="6240"/>
                    </a:lnTo>
                    <a:lnTo>
                      <a:pt x="10082" y="6383"/>
                    </a:lnTo>
                    <a:lnTo>
                      <a:pt x="9878" y="6505"/>
                    </a:lnTo>
                    <a:lnTo>
                      <a:pt x="9655" y="6606"/>
                    </a:lnTo>
                    <a:lnTo>
                      <a:pt x="9431" y="6667"/>
                    </a:lnTo>
                    <a:lnTo>
                      <a:pt x="9187" y="6728"/>
                    </a:lnTo>
                    <a:lnTo>
                      <a:pt x="8720" y="6728"/>
                    </a:lnTo>
                    <a:lnTo>
                      <a:pt x="8496" y="6708"/>
                    </a:lnTo>
                    <a:lnTo>
                      <a:pt x="8273" y="6688"/>
                    </a:lnTo>
                    <a:lnTo>
                      <a:pt x="8049" y="6627"/>
                    </a:lnTo>
                    <a:lnTo>
                      <a:pt x="7826" y="6566"/>
                    </a:lnTo>
                    <a:lnTo>
                      <a:pt x="7419" y="6423"/>
                    </a:lnTo>
                    <a:lnTo>
                      <a:pt x="7074" y="6261"/>
                    </a:lnTo>
                    <a:lnTo>
                      <a:pt x="6769" y="6098"/>
                    </a:lnTo>
                    <a:lnTo>
                      <a:pt x="6525" y="5956"/>
                    </a:lnTo>
                    <a:lnTo>
                      <a:pt x="6342" y="5834"/>
                    </a:lnTo>
                    <a:lnTo>
                      <a:pt x="6261" y="5814"/>
                    </a:lnTo>
                    <a:lnTo>
                      <a:pt x="6159" y="5814"/>
                    </a:lnTo>
                    <a:lnTo>
                      <a:pt x="6057" y="5854"/>
                    </a:lnTo>
                    <a:lnTo>
                      <a:pt x="5935" y="5895"/>
                    </a:lnTo>
                    <a:lnTo>
                      <a:pt x="5651" y="6037"/>
                    </a:lnTo>
                    <a:lnTo>
                      <a:pt x="5305" y="6220"/>
                    </a:lnTo>
                    <a:lnTo>
                      <a:pt x="4939" y="6464"/>
                    </a:lnTo>
                    <a:lnTo>
                      <a:pt x="4553" y="6749"/>
                    </a:lnTo>
                    <a:lnTo>
                      <a:pt x="4147" y="7074"/>
                    </a:lnTo>
                    <a:lnTo>
                      <a:pt x="3720" y="7419"/>
                    </a:lnTo>
                    <a:lnTo>
                      <a:pt x="2887" y="8131"/>
                    </a:lnTo>
                    <a:lnTo>
                      <a:pt x="2094" y="8862"/>
                    </a:lnTo>
                    <a:lnTo>
                      <a:pt x="1769" y="9208"/>
                    </a:lnTo>
                    <a:lnTo>
                      <a:pt x="1464" y="9533"/>
                    </a:lnTo>
                    <a:lnTo>
                      <a:pt x="1220" y="9838"/>
                    </a:lnTo>
                    <a:lnTo>
                      <a:pt x="1017" y="10082"/>
                    </a:lnTo>
                    <a:lnTo>
                      <a:pt x="935" y="10224"/>
                    </a:lnTo>
                    <a:lnTo>
                      <a:pt x="874" y="10387"/>
                    </a:lnTo>
                    <a:lnTo>
                      <a:pt x="793" y="10610"/>
                    </a:lnTo>
                    <a:lnTo>
                      <a:pt x="712" y="10854"/>
                    </a:lnTo>
                    <a:lnTo>
                      <a:pt x="570" y="11464"/>
                    </a:lnTo>
                    <a:lnTo>
                      <a:pt x="427" y="12175"/>
                    </a:lnTo>
                    <a:lnTo>
                      <a:pt x="305" y="12968"/>
                    </a:lnTo>
                    <a:lnTo>
                      <a:pt x="204" y="13822"/>
                    </a:lnTo>
                    <a:lnTo>
                      <a:pt x="122" y="14696"/>
                    </a:lnTo>
                    <a:lnTo>
                      <a:pt x="61" y="15610"/>
                    </a:lnTo>
                    <a:lnTo>
                      <a:pt x="21" y="16505"/>
                    </a:lnTo>
                    <a:lnTo>
                      <a:pt x="0" y="17358"/>
                    </a:lnTo>
                    <a:lnTo>
                      <a:pt x="21" y="18171"/>
                    </a:lnTo>
                    <a:lnTo>
                      <a:pt x="61" y="18883"/>
                    </a:lnTo>
                    <a:lnTo>
                      <a:pt x="102" y="19208"/>
                    </a:lnTo>
                    <a:lnTo>
                      <a:pt x="163" y="19513"/>
                    </a:lnTo>
                    <a:lnTo>
                      <a:pt x="224" y="19777"/>
                    </a:lnTo>
                    <a:lnTo>
                      <a:pt x="285" y="20000"/>
                    </a:lnTo>
                    <a:lnTo>
                      <a:pt x="366" y="20183"/>
                    </a:lnTo>
                    <a:lnTo>
                      <a:pt x="448" y="20346"/>
                    </a:lnTo>
                    <a:lnTo>
                      <a:pt x="549" y="20448"/>
                    </a:lnTo>
                    <a:lnTo>
                      <a:pt x="651" y="20509"/>
                    </a:lnTo>
                    <a:lnTo>
                      <a:pt x="854" y="20529"/>
                    </a:lnTo>
                    <a:lnTo>
                      <a:pt x="1159" y="20549"/>
                    </a:lnTo>
                    <a:lnTo>
                      <a:pt x="2135" y="20590"/>
                    </a:lnTo>
                    <a:lnTo>
                      <a:pt x="3496" y="20610"/>
                    </a:lnTo>
                    <a:lnTo>
                      <a:pt x="5224" y="20631"/>
                    </a:lnTo>
                    <a:lnTo>
                      <a:pt x="9370" y="20610"/>
                    </a:lnTo>
                    <a:lnTo>
                      <a:pt x="14004" y="20549"/>
                    </a:lnTo>
                    <a:lnTo>
                      <a:pt x="18598" y="20468"/>
                    </a:lnTo>
                    <a:lnTo>
                      <a:pt x="22561" y="20407"/>
                    </a:lnTo>
                    <a:lnTo>
                      <a:pt x="26423" y="20326"/>
                    </a:lnTo>
                    <a:lnTo>
                      <a:pt x="26504" y="19736"/>
                    </a:lnTo>
                    <a:lnTo>
                      <a:pt x="26728" y="18192"/>
                    </a:lnTo>
                    <a:lnTo>
                      <a:pt x="27012" y="15996"/>
                    </a:lnTo>
                    <a:lnTo>
                      <a:pt x="27155" y="14757"/>
                    </a:lnTo>
                    <a:lnTo>
                      <a:pt x="27297" y="13476"/>
                    </a:lnTo>
                    <a:lnTo>
                      <a:pt x="27419" y="12196"/>
                    </a:lnTo>
                    <a:lnTo>
                      <a:pt x="27500" y="10956"/>
                    </a:lnTo>
                    <a:lnTo>
                      <a:pt x="27541" y="9797"/>
                    </a:lnTo>
                    <a:lnTo>
                      <a:pt x="27561" y="9249"/>
                    </a:lnTo>
                    <a:lnTo>
                      <a:pt x="27561" y="8740"/>
                    </a:lnTo>
                    <a:lnTo>
                      <a:pt x="27541" y="8273"/>
                    </a:lnTo>
                    <a:lnTo>
                      <a:pt x="27500" y="7866"/>
                    </a:lnTo>
                    <a:lnTo>
                      <a:pt x="27460" y="7480"/>
                    </a:lnTo>
                    <a:lnTo>
                      <a:pt x="27399" y="7155"/>
                    </a:lnTo>
                    <a:lnTo>
                      <a:pt x="27317" y="6911"/>
                    </a:lnTo>
                    <a:lnTo>
                      <a:pt x="27216" y="6708"/>
                    </a:lnTo>
                    <a:lnTo>
                      <a:pt x="27155" y="6627"/>
                    </a:lnTo>
                    <a:lnTo>
                      <a:pt x="27094" y="6586"/>
                    </a:lnTo>
                    <a:lnTo>
                      <a:pt x="27033" y="6545"/>
                    </a:lnTo>
                    <a:lnTo>
                      <a:pt x="26952" y="6525"/>
                    </a:lnTo>
                    <a:lnTo>
                      <a:pt x="26586" y="6464"/>
                    </a:lnTo>
                    <a:lnTo>
                      <a:pt x="26240" y="6383"/>
                    </a:lnTo>
                    <a:lnTo>
                      <a:pt x="25915" y="6261"/>
                    </a:lnTo>
                    <a:lnTo>
                      <a:pt x="25590" y="6139"/>
                    </a:lnTo>
                    <a:lnTo>
                      <a:pt x="25285" y="5956"/>
                    </a:lnTo>
                    <a:lnTo>
                      <a:pt x="24980" y="5773"/>
                    </a:lnTo>
                    <a:lnTo>
                      <a:pt x="24695" y="5570"/>
                    </a:lnTo>
                    <a:lnTo>
                      <a:pt x="24411" y="5326"/>
                    </a:lnTo>
                    <a:lnTo>
                      <a:pt x="24147" y="5082"/>
                    </a:lnTo>
                    <a:lnTo>
                      <a:pt x="23882" y="4838"/>
                    </a:lnTo>
                    <a:lnTo>
                      <a:pt x="23354" y="4269"/>
                    </a:lnTo>
                    <a:lnTo>
                      <a:pt x="22866" y="3700"/>
                    </a:lnTo>
                    <a:lnTo>
                      <a:pt x="22358" y="3090"/>
                    </a:lnTo>
                    <a:lnTo>
                      <a:pt x="21870" y="2501"/>
                    </a:lnTo>
                    <a:lnTo>
                      <a:pt x="21362" y="1932"/>
                    </a:lnTo>
                    <a:lnTo>
                      <a:pt x="21098" y="1667"/>
                    </a:lnTo>
                    <a:lnTo>
                      <a:pt x="20834" y="1423"/>
                    </a:lnTo>
                    <a:lnTo>
                      <a:pt x="20569" y="1179"/>
                    </a:lnTo>
                    <a:lnTo>
                      <a:pt x="20285" y="936"/>
                    </a:lnTo>
                    <a:lnTo>
                      <a:pt x="19980" y="732"/>
                    </a:lnTo>
                    <a:lnTo>
                      <a:pt x="19695" y="549"/>
                    </a:lnTo>
                    <a:lnTo>
                      <a:pt x="19370" y="387"/>
                    </a:lnTo>
                    <a:lnTo>
                      <a:pt x="19045" y="245"/>
                    </a:lnTo>
                    <a:lnTo>
                      <a:pt x="18720" y="143"/>
                    </a:lnTo>
                    <a:lnTo>
                      <a:pt x="18354" y="62"/>
                    </a:lnTo>
                    <a:lnTo>
                      <a:pt x="179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8"/>
              <p:cNvSpPr/>
              <p:nvPr/>
            </p:nvSpPr>
            <p:spPr>
              <a:xfrm>
                <a:off x="2054006" y="3018745"/>
                <a:ext cx="193617" cy="183986"/>
              </a:xfrm>
              <a:custGeom>
                <a:rect b="b" l="l" r="r" t="t"/>
                <a:pathLst>
                  <a:path extrusionOk="0" h="3496" w="3679">
                    <a:moveTo>
                      <a:pt x="3191" y="0"/>
                    </a:moveTo>
                    <a:lnTo>
                      <a:pt x="3191" y="122"/>
                    </a:lnTo>
                    <a:lnTo>
                      <a:pt x="3150" y="468"/>
                    </a:lnTo>
                    <a:lnTo>
                      <a:pt x="3110" y="691"/>
                    </a:lnTo>
                    <a:lnTo>
                      <a:pt x="3029" y="915"/>
                    </a:lnTo>
                    <a:lnTo>
                      <a:pt x="2927" y="1159"/>
                    </a:lnTo>
                    <a:lnTo>
                      <a:pt x="2805" y="1402"/>
                    </a:lnTo>
                    <a:lnTo>
                      <a:pt x="2622" y="1626"/>
                    </a:lnTo>
                    <a:lnTo>
                      <a:pt x="2520" y="1728"/>
                    </a:lnTo>
                    <a:lnTo>
                      <a:pt x="2419" y="1829"/>
                    </a:lnTo>
                    <a:lnTo>
                      <a:pt x="2297" y="1911"/>
                    </a:lnTo>
                    <a:lnTo>
                      <a:pt x="2155" y="1992"/>
                    </a:lnTo>
                    <a:lnTo>
                      <a:pt x="2012" y="2053"/>
                    </a:lnTo>
                    <a:lnTo>
                      <a:pt x="1850" y="2094"/>
                    </a:lnTo>
                    <a:lnTo>
                      <a:pt x="1667" y="2134"/>
                    </a:lnTo>
                    <a:lnTo>
                      <a:pt x="1484" y="2155"/>
                    </a:lnTo>
                    <a:lnTo>
                      <a:pt x="1281" y="2155"/>
                    </a:lnTo>
                    <a:lnTo>
                      <a:pt x="1057" y="2134"/>
                    </a:lnTo>
                    <a:lnTo>
                      <a:pt x="813" y="2094"/>
                    </a:lnTo>
                    <a:lnTo>
                      <a:pt x="569" y="2033"/>
                    </a:lnTo>
                    <a:lnTo>
                      <a:pt x="285" y="1951"/>
                    </a:lnTo>
                    <a:lnTo>
                      <a:pt x="0" y="1829"/>
                    </a:lnTo>
                    <a:lnTo>
                      <a:pt x="244" y="2114"/>
                    </a:lnTo>
                    <a:lnTo>
                      <a:pt x="508" y="2398"/>
                    </a:lnTo>
                    <a:lnTo>
                      <a:pt x="854" y="2724"/>
                    </a:lnTo>
                    <a:lnTo>
                      <a:pt x="1037" y="2886"/>
                    </a:lnTo>
                    <a:lnTo>
                      <a:pt x="1240" y="3049"/>
                    </a:lnTo>
                    <a:lnTo>
                      <a:pt x="1443" y="3191"/>
                    </a:lnTo>
                    <a:lnTo>
                      <a:pt x="1667" y="3313"/>
                    </a:lnTo>
                    <a:lnTo>
                      <a:pt x="1870" y="3394"/>
                    </a:lnTo>
                    <a:lnTo>
                      <a:pt x="2094" y="3476"/>
                    </a:lnTo>
                    <a:lnTo>
                      <a:pt x="2297" y="3496"/>
                    </a:lnTo>
                    <a:lnTo>
                      <a:pt x="2500" y="3496"/>
                    </a:lnTo>
                    <a:lnTo>
                      <a:pt x="2602" y="3476"/>
                    </a:lnTo>
                    <a:lnTo>
                      <a:pt x="2683" y="3435"/>
                    </a:lnTo>
                    <a:lnTo>
                      <a:pt x="2785" y="3394"/>
                    </a:lnTo>
                    <a:lnTo>
                      <a:pt x="2866" y="3333"/>
                    </a:lnTo>
                    <a:lnTo>
                      <a:pt x="3008" y="3171"/>
                    </a:lnTo>
                    <a:lnTo>
                      <a:pt x="3130" y="2968"/>
                    </a:lnTo>
                    <a:lnTo>
                      <a:pt x="3252" y="2764"/>
                    </a:lnTo>
                    <a:lnTo>
                      <a:pt x="3354" y="2520"/>
                    </a:lnTo>
                    <a:lnTo>
                      <a:pt x="3435" y="2256"/>
                    </a:lnTo>
                    <a:lnTo>
                      <a:pt x="3496" y="1992"/>
                    </a:lnTo>
                    <a:lnTo>
                      <a:pt x="3598" y="1484"/>
                    </a:lnTo>
                    <a:lnTo>
                      <a:pt x="3638" y="1037"/>
                    </a:lnTo>
                    <a:lnTo>
                      <a:pt x="3679" y="610"/>
                    </a:lnTo>
                    <a:lnTo>
                      <a:pt x="319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8"/>
              <p:cNvSpPr/>
              <p:nvPr/>
            </p:nvSpPr>
            <p:spPr>
              <a:xfrm>
                <a:off x="1849705" y="2581250"/>
                <a:ext cx="393654" cy="272768"/>
              </a:xfrm>
              <a:custGeom>
                <a:rect b="b" l="l" r="r" t="t"/>
                <a:pathLst>
                  <a:path extrusionOk="0" h="5183" w="7480">
                    <a:moveTo>
                      <a:pt x="6382" y="0"/>
                    </a:moveTo>
                    <a:lnTo>
                      <a:pt x="6199" y="20"/>
                    </a:lnTo>
                    <a:lnTo>
                      <a:pt x="5996" y="61"/>
                    </a:lnTo>
                    <a:lnTo>
                      <a:pt x="5732" y="122"/>
                    </a:lnTo>
                    <a:lnTo>
                      <a:pt x="5163" y="325"/>
                    </a:lnTo>
                    <a:lnTo>
                      <a:pt x="4512" y="569"/>
                    </a:lnTo>
                    <a:lnTo>
                      <a:pt x="3821" y="854"/>
                    </a:lnTo>
                    <a:lnTo>
                      <a:pt x="2459" y="1443"/>
                    </a:lnTo>
                    <a:lnTo>
                      <a:pt x="2154" y="1585"/>
                    </a:lnTo>
                    <a:lnTo>
                      <a:pt x="1870" y="1728"/>
                    </a:lnTo>
                    <a:lnTo>
                      <a:pt x="1606" y="1890"/>
                    </a:lnTo>
                    <a:lnTo>
                      <a:pt x="1382" y="2053"/>
                    </a:lnTo>
                    <a:lnTo>
                      <a:pt x="1179" y="2216"/>
                    </a:lnTo>
                    <a:lnTo>
                      <a:pt x="996" y="2378"/>
                    </a:lnTo>
                    <a:lnTo>
                      <a:pt x="854" y="2541"/>
                    </a:lnTo>
                    <a:lnTo>
                      <a:pt x="711" y="2683"/>
                    </a:lnTo>
                    <a:lnTo>
                      <a:pt x="508" y="2968"/>
                    </a:lnTo>
                    <a:lnTo>
                      <a:pt x="366" y="3191"/>
                    </a:lnTo>
                    <a:lnTo>
                      <a:pt x="264" y="3374"/>
                    </a:lnTo>
                    <a:lnTo>
                      <a:pt x="183" y="3577"/>
                    </a:lnTo>
                    <a:lnTo>
                      <a:pt x="102" y="3740"/>
                    </a:lnTo>
                    <a:lnTo>
                      <a:pt x="41" y="3903"/>
                    </a:lnTo>
                    <a:lnTo>
                      <a:pt x="20" y="4065"/>
                    </a:lnTo>
                    <a:lnTo>
                      <a:pt x="0" y="4207"/>
                    </a:lnTo>
                    <a:lnTo>
                      <a:pt x="0" y="4329"/>
                    </a:lnTo>
                    <a:lnTo>
                      <a:pt x="20" y="4451"/>
                    </a:lnTo>
                    <a:lnTo>
                      <a:pt x="61" y="4573"/>
                    </a:lnTo>
                    <a:lnTo>
                      <a:pt x="122" y="4675"/>
                    </a:lnTo>
                    <a:lnTo>
                      <a:pt x="183" y="4756"/>
                    </a:lnTo>
                    <a:lnTo>
                      <a:pt x="285" y="4837"/>
                    </a:lnTo>
                    <a:lnTo>
                      <a:pt x="386" y="4919"/>
                    </a:lnTo>
                    <a:lnTo>
                      <a:pt x="508" y="4980"/>
                    </a:lnTo>
                    <a:lnTo>
                      <a:pt x="630" y="5041"/>
                    </a:lnTo>
                    <a:lnTo>
                      <a:pt x="915" y="5122"/>
                    </a:lnTo>
                    <a:lnTo>
                      <a:pt x="1260" y="5163"/>
                    </a:lnTo>
                    <a:lnTo>
                      <a:pt x="1646" y="5183"/>
                    </a:lnTo>
                    <a:lnTo>
                      <a:pt x="2053" y="5163"/>
                    </a:lnTo>
                    <a:lnTo>
                      <a:pt x="2480" y="5122"/>
                    </a:lnTo>
                    <a:lnTo>
                      <a:pt x="2927" y="5061"/>
                    </a:lnTo>
                    <a:lnTo>
                      <a:pt x="3415" y="4980"/>
                    </a:lnTo>
                    <a:lnTo>
                      <a:pt x="3882" y="4858"/>
                    </a:lnTo>
                    <a:lnTo>
                      <a:pt x="4370" y="4736"/>
                    </a:lnTo>
                    <a:lnTo>
                      <a:pt x="4817" y="4573"/>
                    </a:lnTo>
                    <a:lnTo>
                      <a:pt x="5244" y="4411"/>
                    </a:lnTo>
                    <a:lnTo>
                      <a:pt x="5610" y="4207"/>
                    </a:lnTo>
                    <a:lnTo>
                      <a:pt x="5915" y="4024"/>
                    </a:lnTo>
                    <a:lnTo>
                      <a:pt x="6199" y="3801"/>
                    </a:lnTo>
                    <a:lnTo>
                      <a:pt x="6443" y="3598"/>
                    </a:lnTo>
                    <a:lnTo>
                      <a:pt x="6667" y="3374"/>
                    </a:lnTo>
                    <a:lnTo>
                      <a:pt x="6850" y="3151"/>
                    </a:lnTo>
                    <a:lnTo>
                      <a:pt x="6992" y="2927"/>
                    </a:lnTo>
                    <a:lnTo>
                      <a:pt x="7114" y="2703"/>
                    </a:lnTo>
                    <a:lnTo>
                      <a:pt x="7215" y="2500"/>
                    </a:lnTo>
                    <a:lnTo>
                      <a:pt x="7297" y="2297"/>
                    </a:lnTo>
                    <a:lnTo>
                      <a:pt x="7398" y="1911"/>
                    </a:lnTo>
                    <a:lnTo>
                      <a:pt x="7459" y="1606"/>
                    </a:lnTo>
                    <a:lnTo>
                      <a:pt x="7480" y="1484"/>
                    </a:lnTo>
                    <a:lnTo>
                      <a:pt x="7459" y="1403"/>
                    </a:lnTo>
                    <a:lnTo>
                      <a:pt x="7398" y="1362"/>
                    </a:lnTo>
                    <a:lnTo>
                      <a:pt x="7337" y="1342"/>
                    </a:lnTo>
                    <a:lnTo>
                      <a:pt x="7236" y="1342"/>
                    </a:lnTo>
                    <a:lnTo>
                      <a:pt x="7134" y="1362"/>
                    </a:lnTo>
                    <a:lnTo>
                      <a:pt x="6911" y="1464"/>
                    </a:lnTo>
                    <a:lnTo>
                      <a:pt x="6667" y="1585"/>
                    </a:lnTo>
                    <a:lnTo>
                      <a:pt x="6463" y="1707"/>
                    </a:lnTo>
                    <a:lnTo>
                      <a:pt x="6260" y="1850"/>
                    </a:lnTo>
                    <a:lnTo>
                      <a:pt x="6260" y="1850"/>
                    </a:lnTo>
                    <a:lnTo>
                      <a:pt x="6341" y="1646"/>
                    </a:lnTo>
                    <a:lnTo>
                      <a:pt x="6524" y="1179"/>
                    </a:lnTo>
                    <a:lnTo>
                      <a:pt x="6606" y="894"/>
                    </a:lnTo>
                    <a:lnTo>
                      <a:pt x="6667" y="610"/>
                    </a:lnTo>
                    <a:lnTo>
                      <a:pt x="6707" y="346"/>
                    </a:lnTo>
                    <a:lnTo>
                      <a:pt x="6687" y="244"/>
                    </a:lnTo>
                    <a:lnTo>
                      <a:pt x="6687" y="122"/>
                    </a:lnTo>
                    <a:lnTo>
                      <a:pt x="6667" y="81"/>
                    </a:lnTo>
                    <a:lnTo>
                      <a:pt x="6626" y="41"/>
                    </a:lnTo>
                    <a:lnTo>
                      <a:pt x="6585" y="20"/>
                    </a:lnTo>
                    <a:lnTo>
                      <a:pt x="6524"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8"/>
              <p:cNvSpPr/>
              <p:nvPr/>
            </p:nvSpPr>
            <p:spPr>
              <a:xfrm>
                <a:off x="2117107" y="2721345"/>
                <a:ext cx="97361" cy="160514"/>
              </a:xfrm>
              <a:custGeom>
                <a:rect b="b" l="l" r="r" t="t"/>
                <a:pathLst>
                  <a:path extrusionOk="0" h="3050" w="1850">
                    <a:moveTo>
                      <a:pt x="386" y="1"/>
                    </a:moveTo>
                    <a:lnTo>
                      <a:pt x="183" y="41"/>
                    </a:lnTo>
                    <a:lnTo>
                      <a:pt x="0" y="82"/>
                    </a:lnTo>
                    <a:lnTo>
                      <a:pt x="163" y="570"/>
                    </a:lnTo>
                    <a:lnTo>
                      <a:pt x="346" y="1078"/>
                    </a:lnTo>
                    <a:lnTo>
                      <a:pt x="569" y="1627"/>
                    </a:lnTo>
                    <a:lnTo>
                      <a:pt x="691" y="1911"/>
                    </a:lnTo>
                    <a:lnTo>
                      <a:pt x="834" y="2196"/>
                    </a:lnTo>
                    <a:lnTo>
                      <a:pt x="976" y="2440"/>
                    </a:lnTo>
                    <a:lnTo>
                      <a:pt x="1118" y="2663"/>
                    </a:lnTo>
                    <a:lnTo>
                      <a:pt x="1260" y="2826"/>
                    </a:lnTo>
                    <a:lnTo>
                      <a:pt x="1403" y="2968"/>
                    </a:lnTo>
                    <a:lnTo>
                      <a:pt x="1484" y="3009"/>
                    </a:lnTo>
                    <a:lnTo>
                      <a:pt x="1565" y="3029"/>
                    </a:lnTo>
                    <a:lnTo>
                      <a:pt x="1626" y="3049"/>
                    </a:lnTo>
                    <a:lnTo>
                      <a:pt x="1708" y="3029"/>
                    </a:lnTo>
                    <a:lnTo>
                      <a:pt x="1769" y="2765"/>
                    </a:lnTo>
                    <a:lnTo>
                      <a:pt x="1809" y="2480"/>
                    </a:lnTo>
                    <a:lnTo>
                      <a:pt x="1830" y="2115"/>
                    </a:lnTo>
                    <a:lnTo>
                      <a:pt x="1850" y="1728"/>
                    </a:lnTo>
                    <a:lnTo>
                      <a:pt x="1830" y="1322"/>
                    </a:lnTo>
                    <a:lnTo>
                      <a:pt x="1789" y="1119"/>
                    </a:lnTo>
                    <a:lnTo>
                      <a:pt x="1748" y="915"/>
                    </a:lnTo>
                    <a:lnTo>
                      <a:pt x="1687" y="732"/>
                    </a:lnTo>
                    <a:lnTo>
                      <a:pt x="1606" y="549"/>
                    </a:lnTo>
                    <a:lnTo>
                      <a:pt x="1504" y="407"/>
                    </a:lnTo>
                    <a:lnTo>
                      <a:pt x="1382" y="285"/>
                    </a:lnTo>
                    <a:lnTo>
                      <a:pt x="1260" y="184"/>
                    </a:lnTo>
                    <a:lnTo>
                      <a:pt x="1138" y="102"/>
                    </a:lnTo>
                    <a:lnTo>
                      <a:pt x="1017" y="62"/>
                    </a:lnTo>
                    <a:lnTo>
                      <a:pt x="874" y="21"/>
                    </a:lnTo>
                    <a:lnTo>
                      <a:pt x="752" y="1"/>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8"/>
              <p:cNvSpPr/>
              <p:nvPr/>
            </p:nvSpPr>
            <p:spPr>
              <a:xfrm>
                <a:off x="1982327" y="3351405"/>
                <a:ext cx="73836" cy="618320"/>
              </a:xfrm>
              <a:custGeom>
                <a:rect b="b" l="l" r="r" t="t"/>
                <a:pathLst>
                  <a:path extrusionOk="0" h="11749" w="1403">
                    <a:moveTo>
                      <a:pt x="1260" y="0"/>
                    </a:moveTo>
                    <a:lnTo>
                      <a:pt x="1281" y="508"/>
                    </a:lnTo>
                    <a:lnTo>
                      <a:pt x="1260" y="1748"/>
                    </a:lnTo>
                    <a:lnTo>
                      <a:pt x="1240" y="3516"/>
                    </a:lnTo>
                    <a:lnTo>
                      <a:pt x="1200" y="4512"/>
                    </a:lnTo>
                    <a:lnTo>
                      <a:pt x="1159" y="5549"/>
                    </a:lnTo>
                    <a:lnTo>
                      <a:pt x="1098" y="6585"/>
                    </a:lnTo>
                    <a:lnTo>
                      <a:pt x="1017" y="7602"/>
                    </a:lnTo>
                    <a:lnTo>
                      <a:pt x="915" y="8577"/>
                    </a:lnTo>
                    <a:lnTo>
                      <a:pt x="773" y="9472"/>
                    </a:lnTo>
                    <a:lnTo>
                      <a:pt x="712" y="9878"/>
                    </a:lnTo>
                    <a:lnTo>
                      <a:pt x="630" y="10244"/>
                    </a:lnTo>
                    <a:lnTo>
                      <a:pt x="549" y="10589"/>
                    </a:lnTo>
                    <a:lnTo>
                      <a:pt x="447" y="10894"/>
                    </a:lnTo>
                    <a:lnTo>
                      <a:pt x="346" y="11159"/>
                    </a:lnTo>
                    <a:lnTo>
                      <a:pt x="244" y="11362"/>
                    </a:lnTo>
                    <a:lnTo>
                      <a:pt x="122" y="11524"/>
                    </a:lnTo>
                    <a:lnTo>
                      <a:pt x="0" y="11646"/>
                    </a:lnTo>
                    <a:lnTo>
                      <a:pt x="61" y="11748"/>
                    </a:lnTo>
                    <a:lnTo>
                      <a:pt x="204" y="11646"/>
                    </a:lnTo>
                    <a:lnTo>
                      <a:pt x="326" y="11484"/>
                    </a:lnTo>
                    <a:lnTo>
                      <a:pt x="427" y="11260"/>
                    </a:lnTo>
                    <a:lnTo>
                      <a:pt x="529" y="10996"/>
                    </a:lnTo>
                    <a:lnTo>
                      <a:pt x="630" y="10711"/>
                    </a:lnTo>
                    <a:lnTo>
                      <a:pt x="732" y="10366"/>
                    </a:lnTo>
                    <a:lnTo>
                      <a:pt x="813" y="10000"/>
                    </a:lnTo>
                    <a:lnTo>
                      <a:pt x="895" y="9594"/>
                    </a:lnTo>
                    <a:lnTo>
                      <a:pt x="1017" y="8720"/>
                    </a:lnTo>
                    <a:lnTo>
                      <a:pt x="1118" y="7744"/>
                    </a:lnTo>
                    <a:lnTo>
                      <a:pt x="1220" y="6748"/>
                    </a:lnTo>
                    <a:lnTo>
                      <a:pt x="1281" y="5711"/>
                    </a:lnTo>
                    <a:lnTo>
                      <a:pt x="1321" y="4675"/>
                    </a:lnTo>
                    <a:lnTo>
                      <a:pt x="1362" y="3679"/>
                    </a:lnTo>
                    <a:lnTo>
                      <a:pt x="1403" y="1911"/>
                    </a:lnTo>
                    <a:lnTo>
                      <a:pt x="1403" y="610"/>
                    </a:lnTo>
                    <a:lnTo>
                      <a:pt x="140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8"/>
              <p:cNvSpPr/>
              <p:nvPr/>
            </p:nvSpPr>
            <p:spPr>
              <a:xfrm>
                <a:off x="2096793" y="3158840"/>
                <a:ext cx="332711" cy="213983"/>
              </a:xfrm>
              <a:custGeom>
                <a:rect b="b" l="l" r="r" t="t"/>
                <a:pathLst>
                  <a:path extrusionOk="0" h="4066" w="6322">
                    <a:moveTo>
                      <a:pt x="6199" y="1"/>
                    </a:moveTo>
                    <a:lnTo>
                      <a:pt x="6098" y="468"/>
                    </a:lnTo>
                    <a:lnTo>
                      <a:pt x="5955" y="1058"/>
                    </a:lnTo>
                    <a:lnTo>
                      <a:pt x="5854" y="1383"/>
                    </a:lnTo>
                    <a:lnTo>
                      <a:pt x="5732" y="1708"/>
                    </a:lnTo>
                    <a:lnTo>
                      <a:pt x="5610" y="2033"/>
                    </a:lnTo>
                    <a:lnTo>
                      <a:pt x="5468" y="2358"/>
                    </a:lnTo>
                    <a:lnTo>
                      <a:pt x="5285" y="2663"/>
                    </a:lnTo>
                    <a:lnTo>
                      <a:pt x="5102" y="2948"/>
                    </a:lnTo>
                    <a:lnTo>
                      <a:pt x="4919" y="3212"/>
                    </a:lnTo>
                    <a:lnTo>
                      <a:pt x="4695" y="3456"/>
                    </a:lnTo>
                    <a:lnTo>
                      <a:pt x="4451" y="3639"/>
                    </a:lnTo>
                    <a:lnTo>
                      <a:pt x="4329" y="3720"/>
                    </a:lnTo>
                    <a:lnTo>
                      <a:pt x="4187" y="3801"/>
                    </a:lnTo>
                    <a:lnTo>
                      <a:pt x="4065" y="3842"/>
                    </a:lnTo>
                    <a:lnTo>
                      <a:pt x="3923" y="3903"/>
                    </a:lnTo>
                    <a:lnTo>
                      <a:pt x="3781" y="3923"/>
                    </a:lnTo>
                    <a:lnTo>
                      <a:pt x="3618" y="3944"/>
                    </a:lnTo>
                    <a:lnTo>
                      <a:pt x="3293" y="3944"/>
                    </a:lnTo>
                    <a:lnTo>
                      <a:pt x="2968" y="3923"/>
                    </a:lnTo>
                    <a:lnTo>
                      <a:pt x="2663" y="3883"/>
                    </a:lnTo>
                    <a:lnTo>
                      <a:pt x="2337" y="3842"/>
                    </a:lnTo>
                    <a:lnTo>
                      <a:pt x="1748" y="3700"/>
                    </a:lnTo>
                    <a:lnTo>
                      <a:pt x="1199" y="3537"/>
                    </a:lnTo>
                    <a:lnTo>
                      <a:pt x="732" y="3395"/>
                    </a:lnTo>
                    <a:lnTo>
                      <a:pt x="366" y="3253"/>
                    </a:lnTo>
                    <a:lnTo>
                      <a:pt x="61" y="3110"/>
                    </a:lnTo>
                    <a:lnTo>
                      <a:pt x="0" y="3212"/>
                    </a:lnTo>
                    <a:lnTo>
                      <a:pt x="305" y="3354"/>
                    </a:lnTo>
                    <a:lnTo>
                      <a:pt x="651" y="3497"/>
                    </a:lnTo>
                    <a:lnTo>
                      <a:pt x="1077" y="3639"/>
                    </a:lnTo>
                    <a:lnTo>
                      <a:pt x="1606" y="3801"/>
                    </a:lnTo>
                    <a:lnTo>
                      <a:pt x="2195" y="3944"/>
                    </a:lnTo>
                    <a:lnTo>
                      <a:pt x="2500" y="3984"/>
                    </a:lnTo>
                    <a:lnTo>
                      <a:pt x="2805" y="4045"/>
                    </a:lnTo>
                    <a:lnTo>
                      <a:pt x="3130" y="4066"/>
                    </a:lnTo>
                    <a:lnTo>
                      <a:pt x="3781" y="4066"/>
                    </a:lnTo>
                    <a:lnTo>
                      <a:pt x="3923" y="4025"/>
                    </a:lnTo>
                    <a:lnTo>
                      <a:pt x="4065" y="3984"/>
                    </a:lnTo>
                    <a:lnTo>
                      <a:pt x="4187" y="3944"/>
                    </a:lnTo>
                    <a:lnTo>
                      <a:pt x="4329" y="3883"/>
                    </a:lnTo>
                    <a:lnTo>
                      <a:pt x="4472" y="3801"/>
                    </a:lnTo>
                    <a:lnTo>
                      <a:pt x="4716" y="3598"/>
                    </a:lnTo>
                    <a:lnTo>
                      <a:pt x="4959" y="3354"/>
                    </a:lnTo>
                    <a:lnTo>
                      <a:pt x="5203" y="3070"/>
                    </a:lnTo>
                    <a:lnTo>
                      <a:pt x="5407" y="2724"/>
                    </a:lnTo>
                    <a:lnTo>
                      <a:pt x="5630" y="2318"/>
                    </a:lnTo>
                    <a:lnTo>
                      <a:pt x="5772" y="1992"/>
                    </a:lnTo>
                    <a:lnTo>
                      <a:pt x="5894" y="1647"/>
                    </a:lnTo>
                    <a:lnTo>
                      <a:pt x="5996" y="1322"/>
                    </a:lnTo>
                    <a:lnTo>
                      <a:pt x="6098" y="1017"/>
                    </a:lnTo>
                    <a:lnTo>
                      <a:pt x="6240" y="448"/>
                    </a:lnTo>
                    <a:lnTo>
                      <a:pt x="6321" y="21"/>
                    </a:lnTo>
                    <a:lnTo>
                      <a:pt x="619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8"/>
              <p:cNvSpPr/>
              <p:nvPr/>
            </p:nvSpPr>
            <p:spPr>
              <a:xfrm>
                <a:off x="1851810" y="3204837"/>
                <a:ext cx="816200" cy="366972"/>
              </a:xfrm>
              <a:custGeom>
                <a:rect b="b" l="l" r="r" t="t"/>
                <a:pathLst>
                  <a:path extrusionOk="0" h="6973" w="15509">
                    <a:moveTo>
                      <a:pt x="13801" y="1"/>
                    </a:moveTo>
                    <a:lnTo>
                      <a:pt x="13639" y="21"/>
                    </a:lnTo>
                    <a:lnTo>
                      <a:pt x="13476" y="41"/>
                    </a:lnTo>
                    <a:lnTo>
                      <a:pt x="13314" y="82"/>
                    </a:lnTo>
                    <a:lnTo>
                      <a:pt x="13131" y="143"/>
                    </a:lnTo>
                    <a:lnTo>
                      <a:pt x="12927" y="224"/>
                    </a:lnTo>
                    <a:lnTo>
                      <a:pt x="12744" y="326"/>
                    </a:lnTo>
                    <a:lnTo>
                      <a:pt x="12399" y="509"/>
                    </a:lnTo>
                    <a:lnTo>
                      <a:pt x="12074" y="692"/>
                    </a:lnTo>
                    <a:lnTo>
                      <a:pt x="11769" y="895"/>
                    </a:lnTo>
                    <a:lnTo>
                      <a:pt x="11484" y="1098"/>
                    </a:lnTo>
                    <a:lnTo>
                      <a:pt x="11220" y="1322"/>
                    </a:lnTo>
                    <a:lnTo>
                      <a:pt x="10976" y="1525"/>
                    </a:lnTo>
                    <a:lnTo>
                      <a:pt x="10753" y="1749"/>
                    </a:lnTo>
                    <a:lnTo>
                      <a:pt x="10529" y="1972"/>
                    </a:lnTo>
                    <a:lnTo>
                      <a:pt x="10326" y="2196"/>
                    </a:lnTo>
                    <a:lnTo>
                      <a:pt x="10163" y="2419"/>
                    </a:lnTo>
                    <a:lnTo>
                      <a:pt x="9838" y="2866"/>
                    </a:lnTo>
                    <a:lnTo>
                      <a:pt x="9574" y="3314"/>
                    </a:lnTo>
                    <a:lnTo>
                      <a:pt x="9371" y="3740"/>
                    </a:lnTo>
                    <a:lnTo>
                      <a:pt x="9208" y="4147"/>
                    </a:lnTo>
                    <a:lnTo>
                      <a:pt x="9066" y="4513"/>
                    </a:lnTo>
                    <a:lnTo>
                      <a:pt x="8984" y="4838"/>
                    </a:lnTo>
                    <a:lnTo>
                      <a:pt x="8903" y="5143"/>
                    </a:lnTo>
                    <a:lnTo>
                      <a:pt x="8842" y="5549"/>
                    </a:lnTo>
                    <a:lnTo>
                      <a:pt x="8842" y="5712"/>
                    </a:lnTo>
                    <a:lnTo>
                      <a:pt x="8679" y="5509"/>
                    </a:lnTo>
                    <a:lnTo>
                      <a:pt x="8497" y="5346"/>
                    </a:lnTo>
                    <a:lnTo>
                      <a:pt x="8293" y="5184"/>
                    </a:lnTo>
                    <a:lnTo>
                      <a:pt x="8070" y="5041"/>
                    </a:lnTo>
                    <a:lnTo>
                      <a:pt x="7826" y="4919"/>
                    </a:lnTo>
                    <a:lnTo>
                      <a:pt x="7562" y="4818"/>
                    </a:lnTo>
                    <a:lnTo>
                      <a:pt x="7277" y="4716"/>
                    </a:lnTo>
                    <a:lnTo>
                      <a:pt x="6992" y="4635"/>
                    </a:lnTo>
                    <a:lnTo>
                      <a:pt x="6688" y="4553"/>
                    </a:lnTo>
                    <a:lnTo>
                      <a:pt x="6362" y="4492"/>
                    </a:lnTo>
                    <a:lnTo>
                      <a:pt x="5712" y="4391"/>
                    </a:lnTo>
                    <a:lnTo>
                      <a:pt x="5041" y="4350"/>
                    </a:lnTo>
                    <a:lnTo>
                      <a:pt x="4371" y="4330"/>
                    </a:lnTo>
                    <a:lnTo>
                      <a:pt x="3700" y="4350"/>
                    </a:lnTo>
                    <a:lnTo>
                      <a:pt x="3049" y="4391"/>
                    </a:lnTo>
                    <a:lnTo>
                      <a:pt x="2440" y="4452"/>
                    </a:lnTo>
                    <a:lnTo>
                      <a:pt x="1891" y="4533"/>
                    </a:lnTo>
                    <a:lnTo>
                      <a:pt x="1403" y="4635"/>
                    </a:lnTo>
                    <a:lnTo>
                      <a:pt x="976" y="4736"/>
                    </a:lnTo>
                    <a:lnTo>
                      <a:pt x="651" y="4858"/>
                    </a:lnTo>
                    <a:lnTo>
                      <a:pt x="549" y="4919"/>
                    </a:lnTo>
                    <a:lnTo>
                      <a:pt x="448" y="4980"/>
                    </a:lnTo>
                    <a:lnTo>
                      <a:pt x="306" y="5102"/>
                    </a:lnTo>
                    <a:lnTo>
                      <a:pt x="204" y="5224"/>
                    </a:lnTo>
                    <a:lnTo>
                      <a:pt x="123" y="5387"/>
                    </a:lnTo>
                    <a:lnTo>
                      <a:pt x="62" y="5529"/>
                    </a:lnTo>
                    <a:lnTo>
                      <a:pt x="21" y="5692"/>
                    </a:lnTo>
                    <a:lnTo>
                      <a:pt x="1" y="5854"/>
                    </a:lnTo>
                    <a:lnTo>
                      <a:pt x="1" y="6017"/>
                    </a:lnTo>
                    <a:lnTo>
                      <a:pt x="21" y="6159"/>
                    </a:lnTo>
                    <a:lnTo>
                      <a:pt x="82" y="6444"/>
                    </a:lnTo>
                    <a:lnTo>
                      <a:pt x="163" y="6688"/>
                    </a:lnTo>
                    <a:lnTo>
                      <a:pt x="265" y="6870"/>
                    </a:lnTo>
                    <a:lnTo>
                      <a:pt x="326" y="6952"/>
                    </a:lnTo>
                    <a:lnTo>
                      <a:pt x="448" y="6972"/>
                    </a:lnTo>
                    <a:lnTo>
                      <a:pt x="712" y="6952"/>
                    </a:lnTo>
                    <a:lnTo>
                      <a:pt x="1627" y="6911"/>
                    </a:lnTo>
                    <a:lnTo>
                      <a:pt x="4411" y="6708"/>
                    </a:lnTo>
                    <a:lnTo>
                      <a:pt x="7297" y="6525"/>
                    </a:lnTo>
                    <a:lnTo>
                      <a:pt x="8375" y="6464"/>
                    </a:lnTo>
                    <a:lnTo>
                      <a:pt x="9086" y="6464"/>
                    </a:lnTo>
                    <a:lnTo>
                      <a:pt x="9208" y="6444"/>
                    </a:lnTo>
                    <a:lnTo>
                      <a:pt x="9513" y="6322"/>
                    </a:lnTo>
                    <a:lnTo>
                      <a:pt x="9919" y="6098"/>
                    </a:lnTo>
                    <a:lnTo>
                      <a:pt x="10387" y="5834"/>
                    </a:lnTo>
                    <a:lnTo>
                      <a:pt x="10895" y="5509"/>
                    </a:lnTo>
                    <a:lnTo>
                      <a:pt x="11464" y="5143"/>
                    </a:lnTo>
                    <a:lnTo>
                      <a:pt x="12623" y="4330"/>
                    </a:lnTo>
                    <a:lnTo>
                      <a:pt x="13720" y="3497"/>
                    </a:lnTo>
                    <a:lnTo>
                      <a:pt x="14228" y="3090"/>
                    </a:lnTo>
                    <a:lnTo>
                      <a:pt x="14675" y="2724"/>
                    </a:lnTo>
                    <a:lnTo>
                      <a:pt x="15041" y="2419"/>
                    </a:lnTo>
                    <a:lnTo>
                      <a:pt x="15305" y="2155"/>
                    </a:lnTo>
                    <a:lnTo>
                      <a:pt x="15468" y="1952"/>
                    </a:lnTo>
                    <a:lnTo>
                      <a:pt x="15509" y="1891"/>
                    </a:lnTo>
                    <a:lnTo>
                      <a:pt x="15509" y="1850"/>
                    </a:lnTo>
                    <a:lnTo>
                      <a:pt x="15448" y="1647"/>
                    </a:lnTo>
                    <a:lnTo>
                      <a:pt x="15326" y="1301"/>
                    </a:lnTo>
                    <a:lnTo>
                      <a:pt x="15244" y="1118"/>
                    </a:lnTo>
                    <a:lnTo>
                      <a:pt x="15163" y="915"/>
                    </a:lnTo>
                    <a:lnTo>
                      <a:pt x="15041" y="712"/>
                    </a:lnTo>
                    <a:lnTo>
                      <a:pt x="14899" y="529"/>
                    </a:lnTo>
                    <a:lnTo>
                      <a:pt x="14736" y="366"/>
                    </a:lnTo>
                    <a:lnTo>
                      <a:pt x="14553" y="224"/>
                    </a:lnTo>
                    <a:lnTo>
                      <a:pt x="14330" y="102"/>
                    </a:lnTo>
                    <a:lnTo>
                      <a:pt x="14208" y="62"/>
                    </a:lnTo>
                    <a:lnTo>
                      <a:pt x="14086" y="41"/>
                    </a:lnTo>
                    <a:lnTo>
                      <a:pt x="13944" y="21"/>
                    </a:lnTo>
                    <a:lnTo>
                      <a:pt x="138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8"/>
              <p:cNvSpPr/>
              <p:nvPr/>
            </p:nvSpPr>
            <p:spPr>
              <a:xfrm>
                <a:off x="1843284" y="3240150"/>
                <a:ext cx="1023710" cy="779834"/>
              </a:xfrm>
              <a:custGeom>
                <a:rect b="b" l="l" r="r" t="t"/>
                <a:pathLst>
                  <a:path extrusionOk="0" h="14818" w="19452">
                    <a:moveTo>
                      <a:pt x="15122" y="0"/>
                    </a:moveTo>
                    <a:lnTo>
                      <a:pt x="14959" y="21"/>
                    </a:lnTo>
                    <a:lnTo>
                      <a:pt x="14776" y="61"/>
                    </a:lnTo>
                    <a:lnTo>
                      <a:pt x="14573" y="143"/>
                    </a:lnTo>
                    <a:lnTo>
                      <a:pt x="14370" y="244"/>
                    </a:lnTo>
                    <a:lnTo>
                      <a:pt x="14146" y="366"/>
                    </a:lnTo>
                    <a:lnTo>
                      <a:pt x="13659" y="671"/>
                    </a:lnTo>
                    <a:lnTo>
                      <a:pt x="13150" y="1037"/>
                    </a:lnTo>
                    <a:lnTo>
                      <a:pt x="12622" y="1464"/>
                    </a:lnTo>
                    <a:lnTo>
                      <a:pt x="12093" y="1911"/>
                    </a:lnTo>
                    <a:lnTo>
                      <a:pt x="11565" y="2399"/>
                    </a:lnTo>
                    <a:lnTo>
                      <a:pt x="11057" y="2887"/>
                    </a:lnTo>
                    <a:lnTo>
                      <a:pt x="10589" y="3354"/>
                    </a:lnTo>
                    <a:lnTo>
                      <a:pt x="9756" y="4208"/>
                    </a:lnTo>
                    <a:lnTo>
                      <a:pt x="9207" y="4797"/>
                    </a:lnTo>
                    <a:lnTo>
                      <a:pt x="9004" y="5041"/>
                    </a:lnTo>
                    <a:lnTo>
                      <a:pt x="8313" y="5000"/>
                    </a:lnTo>
                    <a:lnTo>
                      <a:pt x="7276" y="4980"/>
                    </a:lnTo>
                    <a:lnTo>
                      <a:pt x="5976" y="4980"/>
                    </a:lnTo>
                    <a:lnTo>
                      <a:pt x="4533" y="5000"/>
                    </a:lnTo>
                    <a:lnTo>
                      <a:pt x="3110" y="5041"/>
                    </a:lnTo>
                    <a:lnTo>
                      <a:pt x="1829" y="5102"/>
                    </a:lnTo>
                    <a:lnTo>
                      <a:pt x="1260" y="5163"/>
                    </a:lnTo>
                    <a:lnTo>
                      <a:pt x="793" y="5204"/>
                    </a:lnTo>
                    <a:lnTo>
                      <a:pt x="407" y="5285"/>
                    </a:lnTo>
                    <a:lnTo>
                      <a:pt x="122" y="5366"/>
                    </a:lnTo>
                    <a:lnTo>
                      <a:pt x="102" y="5386"/>
                    </a:lnTo>
                    <a:lnTo>
                      <a:pt x="61" y="5407"/>
                    </a:lnTo>
                    <a:lnTo>
                      <a:pt x="20" y="5508"/>
                    </a:lnTo>
                    <a:lnTo>
                      <a:pt x="0" y="5671"/>
                    </a:lnTo>
                    <a:lnTo>
                      <a:pt x="0" y="5854"/>
                    </a:lnTo>
                    <a:lnTo>
                      <a:pt x="20" y="6078"/>
                    </a:lnTo>
                    <a:lnTo>
                      <a:pt x="41" y="6321"/>
                    </a:lnTo>
                    <a:lnTo>
                      <a:pt x="163" y="6931"/>
                    </a:lnTo>
                    <a:lnTo>
                      <a:pt x="325" y="7643"/>
                    </a:lnTo>
                    <a:lnTo>
                      <a:pt x="549" y="8415"/>
                    </a:lnTo>
                    <a:lnTo>
                      <a:pt x="793" y="9248"/>
                    </a:lnTo>
                    <a:lnTo>
                      <a:pt x="1057" y="10102"/>
                    </a:lnTo>
                    <a:lnTo>
                      <a:pt x="1585" y="11748"/>
                    </a:lnTo>
                    <a:lnTo>
                      <a:pt x="2094" y="13191"/>
                    </a:lnTo>
                    <a:lnTo>
                      <a:pt x="2602" y="14594"/>
                    </a:lnTo>
                    <a:lnTo>
                      <a:pt x="2703" y="14614"/>
                    </a:lnTo>
                    <a:lnTo>
                      <a:pt x="2846" y="14655"/>
                    </a:lnTo>
                    <a:lnTo>
                      <a:pt x="3232" y="14695"/>
                    </a:lnTo>
                    <a:lnTo>
                      <a:pt x="3760" y="14736"/>
                    </a:lnTo>
                    <a:lnTo>
                      <a:pt x="4390" y="14777"/>
                    </a:lnTo>
                    <a:lnTo>
                      <a:pt x="5894" y="14797"/>
                    </a:lnTo>
                    <a:lnTo>
                      <a:pt x="7520" y="14817"/>
                    </a:lnTo>
                    <a:lnTo>
                      <a:pt x="9126" y="14797"/>
                    </a:lnTo>
                    <a:lnTo>
                      <a:pt x="10488" y="14777"/>
                    </a:lnTo>
                    <a:lnTo>
                      <a:pt x="11809" y="14736"/>
                    </a:lnTo>
                    <a:lnTo>
                      <a:pt x="12398" y="14472"/>
                    </a:lnTo>
                    <a:lnTo>
                      <a:pt x="13008" y="14167"/>
                    </a:lnTo>
                    <a:lnTo>
                      <a:pt x="13618" y="13842"/>
                    </a:lnTo>
                    <a:lnTo>
                      <a:pt x="14207" y="13476"/>
                    </a:lnTo>
                    <a:lnTo>
                      <a:pt x="15406" y="12744"/>
                    </a:lnTo>
                    <a:lnTo>
                      <a:pt x="16524" y="12012"/>
                    </a:lnTo>
                    <a:lnTo>
                      <a:pt x="17520" y="11362"/>
                    </a:lnTo>
                    <a:lnTo>
                      <a:pt x="18374" y="10793"/>
                    </a:lnTo>
                    <a:lnTo>
                      <a:pt x="18719" y="10590"/>
                    </a:lnTo>
                    <a:lnTo>
                      <a:pt x="19004" y="10427"/>
                    </a:lnTo>
                    <a:lnTo>
                      <a:pt x="19228" y="10325"/>
                    </a:lnTo>
                    <a:lnTo>
                      <a:pt x="19370" y="10285"/>
                    </a:lnTo>
                    <a:lnTo>
                      <a:pt x="19390" y="10264"/>
                    </a:lnTo>
                    <a:lnTo>
                      <a:pt x="19411" y="10244"/>
                    </a:lnTo>
                    <a:lnTo>
                      <a:pt x="19451" y="10163"/>
                    </a:lnTo>
                    <a:lnTo>
                      <a:pt x="19451" y="10021"/>
                    </a:lnTo>
                    <a:lnTo>
                      <a:pt x="19431" y="9838"/>
                    </a:lnTo>
                    <a:lnTo>
                      <a:pt x="19350" y="9350"/>
                    </a:lnTo>
                    <a:lnTo>
                      <a:pt x="19207" y="8699"/>
                    </a:lnTo>
                    <a:lnTo>
                      <a:pt x="19004" y="7947"/>
                    </a:lnTo>
                    <a:lnTo>
                      <a:pt x="18740" y="7094"/>
                    </a:lnTo>
                    <a:lnTo>
                      <a:pt x="18455" y="6199"/>
                    </a:lnTo>
                    <a:lnTo>
                      <a:pt x="18110" y="5265"/>
                    </a:lnTo>
                    <a:lnTo>
                      <a:pt x="17764" y="4309"/>
                    </a:lnTo>
                    <a:lnTo>
                      <a:pt x="17398" y="3395"/>
                    </a:lnTo>
                    <a:lnTo>
                      <a:pt x="17012" y="2541"/>
                    </a:lnTo>
                    <a:lnTo>
                      <a:pt x="16626" y="1748"/>
                    </a:lnTo>
                    <a:lnTo>
                      <a:pt x="16443" y="1403"/>
                    </a:lnTo>
                    <a:lnTo>
                      <a:pt x="16260" y="1078"/>
                    </a:lnTo>
                    <a:lnTo>
                      <a:pt x="16077" y="793"/>
                    </a:lnTo>
                    <a:lnTo>
                      <a:pt x="15915" y="549"/>
                    </a:lnTo>
                    <a:lnTo>
                      <a:pt x="15732" y="346"/>
                    </a:lnTo>
                    <a:lnTo>
                      <a:pt x="15569" y="183"/>
                    </a:lnTo>
                    <a:lnTo>
                      <a:pt x="15427" y="82"/>
                    </a:lnTo>
                    <a:lnTo>
                      <a:pt x="15285" y="21"/>
                    </a:lnTo>
                    <a:lnTo>
                      <a:pt x="151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8"/>
              <p:cNvSpPr/>
              <p:nvPr/>
            </p:nvSpPr>
            <p:spPr>
              <a:xfrm>
                <a:off x="2471135" y="3755745"/>
                <a:ext cx="297451" cy="185091"/>
              </a:xfrm>
              <a:custGeom>
                <a:rect b="b" l="l" r="r" t="t"/>
                <a:pathLst>
                  <a:path extrusionOk="0" h="3517" w="5652">
                    <a:moveTo>
                      <a:pt x="1302" y="0"/>
                    </a:moveTo>
                    <a:lnTo>
                      <a:pt x="875" y="41"/>
                    </a:lnTo>
                    <a:lnTo>
                      <a:pt x="509" y="61"/>
                    </a:lnTo>
                    <a:lnTo>
                      <a:pt x="224" y="122"/>
                    </a:lnTo>
                    <a:lnTo>
                      <a:pt x="42" y="183"/>
                    </a:lnTo>
                    <a:lnTo>
                      <a:pt x="1" y="203"/>
                    </a:lnTo>
                    <a:lnTo>
                      <a:pt x="1" y="244"/>
                    </a:lnTo>
                    <a:lnTo>
                      <a:pt x="42" y="285"/>
                    </a:lnTo>
                    <a:lnTo>
                      <a:pt x="123" y="305"/>
                    </a:lnTo>
                    <a:lnTo>
                      <a:pt x="570" y="447"/>
                    </a:lnTo>
                    <a:lnTo>
                      <a:pt x="1017" y="549"/>
                    </a:lnTo>
                    <a:lnTo>
                      <a:pt x="1485" y="671"/>
                    </a:lnTo>
                    <a:lnTo>
                      <a:pt x="1281" y="671"/>
                    </a:lnTo>
                    <a:lnTo>
                      <a:pt x="814" y="691"/>
                    </a:lnTo>
                    <a:lnTo>
                      <a:pt x="550" y="711"/>
                    </a:lnTo>
                    <a:lnTo>
                      <a:pt x="346" y="752"/>
                    </a:lnTo>
                    <a:lnTo>
                      <a:pt x="184" y="813"/>
                    </a:lnTo>
                    <a:lnTo>
                      <a:pt x="163" y="833"/>
                    </a:lnTo>
                    <a:lnTo>
                      <a:pt x="143" y="874"/>
                    </a:lnTo>
                    <a:lnTo>
                      <a:pt x="163" y="915"/>
                    </a:lnTo>
                    <a:lnTo>
                      <a:pt x="204" y="955"/>
                    </a:lnTo>
                    <a:lnTo>
                      <a:pt x="367" y="1057"/>
                    </a:lnTo>
                    <a:lnTo>
                      <a:pt x="611" y="1179"/>
                    </a:lnTo>
                    <a:lnTo>
                      <a:pt x="855" y="1280"/>
                    </a:lnTo>
                    <a:lnTo>
                      <a:pt x="1342" y="1463"/>
                    </a:lnTo>
                    <a:lnTo>
                      <a:pt x="1566" y="1524"/>
                    </a:lnTo>
                    <a:lnTo>
                      <a:pt x="1566" y="1524"/>
                    </a:lnTo>
                    <a:lnTo>
                      <a:pt x="1363" y="1484"/>
                    </a:lnTo>
                    <a:lnTo>
                      <a:pt x="1159" y="1463"/>
                    </a:lnTo>
                    <a:lnTo>
                      <a:pt x="936" y="1423"/>
                    </a:lnTo>
                    <a:lnTo>
                      <a:pt x="712" y="1423"/>
                    </a:lnTo>
                    <a:lnTo>
                      <a:pt x="611" y="1443"/>
                    </a:lnTo>
                    <a:lnTo>
                      <a:pt x="529" y="1463"/>
                    </a:lnTo>
                    <a:lnTo>
                      <a:pt x="468" y="1504"/>
                    </a:lnTo>
                    <a:lnTo>
                      <a:pt x="428" y="1545"/>
                    </a:lnTo>
                    <a:lnTo>
                      <a:pt x="407" y="1606"/>
                    </a:lnTo>
                    <a:lnTo>
                      <a:pt x="428" y="1687"/>
                    </a:lnTo>
                    <a:lnTo>
                      <a:pt x="489" y="1789"/>
                    </a:lnTo>
                    <a:lnTo>
                      <a:pt x="611" y="1870"/>
                    </a:lnTo>
                    <a:lnTo>
                      <a:pt x="753" y="1931"/>
                    </a:lnTo>
                    <a:lnTo>
                      <a:pt x="936" y="2012"/>
                    </a:lnTo>
                    <a:lnTo>
                      <a:pt x="1403" y="2154"/>
                    </a:lnTo>
                    <a:lnTo>
                      <a:pt x="1932" y="2317"/>
                    </a:lnTo>
                    <a:lnTo>
                      <a:pt x="2521" y="2480"/>
                    </a:lnTo>
                    <a:lnTo>
                      <a:pt x="2806" y="2581"/>
                    </a:lnTo>
                    <a:lnTo>
                      <a:pt x="3090" y="2703"/>
                    </a:lnTo>
                    <a:lnTo>
                      <a:pt x="3355" y="2825"/>
                    </a:lnTo>
                    <a:lnTo>
                      <a:pt x="3598" y="2967"/>
                    </a:lnTo>
                    <a:lnTo>
                      <a:pt x="3822" y="3130"/>
                    </a:lnTo>
                    <a:lnTo>
                      <a:pt x="4025" y="3293"/>
                    </a:lnTo>
                    <a:lnTo>
                      <a:pt x="4107" y="3374"/>
                    </a:lnTo>
                    <a:lnTo>
                      <a:pt x="4208" y="3435"/>
                    </a:lnTo>
                    <a:lnTo>
                      <a:pt x="4289" y="3476"/>
                    </a:lnTo>
                    <a:lnTo>
                      <a:pt x="4391" y="3516"/>
                    </a:lnTo>
                    <a:lnTo>
                      <a:pt x="4594" y="3516"/>
                    </a:lnTo>
                    <a:lnTo>
                      <a:pt x="4676" y="3496"/>
                    </a:lnTo>
                    <a:lnTo>
                      <a:pt x="4777" y="3455"/>
                    </a:lnTo>
                    <a:lnTo>
                      <a:pt x="4960" y="3333"/>
                    </a:lnTo>
                    <a:lnTo>
                      <a:pt x="5143" y="3191"/>
                    </a:lnTo>
                    <a:lnTo>
                      <a:pt x="5306" y="2988"/>
                    </a:lnTo>
                    <a:lnTo>
                      <a:pt x="5428" y="2785"/>
                    </a:lnTo>
                    <a:lnTo>
                      <a:pt x="5529" y="2541"/>
                    </a:lnTo>
                    <a:lnTo>
                      <a:pt x="5611" y="2297"/>
                    </a:lnTo>
                    <a:lnTo>
                      <a:pt x="5651" y="2033"/>
                    </a:lnTo>
                    <a:lnTo>
                      <a:pt x="5631" y="1789"/>
                    </a:lnTo>
                    <a:lnTo>
                      <a:pt x="5611" y="1687"/>
                    </a:lnTo>
                    <a:lnTo>
                      <a:pt x="5590" y="1565"/>
                    </a:lnTo>
                    <a:lnTo>
                      <a:pt x="5529" y="1463"/>
                    </a:lnTo>
                    <a:lnTo>
                      <a:pt x="5468" y="1362"/>
                    </a:lnTo>
                    <a:lnTo>
                      <a:pt x="5407" y="1260"/>
                    </a:lnTo>
                    <a:lnTo>
                      <a:pt x="5306" y="1179"/>
                    </a:lnTo>
                    <a:lnTo>
                      <a:pt x="5204" y="1098"/>
                    </a:lnTo>
                    <a:lnTo>
                      <a:pt x="5082" y="1037"/>
                    </a:lnTo>
                    <a:lnTo>
                      <a:pt x="4798" y="874"/>
                    </a:lnTo>
                    <a:lnTo>
                      <a:pt x="4472" y="732"/>
                    </a:lnTo>
                    <a:lnTo>
                      <a:pt x="4066" y="549"/>
                    </a:lnTo>
                    <a:lnTo>
                      <a:pt x="3619" y="366"/>
                    </a:lnTo>
                    <a:lnTo>
                      <a:pt x="3131" y="203"/>
                    </a:lnTo>
                    <a:lnTo>
                      <a:pt x="2887" y="122"/>
                    </a:lnTo>
                    <a:lnTo>
                      <a:pt x="2643" y="81"/>
                    </a:lnTo>
                    <a:lnTo>
                      <a:pt x="2420" y="41"/>
                    </a:lnTo>
                    <a:lnTo>
                      <a:pt x="2196" y="20"/>
                    </a:lnTo>
                    <a:lnTo>
                      <a:pt x="1749" y="0"/>
                    </a:lnTo>
                    <a:close/>
                  </a:path>
                </a:pathLst>
              </a:custGeom>
              <a:solidFill>
                <a:srgbClr val="F5B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8"/>
              <p:cNvSpPr/>
              <p:nvPr/>
            </p:nvSpPr>
            <p:spPr>
              <a:xfrm>
                <a:off x="2639071" y="3046532"/>
                <a:ext cx="55680" cy="255717"/>
              </a:xfrm>
              <a:custGeom>
                <a:rect b="b" l="l" r="r" t="t"/>
                <a:pathLst>
                  <a:path extrusionOk="0" h="4859" w="1058">
                    <a:moveTo>
                      <a:pt x="489" y="1"/>
                    </a:moveTo>
                    <a:lnTo>
                      <a:pt x="428" y="122"/>
                    </a:lnTo>
                    <a:lnTo>
                      <a:pt x="306" y="468"/>
                    </a:lnTo>
                    <a:lnTo>
                      <a:pt x="224" y="712"/>
                    </a:lnTo>
                    <a:lnTo>
                      <a:pt x="164" y="996"/>
                    </a:lnTo>
                    <a:lnTo>
                      <a:pt x="82" y="1322"/>
                    </a:lnTo>
                    <a:lnTo>
                      <a:pt x="42" y="1667"/>
                    </a:lnTo>
                    <a:lnTo>
                      <a:pt x="21" y="2033"/>
                    </a:lnTo>
                    <a:lnTo>
                      <a:pt x="1" y="2419"/>
                    </a:lnTo>
                    <a:lnTo>
                      <a:pt x="42" y="2826"/>
                    </a:lnTo>
                    <a:lnTo>
                      <a:pt x="123" y="3232"/>
                    </a:lnTo>
                    <a:lnTo>
                      <a:pt x="164" y="3435"/>
                    </a:lnTo>
                    <a:lnTo>
                      <a:pt x="245" y="3639"/>
                    </a:lnTo>
                    <a:lnTo>
                      <a:pt x="326" y="3842"/>
                    </a:lnTo>
                    <a:lnTo>
                      <a:pt x="407" y="4066"/>
                    </a:lnTo>
                    <a:lnTo>
                      <a:pt x="529" y="4269"/>
                    </a:lnTo>
                    <a:lnTo>
                      <a:pt x="651" y="4452"/>
                    </a:lnTo>
                    <a:lnTo>
                      <a:pt x="794" y="4655"/>
                    </a:lnTo>
                    <a:lnTo>
                      <a:pt x="956" y="4858"/>
                    </a:lnTo>
                    <a:lnTo>
                      <a:pt x="1058" y="4757"/>
                    </a:lnTo>
                    <a:lnTo>
                      <a:pt x="895" y="4574"/>
                    </a:lnTo>
                    <a:lnTo>
                      <a:pt x="753" y="4391"/>
                    </a:lnTo>
                    <a:lnTo>
                      <a:pt x="631" y="4187"/>
                    </a:lnTo>
                    <a:lnTo>
                      <a:pt x="529" y="3984"/>
                    </a:lnTo>
                    <a:lnTo>
                      <a:pt x="448" y="3801"/>
                    </a:lnTo>
                    <a:lnTo>
                      <a:pt x="367" y="3598"/>
                    </a:lnTo>
                    <a:lnTo>
                      <a:pt x="245" y="3192"/>
                    </a:lnTo>
                    <a:lnTo>
                      <a:pt x="164" y="2805"/>
                    </a:lnTo>
                    <a:lnTo>
                      <a:pt x="143" y="2419"/>
                    </a:lnTo>
                    <a:lnTo>
                      <a:pt x="143" y="2033"/>
                    </a:lnTo>
                    <a:lnTo>
                      <a:pt x="164" y="1667"/>
                    </a:lnTo>
                    <a:lnTo>
                      <a:pt x="224" y="1342"/>
                    </a:lnTo>
                    <a:lnTo>
                      <a:pt x="285" y="1037"/>
                    </a:lnTo>
                    <a:lnTo>
                      <a:pt x="346" y="753"/>
                    </a:lnTo>
                    <a:lnTo>
                      <a:pt x="428" y="529"/>
                    </a:lnTo>
                    <a:lnTo>
                      <a:pt x="550" y="183"/>
                    </a:lnTo>
                    <a:lnTo>
                      <a:pt x="611" y="41"/>
                    </a:lnTo>
                    <a:lnTo>
                      <a:pt x="48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8"/>
              <p:cNvSpPr/>
              <p:nvPr/>
            </p:nvSpPr>
            <p:spPr>
              <a:xfrm>
                <a:off x="2595232" y="3451925"/>
                <a:ext cx="607637" cy="502803"/>
              </a:xfrm>
              <a:custGeom>
                <a:rect b="b" l="l" r="r" t="t"/>
                <a:pathLst>
                  <a:path extrusionOk="0" h="9554" w="11546">
                    <a:moveTo>
                      <a:pt x="9208" y="1"/>
                    </a:moveTo>
                    <a:lnTo>
                      <a:pt x="9045" y="21"/>
                    </a:lnTo>
                    <a:lnTo>
                      <a:pt x="8903" y="41"/>
                    </a:lnTo>
                    <a:lnTo>
                      <a:pt x="8740" y="82"/>
                    </a:lnTo>
                    <a:lnTo>
                      <a:pt x="8578" y="163"/>
                    </a:lnTo>
                    <a:lnTo>
                      <a:pt x="8212" y="326"/>
                    </a:lnTo>
                    <a:lnTo>
                      <a:pt x="7826" y="549"/>
                    </a:lnTo>
                    <a:lnTo>
                      <a:pt x="7419" y="834"/>
                    </a:lnTo>
                    <a:lnTo>
                      <a:pt x="6972" y="1159"/>
                    </a:lnTo>
                    <a:lnTo>
                      <a:pt x="5996" y="1871"/>
                    </a:lnTo>
                    <a:lnTo>
                      <a:pt x="5448" y="2257"/>
                    </a:lnTo>
                    <a:lnTo>
                      <a:pt x="4858" y="2643"/>
                    </a:lnTo>
                    <a:lnTo>
                      <a:pt x="4249" y="3049"/>
                    </a:lnTo>
                    <a:lnTo>
                      <a:pt x="3578" y="3436"/>
                    </a:lnTo>
                    <a:lnTo>
                      <a:pt x="2866" y="3801"/>
                    </a:lnTo>
                    <a:lnTo>
                      <a:pt x="2114" y="4147"/>
                    </a:lnTo>
                    <a:lnTo>
                      <a:pt x="1728" y="4310"/>
                    </a:lnTo>
                    <a:lnTo>
                      <a:pt x="1322" y="4472"/>
                    </a:lnTo>
                    <a:lnTo>
                      <a:pt x="895" y="4614"/>
                    </a:lnTo>
                    <a:lnTo>
                      <a:pt x="468" y="4736"/>
                    </a:lnTo>
                    <a:lnTo>
                      <a:pt x="427" y="4879"/>
                    </a:lnTo>
                    <a:lnTo>
                      <a:pt x="326" y="5285"/>
                    </a:lnTo>
                    <a:lnTo>
                      <a:pt x="184" y="5875"/>
                    </a:lnTo>
                    <a:lnTo>
                      <a:pt x="123" y="6220"/>
                    </a:lnTo>
                    <a:lnTo>
                      <a:pt x="82" y="6586"/>
                    </a:lnTo>
                    <a:lnTo>
                      <a:pt x="41" y="6952"/>
                    </a:lnTo>
                    <a:lnTo>
                      <a:pt x="1" y="7338"/>
                    </a:lnTo>
                    <a:lnTo>
                      <a:pt x="1" y="7724"/>
                    </a:lnTo>
                    <a:lnTo>
                      <a:pt x="21" y="8090"/>
                    </a:lnTo>
                    <a:lnTo>
                      <a:pt x="82" y="8436"/>
                    </a:lnTo>
                    <a:lnTo>
                      <a:pt x="163" y="8761"/>
                    </a:lnTo>
                    <a:lnTo>
                      <a:pt x="224" y="8903"/>
                    </a:lnTo>
                    <a:lnTo>
                      <a:pt x="285" y="9045"/>
                    </a:lnTo>
                    <a:lnTo>
                      <a:pt x="366" y="9167"/>
                    </a:lnTo>
                    <a:lnTo>
                      <a:pt x="468" y="9289"/>
                    </a:lnTo>
                    <a:lnTo>
                      <a:pt x="590" y="9391"/>
                    </a:lnTo>
                    <a:lnTo>
                      <a:pt x="753" y="9452"/>
                    </a:lnTo>
                    <a:lnTo>
                      <a:pt x="956" y="9513"/>
                    </a:lnTo>
                    <a:lnTo>
                      <a:pt x="1200" y="9553"/>
                    </a:lnTo>
                    <a:lnTo>
                      <a:pt x="1464" y="9553"/>
                    </a:lnTo>
                    <a:lnTo>
                      <a:pt x="1769" y="9533"/>
                    </a:lnTo>
                    <a:lnTo>
                      <a:pt x="2114" y="9513"/>
                    </a:lnTo>
                    <a:lnTo>
                      <a:pt x="2460" y="9472"/>
                    </a:lnTo>
                    <a:lnTo>
                      <a:pt x="2846" y="9391"/>
                    </a:lnTo>
                    <a:lnTo>
                      <a:pt x="3253" y="9310"/>
                    </a:lnTo>
                    <a:lnTo>
                      <a:pt x="4106" y="9106"/>
                    </a:lnTo>
                    <a:lnTo>
                      <a:pt x="5001" y="8822"/>
                    </a:lnTo>
                    <a:lnTo>
                      <a:pt x="5915" y="8517"/>
                    </a:lnTo>
                    <a:lnTo>
                      <a:pt x="6830" y="8151"/>
                    </a:lnTo>
                    <a:lnTo>
                      <a:pt x="7704" y="7745"/>
                    </a:lnTo>
                    <a:lnTo>
                      <a:pt x="8131" y="7521"/>
                    </a:lnTo>
                    <a:lnTo>
                      <a:pt x="8557" y="7297"/>
                    </a:lnTo>
                    <a:lnTo>
                      <a:pt x="8944" y="7074"/>
                    </a:lnTo>
                    <a:lnTo>
                      <a:pt x="9330" y="6850"/>
                    </a:lnTo>
                    <a:lnTo>
                      <a:pt x="9675" y="6606"/>
                    </a:lnTo>
                    <a:lnTo>
                      <a:pt x="10001" y="6362"/>
                    </a:lnTo>
                    <a:lnTo>
                      <a:pt x="10305" y="6119"/>
                    </a:lnTo>
                    <a:lnTo>
                      <a:pt x="10570" y="5875"/>
                    </a:lnTo>
                    <a:lnTo>
                      <a:pt x="10793" y="5631"/>
                    </a:lnTo>
                    <a:lnTo>
                      <a:pt x="10996" y="5387"/>
                    </a:lnTo>
                    <a:lnTo>
                      <a:pt x="11159" y="5143"/>
                    </a:lnTo>
                    <a:lnTo>
                      <a:pt x="11261" y="4899"/>
                    </a:lnTo>
                    <a:lnTo>
                      <a:pt x="11342" y="4655"/>
                    </a:lnTo>
                    <a:lnTo>
                      <a:pt x="11403" y="4411"/>
                    </a:lnTo>
                    <a:lnTo>
                      <a:pt x="11505" y="3944"/>
                    </a:lnTo>
                    <a:lnTo>
                      <a:pt x="11545" y="3476"/>
                    </a:lnTo>
                    <a:lnTo>
                      <a:pt x="11545" y="3029"/>
                    </a:lnTo>
                    <a:lnTo>
                      <a:pt x="11525" y="2602"/>
                    </a:lnTo>
                    <a:lnTo>
                      <a:pt x="11444" y="2196"/>
                    </a:lnTo>
                    <a:lnTo>
                      <a:pt x="11322" y="1830"/>
                    </a:lnTo>
                    <a:lnTo>
                      <a:pt x="11179" y="1464"/>
                    </a:lnTo>
                    <a:lnTo>
                      <a:pt x="10996" y="1139"/>
                    </a:lnTo>
                    <a:lnTo>
                      <a:pt x="10793" y="854"/>
                    </a:lnTo>
                    <a:lnTo>
                      <a:pt x="10570" y="610"/>
                    </a:lnTo>
                    <a:lnTo>
                      <a:pt x="10326" y="387"/>
                    </a:lnTo>
                    <a:lnTo>
                      <a:pt x="10061" y="224"/>
                    </a:lnTo>
                    <a:lnTo>
                      <a:pt x="9777" y="102"/>
                    </a:lnTo>
                    <a:lnTo>
                      <a:pt x="9635" y="62"/>
                    </a:lnTo>
                    <a:lnTo>
                      <a:pt x="9492" y="21"/>
                    </a:lnTo>
                    <a:lnTo>
                      <a:pt x="93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8"/>
              <p:cNvSpPr/>
              <p:nvPr/>
            </p:nvSpPr>
            <p:spPr>
              <a:xfrm>
                <a:off x="2686173" y="3288252"/>
                <a:ext cx="512381" cy="691052"/>
              </a:xfrm>
              <a:custGeom>
                <a:rect b="b" l="l" r="r" t="t"/>
                <a:pathLst>
                  <a:path extrusionOk="0" h="13131" w="9736">
                    <a:moveTo>
                      <a:pt x="6809" y="1"/>
                    </a:moveTo>
                    <a:lnTo>
                      <a:pt x="6687" y="62"/>
                    </a:lnTo>
                    <a:lnTo>
                      <a:pt x="7114" y="916"/>
                    </a:lnTo>
                    <a:lnTo>
                      <a:pt x="7541" y="1810"/>
                    </a:lnTo>
                    <a:lnTo>
                      <a:pt x="8049" y="2887"/>
                    </a:lnTo>
                    <a:lnTo>
                      <a:pt x="8557" y="4066"/>
                    </a:lnTo>
                    <a:lnTo>
                      <a:pt x="8801" y="4655"/>
                    </a:lnTo>
                    <a:lnTo>
                      <a:pt x="9025" y="5225"/>
                    </a:lnTo>
                    <a:lnTo>
                      <a:pt x="9228" y="5773"/>
                    </a:lnTo>
                    <a:lnTo>
                      <a:pt x="9390" y="6281"/>
                    </a:lnTo>
                    <a:lnTo>
                      <a:pt x="9512" y="6749"/>
                    </a:lnTo>
                    <a:lnTo>
                      <a:pt x="9594" y="7135"/>
                    </a:lnTo>
                    <a:lnTo>
                      <a:pt x="9614" y="7298"/>
                    </a:lnTo>
                    <a:lnTo>
                      <a:pt x="9614" y="7460"/>
                    </a:lnTo>
                    <a:lnTo>
                      <a:pt x="9573" y="7623"/>
                    </a:lnTo>
                    <a:lnTo>
                      <a:pt x="9533" y="7806"/>
                    </a:lnTo>
                    <a:lnTo>
                      <a:pt x="9472" y="7989"/>
                    </a:lnTo>
                    <a:lnTo>
                      <a:pt x="9390" y="8192"/>
                    </a:lnTo>
                    <a:lnTo>
                      <a:pt x="9289" y="8375"/>
                    </a:lnTo>
                    <a:lnTo>
                      <a:pt x="9167" y="8598"/>
                    </a:lnTo>
                    <a:lnTo>
                      <a:pt x="8903" y="9025"/>
                    </a:lnTo>
                    <a:lnTo>
                      <a:pt x="8557" y="9452"/>
                    </a:lnTo>
                    <a:lnTo>
                      <a:pt x="8151" y="9899"/>
                    </a:lnTo>
                    <a:lnTo>
                      <a:pt x="7703" y="10326"/>
                    </a:lnTo>
                    <a:lnTo>
                      <a:pt x="7358" y="10651"/>
                    </a:lnTo>
                    <a:lnTo>
                      <a:pt x="6972" y="10956"/>
                    </a:lnTo>
                    <a:lnTo>
                      <a:pt x="6565" y="11241"/>
                    </a:lnTo>
                    <a:lnTo>
                      <a:pt x="6159" y="11525"/>
                    </a:lnTo>
                    <a:lnTo>
                      <a:pt x="5712" y="11789"/>
                    </a:lnTo>
                    <a:lnTo>
                      <a:pt x="5244" y="12033"/>
                    </a:lnTo>
                    <a:lnTo>
                      <a:pt x="4777" y="12277"/>
                    </a:lnTo>
                    <a:lnTo>
                      <a:pt x="4268" y="12460"/>
                    </a:lnTo>
                    <a:lnTo>
                      <a:pt x="3781" y="12643"/>
                    </a:lnTo>
                    <a:lnTo>
                      <a:pt x="3252" y="12785"/>
                    </a:lnTo>
                    <a:lnTo>
                      <a:pt x="2724" y="12907"/>
                    </a:lnTo>
                    <a:lnTo>
                      <a:pt x="2195" y="12968"/>
                    </a:lnTo>
                    <a:lnTo>
                      <a:pt x="1667" y="13009"/>
                    </a:lnTo>
                    <a:lnTo>
                      <a:pt x="1118" y="12989"/>
                    </a:lnTo>
                    <a:lnTo>
                      <a:pt x="569" y="12928"/>
                    </a:lnTo>
                    <a:lnTo>
                      <a:pt x="305" y="12887"/>
                    </a:lnTo>
                    <a:lnTo>
                      <a:pt x="41" y="12826"/>
                    </a:lnTo>
                    <a:lnTo>
                      <a:pt x="0" y="12968"/>
                    </a:lnTo>
                    <a:lnTo>
                      <a:pt x="386" y="13029"/>
                    </a:lnTo>
                    <a:lnTo>
                      <a:pt x="752" y="13090"/>
                    </a:lnTo>
                    <a:lnTo>
                      <a:pt x="1138" y="13131"/>
                    </a:lnTo>
                    <a:lnTo>
                      <a:pt x="1972" y="13131"/>
                    </a:lnTo>
                    <a:lnTo>
                      <a:pt x="2419" y="13070"/>
                    </a:lnTo>
                    <a:lnTo>
                      <a:pt x="2866" y="13009"/>
                    </a:lnTo>
                    <a:lnTo>
                      <a:pt x="3313" y="12907"/>
                    </a:lnTo>
                    <a:lnTo>
                      <a:pt x="3740" y="12785"/>
                    </a:lnTo>
                    <a:lnTo>
                      <a:pt x="4167" y="12643"/>
                    </a:lnTo>
                    <a:lnTo>
                      <a:pt x="4594" y="12481"/>
                    </a:lnTo>
                    <a:lnTo>
                      <a:pt x="5000" y="12318"/>
                    </a:lnTo>
                    <a:lnTo>
                      <a:pt x="5386" y="12115"/>
                    </a:lnTo>
                    <a:lnTo>
                      <a:pt x="5773" y="11911"/>
                    </a:lnTo>
                    <a:lnTo>
                      <a:pt x="6159" y="11688"/>
                    </a:lnTo>
                    <a:lnTo>
                      <a:pt x="6504" y="11444"/>
                    </a:lnTo>
                    <a:lnTo>
                      <a:pt x="6850" y="11200"/>
                    </a:lnTo>
                    <a:lnTo>
                      <a:pt x="7195" y="10956"/>
                    </a:lnTo>
                    <a:lnTo>
                      <a:pt x="7500" y="10692"/>
                    </a:lnTo>
                    <a:lnTo>
                      <a:pt x="7805" y="10428"/>
                    </a:lnTo>
                    <a:lnTo>
                      <a:pt x="8252" y="9981"/>
                    </a:lnTo>
                    <a:lnTo>
                      <a:pt x="8659" y="9533"/>
                    </a:lnTo>
                    <a:lnTo>
                      <a:pt x="9004" y="9066"/>
                    </a:lnTo>
                    <a:lnTo>
                      <a:pt x="9309" y="8639"/>
                    </a:lnTo>
                    <a:lnTo>
                      <a:pt x="9411" y="8416"/>
                    </a:lnTo>
                    <a:lnTo>
                      <a:pt x="9512" y="8212"/>
                    </a:lnTo>
                    <a:lnTo>
                      <a:pt x="9594" y="8009"/>
                    </a:lnTo>
                    <a:lnTo>
                      <a:pt x="9675" y="7806"/>
                    </a:lnTo>
                    <a:lnTo>
                      <a:pt x="9716" y="7623"/>
                    </a:lnTo>
                    <a:lnTo>
                      <a:pt x="9736" y="7440"/>
                    </a:lnTo>
                    <a:lnTo>
                      <a:pt x="9736" y="7277"/>
                    </a:lnTo>
                    <a:lnTo>
                      <a:pt x="9736" y="7115"/>
                    </a:lnTo>
                    <a:lnTo>
                      <a:pt x="9655" y="6729"/>
                    </a:lnTo>
                    <a:lnTo>
                      <a:pt x="9533" y="6261"/>
                    </a:lnTo>
                    <a:lnTo>
                      <a:pt x="9370" y="5753"/>
                    </a:lnTo>
                    <a:lnTo>
                      <a:pt x="9167" y="5225"/>
                    </a:lnTo>
                    <a:lnTo>
                      <a:pt x="8943" y="4655"/>
                    </a:lnTo>
                    <a:lnTo>
                      <a:pt x="8699" y="4066"/>
                    </a:lnTo>
                    <a:lnTo>
                      <a:pt x="8191" y="2907"/>
                    </a:lnTo>
                    <a:lnTo>
                      <a:pt x="7703" y="1830"/>
                    </a:lnTo>
                    <a:lnTo>
                      <a:pt x="7277" y="916"/>
                    </a:lnTo>
                    <a:lnTo>
                      <a:pt x="68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8"/>
              <p:cNvSpPr/>
              <p:nvPr/>
            </p:nvSpPr>
            <p:spPr>
              <a:xfrm>
                <a:off x="2823058" y="3471186"/>
                <a:ext cx="185144" cy="133779"/>
              </a:xfrm>
              <a:custGeom>
                <a:rect b="b" l="l" r="r" t="t"/>
                <a:pathLst>
                  <a:path extrusionOk="0" h="2542" w="3518">
                    <a:moveTo>
                      <a:pt x="3476" y="1"/>
                    </a:moveTo>
                    <a:lnTo>
                      <a:pt x="3293" y="82"/>
                    </a:lnTo>
                    <a:lnTo>
                      <a:pt x="3070" y="183"/>
                    </a:lnTo>
                    <a:lnTo>
                      <a:pt x="2582" y="488"/>
                    </a:lnTo>
                    <a:lnTo>
                      <a:pt x="2054" y="854"/>
                    </a:lnTo>
                    <a:lnTo>
                      <a:pt x="1485" y="1261"/>
                    </a:lnTo>
                    <a:lnTo>
                      <a:pt x="976" y="1647"/>
                    </a:lnTo>
                    <a:lnTo>
                      <a:pt x="529" y="1992"/>
                    </a:lnTo>
                    <a:lnTo>
                      <a:pt x="184" y="2277"/>
                    </a:lnTo>
                    <a:lnTo>
                      <a:pt x="1" y="2440"/>
                    </a:lnTo>
                    <a:lnTo>
                      <a:pt x="102" y="2541"/>
                    </a:lnTo>
                    <a:lnTo>
                      <a:pt x="285" y="2379"/>
                    </a:lnTo>
                    <a:lnTo>
                      <a:pt x="611" y="2094"/>
                    </a:lnTo>
                    <a:lnTo>
                      <a:pt x="1058" y="1749"/>
                    </a:lnTo>
                    <a:lnTo>
                      <a:pt x="1566" y="1362"/>
                    </a:lnTo>
                    <a:lnTo>
                      <a:pt x="2115" y="956"/>
                    </a:lnTo>
                    <a:lnTo>
                      <a:pt x="2643" y="610"/>
                    </a:lnTo>
                    <a:lnTo>
                      <a:pt x="3131" y="305"/>
                    </a:lnTo>
                    <a:lnTo>
                      <a:pt x="3334" y="204"/>
                    </a:lnTo>
                    <a:lnTo>
                      <a:pt x="3517" y="123"/>
                    </a:lnTo>
                    <a:lnTo>
                      <a:pt x="347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8"/>
              <p:cNvSpPr/>
              <p:nvPr/>
            </p:nvSpPr>
            <p:spPr>
              <a:xfrm>
                <a:off x="2409140" y="3351405"/>
                <a:ext cx="309134" cy="268506"/>
              </a:xfrm>
              <a:custGeom>
                <a:rect b="b" l="l" r="r" t="t"/>
                <a:pathLst>
                  <a:path extrusionOk="0" h="5102" w="5874">
                    <a:moveTo>
                      <a:pt x="4939" y="0"/>
                    </a:moveTo>
                    <a:lnTo>
                      <a:pt x="4919" y="20"/>
                    </a:lnTo>
                    <a:lnTo>
                      <a:pt x="4837" y="122"/>
                    </a:lnTo>
                    <a:lnTo>
                      <a:pt x="4654" y="285"/>
                    </a:lnTo>
                    <a:lnTo>
                      <a:pt x="4390" y="488"/>
                    </a:lnTo>
                    <a:lnTo>
                      <a:pt x="4045" y="712"/>
                    </a:lnTo>
                    <a:lnTo>
                      <a:pt x="3252" y="1240"/>
                    </a:lnTo>
                    <a:lnTo>
                      <a:pt x="2378" y="1789"/>
                    </a:lnTo>
                    <a:lnTo>
                      <a:pt x="732" y="2785"/>
                    </a:lnTo>
                    <a:lnTo>
                      <a:pt x="0" y="3232"/>
                    </a:lnTo>
                    <a:lnTo>
                      <a:pt x="61" y="3455"/>
                    </a:lnTo>
                    <a:lnTo>
                      <a:pt x="203" y="3740"/>
                    </a:lnTo>
                    <a:lnTo>
                      <a:pt x="346" y="4065"/>
                    </a:lnTo>
                    <a:lnTo>
                      <a:pt x="528" y="4370"/>
                    </a:lnTo>
                    <a:lnTo>
                      <a:pt x="711" y="4655"/>
                    </a:lnTo>
                    <a:lnTo>
                      <a:pt x="894" y="4898"/>
                    </a:lnTo>
                    <a:lnTo>
                      <a:pt x="1057" y="5061"/>
                    </a:lnTo>
                    <a:lnTo>
                      <a:pt x="1118" y="5102"/>
                    </a:lnTo>
                    <a:lnTo>
                      <a:pt x="1179" y="5102"/>
                    </a:lnTo>
                    <a:lnTo>
                      <a:pt x="1281" y="5061"/>
                    </a:lnTo>
                    <a:lnTo>
                      <a:pt x="1463" y="4980"/>
                    </a:lnTo>
                    <a:lnTo>
                      <a:pt x="2033" y="4695"/>
                    </a:lnTo>
                    <a:lnTo>
                      <a:pt x="3618" y="3842"/>
                    </a:lnTo>
                    <a:lnTo>
                      <a:pt x="5874" y="2602"/>
                    </a:lnTo>
                    <a:lnTo>
                      <a:pt x="5732" y="2175"/>
                    </a:lnTo>
                    <a:lnTo>
                      <a:pt x="5427" y="1240"/>
                    </a:lnTo>
                    <a:lnTo>
                      <a:pt x="5102" y="346"/>
                    </a:lnTo>
                    <a:lnTo>
                      <a:pt x="5000" y="81"/>
                    </a:lnTo>
                    <a:lnTo>
                      <a:pt x="4959" y="20"/>
                    </a:lnTo>
                    <a:lnTo>
                      <a:pt x="4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8"/>
              <p:cNvSpPr/>
              <p:nvPr/>
            </p:nvSpPr>
            <p:spPr>
              <a:xfrm>
                <a:off x="2680805" y="3677645"/>
                <a:ext cx="40681" cy="265295"/>
              </a:xfrm>
              <a:custGeom>
                <a:rect b="b" l="l" r="r" t="t"/>
                <a:pathLst>
                  <a:path extrusionOk="0" h="5041" w="773">
                    <a:moveTo>
                      <a:pt x="62" y="0"/>
                    </a:moveTo>
                    <a:lnTo>
                      <a:pt x="21" y="610"/>
                    </a:lnTo>
                    <a:lnTo>
                      <a:pt x="1" y="1199"/>
                    </a:lnTo>
                    <a:lnTo>
                      <a:pt x="21" y="1911"/>
                    </a:lnTo>
                    <a:lnTo>
                      <a:pt x="41" y="2297"/>
                    </a:lnTo>
                    <a:lnTo>
                      <a:pt x="82" y="2704"/>
                    </a:lnTo>
                    <a:lnTo>
                      <a:pt x="123" y="3110"/>
                    </a:lnTo>
                    <a:lnTo>
                      <a:pt x="184" y="3517"/>
                    </a:lnTo>
                    <a:lnTo>
                      <a:pt x="265" y="3923"/>
                    </a:lnTo>
                    <a:lnTo>
                      <a:pt x="366" y="4309"/>
                    </a:lnTo>
                    <a:lnTo>
                      <a:pt x="509" y="4695"/>
                    </a:lnTo>
                    <a:lnTo>
                      <a:pt x="651" y="5041"/>
                    </a:lnTo>
                    <a:lnTo>
                      <a:pt x="773" y="4980"/>
                    </a:lnTo>
                    <a:lnTo>
                      <a:pt x="631" y="4634"/>
                    </a:lnTo>
                    <a:lnTo>
                      <a:pt x="488" y="4269"/>
                    </a:lnTo>
                    <a:lnTo>
                      <a:pt x="387" y="3882"/>
                    </a:lnTo>
                    <a:lnTo>
                      <a:pt x="305" y="3476"/>
                    </a:lnTo>
                    <a:lnTo>
                      <a:pt x="244" y="3069"/>
                    </a:lnTo>
                    <a:lnTo>
                      <a:pt x="204" y="2663"/>
                    </a:lnTo>
                    <a:lnTo>
                      <a:pt x="163" y="2256"/>
                    </a:lnTo>
                    <a:lnTo>
                      <a:pt x="143" y="1870"/>
                    </a:lnTo>
                    <a:lnTo>
                      <a:pt x="143" y="1138"/>
                    </a:lnTo>
                    <a:lnTo>
                      <a:pt x="163" y="569"/>
                    </a:lnTo>
                    <a:lnTo>
                      <a:pt x="184" y="21"/>
                    </a:lnTo>
                    <a:lnTo>
                      <a:pt x="62"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8"/>
              <p:cNvSpPr/>
              <p:nvPr/>
            </p:nvSpPr>
            <p:spPr>
              <a:xfrm>
                <a:off x="1851810" y="3266885"/>
                <a:ext cx="195827" cy="21419"/>
              </a:xfrm>
              <a:custGeom>
                <a:rect b="b" l="l" r="r" t="t"/>
                <a:pathLst>
                  <a:path extrusionOk="0" h="407" w="3721">
                    <a:moveTo>
                      <a:pt x="488" y="0"/>
                    </a:moveTo>
                    <a:lnTo>
                      <a:pt x="1" y="21"/>
                    </a:lnTo>
                    <a:lnTo>
                      <a:pt x="1" y="143"/>
                    </a:lnTo>
                    <a:lnTo>
                      <a:pt x="468" y="122"/>
                    </a:lnTo>
                    <a:lnTo>
                      <a:pt x="936" y="122"/>
                    </a:lnTo>
                    <a:lnTo>
                      <a:pt x="1505" y="143"/>
                    </a:lnTo>
                    <a:lnTo>
                      <a:pt x="2114" y="163"/>
                    </a:lnTo>
                    <a:lnTo>
                      <a:pt x="2704" y="204"/>
                    </a:lnTo>
                    <a:lnTo>
                      <a:pt x="3253" y="285"/>
                    </a:lnTo>
                    <a:lnTo>
                      <a:pt x="3476" y="346"/>
                    </a:lnTo>
                    <a:lnTo>
                      <a:pt x="3680" y="407"/>
                    </a:lnTo>
                    <a:lnTo>
                      <a:pt x="3720" y="285"/>
                    </a:lnTo>
                    <a:lnTo>
                      <a:pt x="3517" y="204"/>
                    </a:lnTo>
                    <a:lnTo>
                      <a:pt x="3293" y="163"/>
                    </a:lnTo>
                    <a:lnTo>
                      <a:pt x="2745" y="82"/>
                    </a:lnTo>
                    <a:lnTo>
                      <a:pt x="2155" y="21"/>
                    </a:lnTo>
                    <a:lnTo>
                      <a:pt x="154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8"/>
              <p:cNvSpPr/>
              <p:nvPr/>
            </p:nvSpPr>
            <p:spPr>
              <a:xfrm>
                <a:off x="1867861" y="3074320"/>
                <a:ext cx="39629" cy="35366"/>
              </a:xfrm>
              <a:custGeom>
                <a:rect b="b" l="l" r="r" t="t"/>
                <a:pathLst>
                  <a:path extrusionOk="0" h="672" w="753">
                    <a:moveTo>
                      <a:pt x="692" y="1"/>
                    </a:moveTo>
                    <a:lnTo>
                      <a:pt x="509" y="103"/>
                    </a:lnTo>
                    <a:lnTo>
                      <a:pt x="366" y="204"/>
                    </a:lnTo>
                    <a:lnTo>
                      <a:pt x="244" y="306"/>
                    </a:lnTo>
                    <a:lnTo>
                      <a:pt x="163" y="407"/>
                    </a:lnTo>
                    <a:lnTo>
                      <a:pt x="41" y="550"/>
                    </a:lnTo>
                    <a:lnTo>
                      <a:pt x="1" y="611"/>
                    </a:lnTo>
                    <a:lnTo>
                      <a:pt x="123" y="672"/>
                    </a:lnTo>
                    <a:lnTo>
                      <a:pt x="163" y="611"/>
                    </a:lnTo>
                    <a:lnTo>
                      <a:pt x="265" y="489"/>
                    </a:lnTo>
                    <a:lnTo>
                      <a:pt x="448" y="306"/>
                    </a:lnTo>
                    <a:lnTo>
                      <a:pt x="590" y="225"/>
                    </a:lnTo>
                    <a:lnTo>
                      <a:pt x="753" y="123"/>
                    </a:lnTo>
                    <a:lnTo>
                      <a:pt x="69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8"/>
              <p:cNvSpPr/>
              <p:nvPr/>
            </p:nvSpPr>
            <p:spPr>
              <a:xfrm>
                <a:off x="3368599" y="3334249"/>
                <a:ext cx="560536" cy="78152"/>
              </a:xfrm>
              <a:custGeom>
                <a:rect b="b" l="l" r="r" t="t"/>
                <a:pathLst>
                  <a:path extrusionOk="0" h="1485" w="10651">
                    <a:moveTo>
                      <a:pt x="4106" y="1"/>
                    </a:moveTo>
                    <a:lnTo>
                      <a:pt x="3375" y="21"/>
                    </a:lnTo>
                    <a:lnTo>
                      <a:pt x="2684" y="82"/>
                    </a:lnTo>
                    <a:lnTo>
                      <a:pt x="1972" y="184"/>
                    </a:lnTo>
                    <a:lnTo>
                      <a:pt x="1301" y="306"/>
                    </a:lnTo>
                    <a:lnTo>
                      <a:pt x="631" y="489"/>
                    </a:lnTo>
                    <a:lnTo>
                      <a:pt x="305" y="590"/>
                    </a:lnTo>
                    <a:lnTo>
                      <a:pt x="1" y="712"/>
                    </a:lnTo>
                    <a:lnTo>
                      <a:pt x="41" y="834"/>
                    </a:lnTo>
                    <a:lnTo>
                      <a:pt x="366" y="712"/>
                    </a:lnTo>
                    <a:lnTo>
                      <a:pt x="671" y="611"/>
                    </a:lnTo>
                    <a:lnTo>
                      <a:pt x="1322" y="448"/>
                    </a:lnTo>
                    <a:lnTo>
                      <a:pt x="2013" y="306"/>
                    </a:lnTo>
                    <a:lnTo>
                      <a:pt x="2704" y="204"/>
                    </a:lnTo>
                    <a:lnTo>
                      <a:pt x="3395" y="164"/>
                    </a:lnTo>
                    <a:lnTo>
                      <a:pt x="4106" y="143"/>
                    </a:lnTo>
                    <a:lnTo>
                      <a:pt x="4818" y="164"/>
                    </a:lnTo>
                    <a:lnTo>
                      <a:pt x="5529" y="204"/>
                    </a:lnTo>
                    <a:lnTo>
                      <a:pt x="6240" y="285"/>
                    </a:lnTo>
                    <a:lnTo>
                      <a:pt x="6931" y="387"/>
                    </a:lnTo>
                    <a:lnTo>
                      <a:pt x="7602" y="509"/>
                    </a:lnTo>
                    <a:lnTo>
                      <a:pt x="8273" y="672"/>
                    </a:lnTo>
                    <a:lnTo>
                      <a:pt x="8903" y="855"/>
                    </a:lnTo>
                    <a:lnTo>
                      <a:pt x="9492" y="1038"/>
                    </a:lnTo>
                    <a:lnTo>
                      <a:pt x="10062" y="1261"/>
                    </a:lnTo>
                    <a:lnTo>
                      <a:pt x="10590" y="1485"/>
                    </a:lnTo>
                    <a:lnTo>
                      <a:pt x="10651" y="1383"/>
                    </a:lnTo>
                    <a:lnTo>
                      <a:pt x="10122" y="1139"/>
                    </a:lnTo>
                    <a:lnTo>
                      <a:pt x="9553" y="916"/>
                    </a:lnTo>
                    <a:lnTo>
                      <a:pt x="8944" y="733"/>
                    </a:lnTo>
                    <a:lnTo>
                      <a:pt x="8293" y="550"/>
                    </a:lnTo>
                    <a:lnTo>
                      <a:pt x="7643" y="387"/>
                    </a:lnTo>
                    <a:lnTo>
                      <a:pt x="6952" y="265"/>
                    </a:lnTo>
                    <a:lnTo>
                      <a:pt x="6261" y="143"/>
                    </a:lnTo>
                    <a:lnTo>
                      <a:pt x="5549" y="82"/>
                    </a:lnTo>
                    <a:lnTo>
                      <a:pt x="4818" y="21"/>
                    </a:lnTo>
                    <a:lnTo>
                      <a:pt x="410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8"/>
              <p:cNvSpPr/>
              <p:nvPr/>
            </p:nvSpPr>
            <p:spPr>
              <a:xfrm>
                <a:off x="4436157" y="3733273"/>
                <a:ext cx="408653" cy="211826"/>
              </a:xfrm>
              <a:custGeom>
                <a:rect b="b" l="l" r="r" t="t"/>
                <a:pathLst>
                  <a:path extrusionOk="0" h="4025" w="7765">
                    <a:moveTo>
                      <a:pt x="285" y="0"/>
                    </a:moveTo>
                    <a:lnTo>
                      <a:pt x="183" y="508"/>
                    </a:lnTo>
                    <a:lnTo>
                      <a:pt x="102" y="1037"/>
                    </a:lnTo>
                    <a:lnTo>
                      <a:pt x="41" y="1647"/>
                    </a:lnTo>
                    <a:lnTo>
                      <a:pt x="20" y="1972"/>
                    </a:lnTo>
                    <a:lnTo>
                      <a:pt x="0" y="2277"/>
                    </a:lnTo>
                    <a:lnTo>
                      <a:pt x="20" y="2561"/>
                    </a:lnTo>
                    <a:lnTo>
                      <a:pt x="41" y="2846"/>
                    </a:lnTo>
                    <a:lnTo>
                      <a:pt x="81" y="3069"/>
                    </a:lnTo>
                    <a:lnTo>
                      <a:pt x="163" y="3273"/>
                    </a:lnTo>
                    <a:lnTo>
                      <a:pt x="203" y="3333"/>
                    </a:lnTo>
                    <a:lnTo>
                      <a:pt x="244" y="3415"/>
                    </a:lnTo>
                    <a:lnTo>
                      <a:pt x="305" y="3455"/>
                    </a:lnTo>
                    <a:lnTo>
                      <a:pt x="386" y="3496"/>
                    </a:lnTo>
                    <a:lnTo>
                      <a:pt x="569" y="3516"/>
                    </a:lnTo>
                    <a:lnTo>
                      <a:pt x="1118" y="3516"/>
                    </a:lnTo>
                    <a:lnTo>
                      <a:pt x="1443" y="3476"/>
                    </a:lnTo>
                    <a:lnTo>
                      <a:pt x="2256" y="3374"/>
                    </a:lnTo>
                    <a:lnTo>
                      <a:pt x="3130" y="3232"/>
                    </a:lnTo>
                    <a:lnTo>
                      <a:pt x="4004" y="3130"/>
                    </a:lnTo>
                    <a:lnTo>
                      <a:pt x="4431" y="3069"/>
                    </a:lnTo>
                    <a:lnTo>
                      <a:pt x="4837" y="3049"/>
                    </a:lnTo>
                    <a:lnTo>
                      <a:pt x="5203" y="3049"/>
                    </a:lnTo>
                    <a:lnTo>
                      <a:pt x="5549" y="3069"/>
                    </a:lnTo>
                    <a:lnTo>
                      <a:pt x="5833" y="3110"/>
                    </a:lnTo>
                    <a:lnTo>
                      <a:pt x="5955" y="3151"/>
                    </a:lnTo>
                    <a:lnTo>
                      <a:pt x="6057" y="3191"/>
                    </a:lnTo>
                    <a:lnTo>
                      <a:pt x="6443" y="3415"/>
                    </a:lnTo>
                    <a:lnTo>
                      <a:pt x="6789" y="3638"/>
                    </a:lnTo>
                    <a:lnTo>
                      <a:pt x="7093" y="3821"/>
                    </a:lnTo>
                    <a:lnTo>
                      <a:pt x="7337" y="3964"/>
                    </a:lnTo>
                    <a:lnTo>
                      <a:pt x="7459" y="4004"/>
                    </a:lnTo>
                    <a:lnTo>
                      <a:pt x="7541" y="4025"/>
                    </a:lnTo>
                    <a:lnTo>
                      <a:pt x="7622" y="4004"/>
                    </a:lnTo>
                    <a:lnTo>
                      <a:pt x="7683" y="3943"/>
                    </a:lnTo>
                    <a:lnTo>
                      <a:pt x="7724" y="3862"/>
                    </a:lnTo>
                    <a:lnTo>
                      <a:pt x="7744" y="3740"/>
                    </a:lnTo>
                    <a:lnTo>
                      <a:pt x="7764" y="3557"/>
                    </a:lnTo>
                    <a:lnTo>
                      <a:pt x="7744" y="3333"/>
                    </a:lnTo>
                    <a:lnTo>
                      <a:pt x="7724" y="3090"/>
                    </a:lnTo>
                    <a:lnTo>
                      <a:pt x="7642" y="2846"/>
                    </a:lnTo>
                    <a:lnTo>
                      <a:pt x="7561" y="2622"/>
                    </a:lnTo>
                    <a:lnTo>
                      <a:pt x="7459" y="2378"/>
                    </a:lnTo>
                    <a:lnTo>
                      <a:pt x="7317" y="2155"/>
                    </a:lnTo>
                    <a:lnTo>
                      <a:pt x="7154" y="1951"/>
                    </a:lnTo>
                    <a:lnTo>
                      <a:pt x="6992" y="1728"/>
                    </a:lnTo>
                    <a:lnTo>
                      <a:pt x="6809" y="1545"/>
                    </a:lnTo>
                    <a:lnTo>
                      <a:pt x="6606" y="1342"/>
                    </a:lnTo>
                    <a:lnTo>
                      <a:pt x="6382" y="1179"/>
                    </a:lnTo>
                    <a:lnTo>
                      <a:pt x="6159" y="1016"/>
                    </a:lnTo>
                    <a:lnTo>
                      <a:pt x="5915" y="854"/>
                    </a:lnTo>
                    <a:lnTo>
                      <a:pt x="5671" y="732"/>
                    </a:lnTo>
                    <a:lnTo>
                      <a:pt x="5427" y="610"/>
                    </a:lnTo>
                    <a:lnTo>
                      <a:pt x="5163" y="508"/>
                    </a:lnTo>
                    <a:lnTo>
                      <a:pt x="4919" y="427"/>
                    </a:lnTo>
                    <a:lnTo>
                      <a:pt x="4634" y="366"/>
                    </a:lnTo>
                    <a:lnTo>
                      <a:pt x="4329" y="305"/>
                    </a:lnTo>
                    <a:lnTo>
                      <a:pt x="3618" y="203"/>
                    </a:lnTo>
                    <a:lnTo>
                      <a:pt x="2846" y="122"/>
                    </a:lnTo>
                    <a:lnTo>
                      <a:pt x="2094" y="81"/>
                    </a:lnTo>
                    <a:lnTo>
                      <a:pt x="813" y="21"/>
                    </a:lnTo>
                    <a:lnTo>
                      <a:pt x="2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8"/>
              <p:cNvSpPr/>
              <p:nvPr/>
            </p:nvSpPr>
            <p:spPr>
              <a:xfrm>
                <a:off x="4448946" y="3871263"/>
                <a:ext cx="424704" cy="192564"/>
              </a:xfrm>
              <a:custGeom>
                <a:rect b="b" l="l" r="r" t="t"/>
                <a:pathLst>
                  <a:path extrusionOk="0" h="3659" w="8070">
                    <a:moveTo>
                      <a:pt x="4249" y="0"/>
                    </a:moveTo>
                    <a:lnTo>
                      <a:pt x="3842" y="20"/>
                    </a:lnTo>
                    <a:lnTo>
                      <a:pt x="3436" y="61"/>
                    </a:lnTo>
                    <a:lnTo>
                      <a:pt x="2989" y="102"/>
                    </a:lnTo>
                    <a:lnTo>
                      <a:pt x="2135" y="224"/>
                    </a:lnTo>
                    <a:lnTo>
                      <a:pt x="1322" y="366"/>
                    </a:lnTo>
                    <a:lnTo>
                      <a:pt x="672" y="508"/>
                    </a:lnTo>
                    <a:lnTo>
                      <a:pt x="42" y="630"/>
                    </a:lnTo>
                    <a:lnTo>
                      <a:pt x="1" y="935"/>
                    </a:lnTo>
                    <a:lnTo>
                      <a:pt x="1" y="1260"/>
                    </a:lnTo>
                    <a:lnTo>
                      <a:pt x="1" y="1626"/>
                    </a:lnTo>
                    <a:lnTo>
                      <a:pt x="21" y="1829"/>
                    </a:lnTo>
                    <a:lnTo>
                      <a:pt x="42" y="2012"/>
                    </a:lnTo>
                    <a:lnTo>
                      <a:pt x="82" y="2195"/>
                    </a:lnTo>
                    <a:lnTo>
                      <a:pt x="143" y="2378"/>
                    </a:lnTo>
                    <a:lnTo>
                      <a:pt x="204" y="2520"/>
                    </a:lnTo>
                    <a:lnTo>
                      <a:pt x="306" y="2642"/>
                    </a:lnTo>
                    <a:lnTo>
                      <a:pt x="407" y="2744"/>
                    </a:lnTo>
                    <a:lnTo>
                      <a:pt x="550" y="2825"/>
                    </a:lnTo>
                    <a:lnTo>
                      <a:pt x="712" y="2846"/>
                    </a:lnTo>
                    <a:lnTo>
                      <a:pt x="936" y="2866"/>
                    </a:lnTo>
                    <a:lnTo>
                      <a:pt x="1180" y="2866"/>
                    </a:lnTo>
                    <a:lnTo>
                      <a:pt x="1464" y="2846"/>
                    </a:lnTo>
                    <a:lnTo>
                      <a:pt x="2094" y="2785"/>
                    </a:lnTo>
                    <a:lnTo>
                      <a:pt x="2785" y="2703"/>
                    </a:lnTo>
                    <a:lnTo>
                      <a:pt x="3497" y="2642"/>
                    </a:lnTo>
                    <a:lnTo>
                      <a:pt x="3842" y="2622"/>
                    </a:lnTo>
                    <a:lnTo>
                      <a:pt x="4168" y="2622"/>
                    </a:lnTo>
                    <a:lnTo>
                      <a:pt x="4472" y="2642"/>
                    </a:lnTo>
                    <a:lnTo>
                      <a:pt x="4757" y="2683"/>
                    </a:lnTo>
                    <a:lnTo>
                      <a:pt x="5021" y="2724"/>
                    </a:lnTo>
                    <a:lnTo>
                      <a:pt x="5245" y="2825"/>
                    </a:lnTo>
                    <a:lnTo>
                      <a:pt x="5672" y="3029"/>
                    </a:lnTo>
                    <a:lnTo>
                      <a:pt x="6139" y="3252"/>
                    </a:lnTo>
                    <a:lnTo>
                      <a:pt x="6627" y="3455"/>
                    </a:lnTo>
                    <a:lnTo>
                      <a:pt x="6850" y="3537"/>
                    </a:lnTo>
                    <a:lnTo>
                      <a:pt x="7094" y="3598"/>
                    </a:lnTo>
                    <a:lnTo>
                      <a:pt x="7298" y="3659"/>
                    </a:lnTo>
                    <a:lnTo>
                      <a:pt x="7663" y="3659"/>
                    </a:lnTo>
                    <a:lnTo>
                      <a:pt x="7806" y="3598"/>
                    </a:lnTo>
                    <a:lnTo>
                      <a:pt x="7887" y="3577"/>
                    </a:lnTo>
                    <a:lnTo>
                      <a:pt x="7928" y="3516"/>
                    </a:lnTo>
                    <a:lnTo>
                      <a:pt x="7968" y="3476"/>
                    </a:lnTo>
                    <a:lnTo>
                      <a:pt x="8009" y="3394"/>
                    </a:lnTo>
                    <a:lnTo>
                      <a:pt x="8050" y="3313"/>
                    </a:lnTo>
                    <a:lnTo>
                      <a:pt x="8050" y="3232"/>
                    </a:lnTo>
                    <a:lnTo>
                      <a:pt x="8070" y="3008"/>
                    </a:lnTo>
                    <a:lnTo>
                      <a:pt x="8029" y="2764"/>
                    </a:lnTo>
                    <a:lnTo>
                      <a:pt x="7968" y="2520"/>
                    </a:lnTo>
                    <a:lnTo>
                      <a:pt x="7867" y="2277"/>
                    </a:lnTo>
                    <a:lnTo>
                      <a:pt x="7765" y="2053"/>
                    </a:lnTo>
                    <a:lnTo>
                      <a:pt x="7623" y="1829"/>
                    </a:lnTo>
                    <a:lnTo>
                      <a:pt x="7481" y="1606"/>
                    </a:lnTo>
                    <a:lnTo>
                      <a:pt x="7298" y="1403"/>
                    </a:lnTo>
                    <a:lnTo>
                      <a:pt x="7115" y="1199"/>
                    </a:lnTo>
                    <a:lnTo>
                      <a:pt x="6911" y="1016"/>
                    </a:lnTo>
                    <a:lnTo>
                      <a:pt x="6688" y="833"/>
                    </a:lnTo>
                    <a:lnTo>
                      <a:pt x="6464" y="671"/>
                    </a:lnTo>
                    <a:lnTo>
                      <a:pt x="6220" y="529"/>
                    </a:lnTo>
                    <a:lnTo>
                      <a:pt x="5976" y="386"/>
                    </a:lnTo>
                    <a:lnTo>
                      <a:pt x="5733" y="285"/>
                    </a:lnTo>
                    <a:lnTo>
                      <a:pt x="5489" y="183"/>
                    </a:lnTo>
                    <a:lnTo>
                      <a:pt x="5224" y="102"/>
                    </a:lnTo>
                    <a:lnTo>
                      <a:pt x="4940" y="41"/>
                    </a:lnTo>
                    <a:lnTo>
                      <a:pt x="4615" y="20"/>
                    </a:lnTo>
                    <a:lnTo>
                      <a:pt x="424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8"/>
              <p:cNvSpPr/>
              <p:nvPr/>
            </p:nvSpPr>
            <p:spPr>
              <a:xfrm>
                <a:off x="3140773" y="3372772"/>
                <a:ext cx="419336" cy="737048"/>
              </a:xfrm>
              <a:custGeom>
                <a:rect b="b" l="l" r="r" t="t"/>
                <a:pathLst>
                  <a:path extrusionOk="0" h="14005" w="7968">
                    <a:moveTo>
                      <a:pt x="2602" y="1"/>
                    </a:moveTo>
                    <a:lnTo>
                      <a:pt x="2155" y="1525"/>
                    </a:lnTo>
                    <a:lnTo>
                      <a:pt x="1728" y="3151"/>
                    </a:lnTo>
                    <a:lnTo>
                      <a:pt x="1240" y="5123"/>
                    </a:lnTo>
                    <a:lnTo>
                      <a:pt x="976" y="6200"/>
                    </a:lnTo>
                    <a:lnTo>
                      <a:pt x="752" y="7277"/>
                    </a:lnTo>
                    <a:lnTo>
                      <a:pt x="529" y="8354"/>
                    </a:lnTo>
                    <a:lnTo>
                      <a:pt x="326" y="9431"/>
                    </a:lnTo>
                    <a:lnTo>
                      <a:pt x="163" y="10448"/>
                    </a:lnTo>
                    <a:lnTo>
                      <a:pt x="61" y="11383"/>
                    </a:lnTo>
                    <a:lnTo>
                      <a:pt x="21" y="11830"/>
                    </a:lnTo>
                    <a:lnTo>
                      <a:pt x="0" y="12257"/>
                    </a:lnTo>
                    <a:lnTo>
                      <a:pt x="0" y="12643"/>
                    </a:lnTo>
                    <a:lnTo>
                      <a:pt x="0" y="13009"/>
                    </a:lnTo>
                    <a:lnTo>
                      <a:pt x="21" y="13131"/>
                    </a:lnTo>
                    <a:lnTo>
                      <a:pt x="82" y="13253"/>
                    </a:lnTo>
                    <a:lnTo>
                      <a:pt x="163" y="13354"/>
                    </a:lnTo>
                    <a:lnTo>
                      <a:pt x="265" y="13456"/>
                    </a:lnTo>
                    <a:lnTo>
                      <a:pt x="407" y="13537"/>
                    </a:lnTo>
                    <a:lnTo>
                      <a:pt x="569" y="13618"/>
                    </a:lnTo>
                    <a:lnTo>
                      <a:pt x="752" y="13700"/>
                    </a:lnTo>
                    <a:lnTo>
                      <a:pt x="956" y="13761"/>
                    </a:lnTo>
                    <a:lnTo>
                      <a:pt x="1423" y="13862"/>
                    </a:lnTo>
                    <a:lnTo>
                      <a:pt x="1952" y="13923"/>
                    </a:lnTo>
                    <a:lnTo>
                      <a:pt x="2521" y="13964"/>
                    </a:lnTo>
                    <a:lnTo>
                      <a:pt x="3130" y="14005"/>
                    </a:lnTo>
                    <a:lnTo>
                      <a:pt x="4391" y="14005"/>
                    </a:lnTo>
                    <a:lnTo>
                      <a:pt x="5651" y="13964"/>
                    </a:lnTo>
                    <a:lnTo>
                      <a:pt x="7622" y="13842"/>
                    </a:lnTo>
                    <a:lnTo>
                      <a:pt x="7704" y="13842"/>
                    </a:lnTo>
                    <a:lnTo>
                      <a:pt x="7765" y="13801"/>
                    </a:lnTo>
                    <a:lnTo>
                      <a:pt x="7826" y="13761"/>
                    </a:lnTo>
                    <a:lnTo>
                      <a:pt x="7866" y="13700"/>
                    </a:lnTo>
                    <a:lnTo>
                      <a:pt x="7907" y="13618"/>
                    </a:lnTo>
                    <a:lnTo>
                      <a:pt x="7947" y="13517"/>
                    </a:lnTo>
                    <a:lnTo>
                      <a:pt x="7968" y="13293"/>
                    </a:lnTo>
                    <a:lnTo>
                      <a:pt x="7947" y="13009"/>
                    </a:lnTo>
                    <a:lnTo>
                      <a:pt x="7907" y="12663"/>
                    </a:lnTo>
                    <a:lnTo>
                      <a:pt x="7826" y="12297"/>
                    </a:lnTo>
                    <a:lnTo>
                      <a:pt x="7724" y="11870"/>
                    </a:lnTo>
                    <a:lnTo>
                      <a:pt x="7582" y="11403"/>
                    </a:lnTo>
                    <a:lnTo>
                      <a:pt x="7419" y="10915"/>
                    </a:lnTo>
                    <a:lnTo>
                      <a:pt x="7033" y="9838"/>
                    </a:lnTo>
                    <a:lnTo>
                      <a:pt x="6565" y="8679"/>
                    </a:lnTo>
                    <a:lnTo>
                      <a:pt x="6057" y="7460"/>
                    </a:lnTo>
                    <a:lnTo>
                      <a:pt x="5529" y="6240"/>
                    </a:lnTo>
                    <a:lnTo>
                      <a:pt x="4980" y="5041"/>
                    </a:lnTo>
                    <a:lnTo>
                      <a:pt x="3943" y="2806"/>
                    </a:lnTo>
                    <a:lnTo>
                      <a:pt x="3090" y="1037"/>
                    </a:lnTo>
                    <a:lnTo>
                      <a:pt x="26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8"/>
              <p:cNvSpPr/>
              <p:nvPr/>
            </p:nvSpPr>
            <p:spPr>
              <a:xfrm>
                <a:off x="3202821" y="3385613"/>
                <a:ext cx="100571" cy="349815"/>
              </a:xfrm>
              <a:custGeom>
                <a:rect b="b" l="l" r="r" t="t"/>
                <a:pathLst>
                  <a:path extrusionOk="0" h="6647" w="1911">
                    <a:moveTo>
                      <a:pt x="1809" y="1"/>
                    </a:moveTo>
                    <a:lnTo>
                      <a:pt x="1626" y="244"/>
                    </a:lnTo>
                    <a:lnTo>
                      <a:pt x="1464" y="468"/>
                    </a:lnTo>
                    <a:lnTo>
                      <a:pt x="1281" y="753"/>
                    </a:lnTo>
                    <a:lnTo>
                      <a:pt x="1077" y="1098"/>
                    </a:lnTo>
                    <a:lnTo>
                      <a:pt x="895" y="1464"/>
                    </a:lnTo>
                    <a:lnTo>
                      <a:pt x="834" y="1667"/>
                    </a:lnTo>
                    <a:lnTo>
                      <a:pt x="752" y="1850"/>
                    </a:lnTo>
                    <a:lnTo>
                      <a:pt x="712" y="2053"/>
                    </a:lnTo>
                    <a:lnTo>
                      <a:pt x="671" y="2257"/>
                    </a:lnTo>
                    <a:lnTo>
                      <a:pt x="651" y="2521"/>
                    </a:lnTo>
                    <a:lnTo>
                      <a:pt x="590" y="2826"/>
                    </a:lnTo>
                    <a:lnTo>
                      <a:pt x="407" y="3578"/>
                    </a:lnTo>
                    <a:lnTo>
                      <a:pt x="203" y="4553"/>
                    </a:lnTo>
                    <a:lnTo>
                      <a:pt x="102" y="5021"/>
                    </a:lnTo>
                    <a:lnTo>
                      <a:pt x="41" y="5468"/>
                    </a:lnTo>
                    <a:lnTo>
                      <a:pt x="0" y="5874"/>
                    </a:lnTo>
                    <a:lnTo>
                      <a:pt x="0" y="6220"/>
                    </a:lnTo>
                    <a:lnTo>
                      <a:pt x="41" y="6362"/>
                    </a:lnTo>
                    <a:lnTo>
                      <a:pt x="61" y="6484"/>
                    </a:lnTo>
                    <a:lnTo>
                      <a:pt x="122" y="6586"/>
                    </a:lnTo>
                    <a:lnTo>
                      <a:pt x="183" y="6647"/>
                    </a:lnTo>
                    <a:lnTo>
                      <a:pt x="264" y="6545"/>
                    </a:lnTo>
                    <a:lnTo>
                      <a:pt x="203" y="6484"/>
                    </a:lnTo>
                    <a:lnTo>
                      <a:pt x="163" y="6403"/>
                    </a:lnTo>
                    <a:lnTo>
                      <a:pt x="143" y="6281"/>
                    </a:lnTo>
                    <a:lnTo>
                      <a:pt x="143" y="6139"/>
                    </a:lnTo>
                    <a:lnTo>
                      <a:pt x="143" y="5793"/>
                    </a:lnTo>
                    <a:lnTo>
                      <a:pt x="183" y="5407"/>
                    </a:lnTo>
                    <a:lnTo>
                      <a:pt x="264" y="4960"/>
                    </a:lnTo>
                    <a:lnTo>
                      <a:pt x="346" y="4492"/>
                    </a:lnTo>
                    <a:lnTo>
                      <a:pt x="549" y="3598"/>
                    </a:lnTo>
                    <a:lnTo>
                      <a:pt x="712" y="2846"/>
                    </a:lnTo>
                    <a:lnTo>
                      <a:pt x="773" y="2521"/>
                    </a:lnTo>
                    <a:lnTo>
                      <a:pt x="813" y="2257"/>
                    </a:lnTo>
                    <a:lnTo>
                      <a:pt x="834" y="2074"/>
                    </a:lnTo>
                    <a:lnTo>
                      <a:pt x="895" y="1891"/>
                    </a:lnTo>
                    <a:lnTo>
                      <a:pt x="956" y="1708"/>
                    </a:lnTo>
                    <a:lnTo>
                      <a:pt x="1037" y="1505"/>
                    </a:lnTo>
                    <a:lnTo>
                      <a:pt x="1199" y="1139"/>
                    </a:lnTo>
                    <a:lnTo>
                      <a:pt x="1403" y="814"/>
                    </a:lnTo>
                    <a:lnTo>
                      <a:pt x="1586" y="529"/>
                    </a:lnTo>
                    <a:lnTo>
                      <a:pt x="1748" y="305"/>
                    </a:lnTo>
                    <a:lnTo>
                      <a:pt x="1911" y="102"/>
                    </a:lnTo>
                    <a:lnTo>
                      <a:pt x="18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8"/>
              <p:cNvSpPr/>
              <p:nvPr/>
            </p:nvSpPr>
            <p:spPr>
              <a:xfrm>
                <a:off x="1898859" y="2690347"/>
                <a:ext cx="266400" cy="138042"/>
              </a:xfrm>
              <a:custGeom>
                <a:rect b="b" l="l" r="r" t="t"/>
                <a:pathLst>
                  <a:path extrusionOk="0" h="2623" w="5062">
                    <a:moveTo>
                      <a:pt x="4940" y="0"/>
                    </a:moveTo>
                    <a:lnTo>
                      <a:pt x="4899" y="183"/>
                    </a:lnTo>
                    <a:lnTo>
                      <a:pt x="4838" y="366"/>
                    </a:lnTo>
                    <a:lnTo>
                      <a:pt x="4757" y="529"/>
                    </a:lnTo>
                    <a:lnTo>
                      <a:pt x="4655" y="691"/>
                    </a:lnTo>
                    <a:lnTo>
                      <a:pt x="4554" y="834"/>
                    </a:lnTo>
                    <a:lnTo>
                      <a:pt x="4432" y="956"/>
                    </a:lnTo>
                    <a:lnTo>
                      <a:pt x="4290" y="1078"/>
                    </a:lnTo>
                    <a:lnTo>
                      <a:pt x="4147" y="1179"/>
                    </a:lnTo>
                    <a:lnTo>
                      <a:pt x="3964" y="1281"/>
                    </a:lnTo>
                    <a:lnTo>
                      <a:pt x="3781" y="1362"/>
                    </a:lnTo>
                    <a:lnTo>
                      <a:pt x="3578" y="1423"/>
                    </a:lnTo>
                    <a:lnTo>
                      <a:pt x="3375" y="1484"/>
                    </a:lnTo>
                    <a:lnTo>
                      <a:pt x="3131" y="1525"/>
                    </a:lnTo>
                    <a:lnTo>
                      <a:pt x="2887" y="1565"/>
                    </a:lnTo>
                    <a:lnTo>
                      <a:pt x="2623" y="1565"/>
                    </a:lnTo>
                    <a:lnTo>
                      <a:pt x="2359" y="1586"/>
                    </a:lnTo>
                    <a:lnTo>
                      <a:pt x="2216" y="1586"/>
                    </a:lnTo>
                    <a:lnTo>
                      <a:pt x="2054" y="1626"/>
                    </a:lnTo>
                    <a:lnTo>
                      <a:pt x="1688" y="1728"/>
                    </a:lnTo>
                    <a:lnTo>
                      <a:pt x="1322" y="1870"/>
                    </a:lnTo>
                    <a:lnTo>
                      <a:pt x="936" y="2033"/>
                    </a:lnTo>
                    <a:lnTo>
                      <a:pt x="286" y="2358"/>
                    </a:lnTo>
                    <a:lnTo>
                      <a:pt x="1" y="2500"/>
                    </a:lnTo>
                    <a:lnTo>
                      <a:pt x="62" y="2622"/>
                    </a:lnTo>
                    <a:lnTo>
                      <a:pt x="326" y="2480"/>
                    </a:lnTo>
                    <a:lnTo>
                      <a:pt x="956" y="2175"/>
                    </a:lnTo>
                    <a:lnTo>
                      <a:pt x="1342" y="1992"/>
                    </a:lnTo>
                    <a:lnTo>
                      <a:pt x="1708" y="1850"/>
                    </a:lnTo>
                    <a:lnTo>
                      <a:pt x="2054" y="1748"/>
                    </a:lnTo>
                    <a:lnTo>
                      <a:pt x="2216" y="1728"/>
                    </a:lnTo>
                    <a:lnTo>
                      <a:pt x="2359" y="1708"/>
                    </a:lnTo>
                    <a:lnTo>
                      <a:pt x="2643" y="1708"/>
                    </a:lnTo>
                    <a:lnTo>
                      <a:pt x="2907" y="1687"/>
                    </a:lnTo>
                    <a:lnTo>
                      <a:pt x="3172" y="1647"/>
                    </a:lnTo>
                    <a:lnTo>
                      <a:pt x="3416" y="1606"/>
                    </a:lnTo>
                    <a:lnTo>
                      <a:pt x="3639" y="1545"/>
                    </a:lnTo>
                    <a:lnTo>
                      <a:pt x="3863" y="1464"/>
                    </a:lnTo>
                    <a:lnTo>
                      <a:pt x="4046" y="1382"/>
                    </a:lnTo>
                    <a:lnTo>
                      <a:pt x="4229" y="1281"/>
                    </a:lnTo>
                    <a:lnTo>
                      <a:pt x="4391" y="1179"/>
                    </a:lnTo>
                    <a:lnTo>
                      <a:pt x="4533" y="1057"/>
                    </a:lnTo>
                    <a:lnTo>
                      <a:pt x="4655" y="915"/>
                    </a:lnTo>
                    <a:lnTo>
                      <a:pt x="4777" y="752"/>
                    </a:lnTo>
                    <a:lnTo>
                      <a:pt x="4879" y="590"/>
                    </a:lnTo>
                    <a:lnTo>
                      <a:pt x="4960" y="407"/>
                    </a:lnTo>
                    <a:lnTo>
                      <a:pt x="5021" y="224"/>
                    </a:lnTo>
                    <a:lnTo>
                      <a:pt x="5062" y="21"/>
                    </a:lnTo>
                    <a:lnTo>
                      <a:pt x="494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8"/>
              <p:cNvSpPr/>
              <p:nvPr/>
            </p:nvSpPr>
            <p:spPr>
              <a:xfrm>
                <a:off x="1874282" y="2679664"/>
                <a:ext cx="226825" cy="124096"/>
              </a:xfrm>
              <a:custGeom>
                <a:rect b="b" l="l" r="r" t="t"/>
                <a:pathLst>
                  <a:path extrusionOk="0" h="2358" w="4310">
                    <a:moveTo>
                      <a:pt x="4187" y="0"/>
                    </a:moveTo>
                    <a:lnTo>
                      <a:pt x="4066" y="183"/>
                    </a:lnTo>
                    <a:lnTo>
                      <a:pt x="3964" y="305"/>
                    </a:lnTo>
                    <a:lnTo>
                      <a:pt x="3842" y="386"/>
                    </a:lnTo>
                    <a:lnTo>
                      <a:pt x="3720" y="447"/>
                    </a:lnTo>
                    <a:lnTo>
                      <a:pt x="3598" y="468"/>
                    </a:lnTo>
                    <a:lnTo>
                      <a:pt x="3476" y="488"/>
                    </a:lnTo>
                    <a:lnTo>
                      <a:pt x="3151" y="468"/>
                    </a:lnTo>
                    <a:lnTo>
                      <a:pt x="2927" y="447"/>
                    </a:lnTo>
                    <a:lnTo>
                      <a:pt x="2663" y="427"/>
                    </a:lnTo>
                    <a:lnTo>
                      <a:pt x="2358" y="447"/>
                    </a:lnTo>
                    <a:lnTo>
                      <a:pt x="2033" y="508"/>
                    </a:lnTo>
                    <a:lnTo>
                      <a:pt x="1830" y="589"/>
                    </a:lnTo>
                    <a:lnTo>
                      <a:pt x="1627" y="671"/>
                    </a:lnTo>
                    <a:lnTo>
                      <a:pt x="1423" y="793"/>
                    </a:lnTo>
                    <a:lnTo>
                      <a:pt x="1240" y="915"/>
                    </a:lnTo>
                    <a:lnTo>
                      <a:pt x="1057" y="1057"/>
                    </a:lnTo>
                    <a:lnTo>
                      <a:pt x="895" y="1199"/>
                    </a:lnTo>
                    <a:lnTo>
                      <a:pt x="590" y="1504"/>
                    </a:lnTo>
                    <a:lnTo>
                      <a:pt x="366" y="1789"/>
                    </a:lnTo>
                    <a:lnTo>
                      <a:pt x="163" y="2033"/>
                    </a:lnTo>
                    <a:lnTo>
                      <a:pt x="1" y="2297"/>
                    </a:lnTo>
                    <a:lnTo>
                      <a:pt x="122" y="2358"/>
                    </a:lnTo>
                    <a:lnTo>
                      <a:pt x="265" y="2134"/>
                    </a:lnTo>
                    <a:lnTo>
                      <a:pt x="448" y="1890"/>
                    </a:lnTo>
                    <a:lnTo>
                      <a:pt x="692" y="1606"/>
                    </a:lnTo>
                    <a:lnTo>
                      <a:pt x="976" y="1321"/>
                    </a:lnTo>
                    <a:lnTo>
                      <a:pt x="1139" y="1179"/>
                    </a:lnTo>
                    <a:lnTo>
                      <a:pt x="1301" y="1037"/>
                    </a:lnTo>
                    <a:lnTo>
                      <a:pt x="1484" y="915"/>
                    </a:lnTo>
                    <a:lnTo>
                      <a:pt x="1667" y="793"/>
                    </a:lnTo>
                    <a:lnTo>
                      <a:pt x="1870" y="711"/>
                    </a:lnTo>
                    <a:lnTo>
                      <a:pt x="2074" y="650"/>
                    </a:lnTo>
                    <a:lnTo>
                      <a:pt x="2379" y="589"/>
                    </a:lnTo>
                    <a:lnTo>
                      <a:pt x="2663" y="569"/>
                    </a:lnTo>
                    <a:lnTo>
                      <a:pt x="2907" y="569"/>
                    </a:lnTo>
                    <a:lnTo>
                      <a:pt x="3151" y="589"/>
                    </a:lnTo>
                    <a:lnTo>
                      <a:pt x="3476" y="610"/>
                    </a:lnTo>
                    <a:lnTo>
                      <a:pt x="3618" y="610"/>
                    </a:lnTo>
                    <a:lnTo>
                      <a:pt x="3761" y="569"/>
                    </a:lnTo>
                    <a:lnTo>
                      <a:pt x="3903" y="508"/>
                    </a:lnTo>
                    <a:lnTo>
                      <a:pt x="4045" y="407"/>
                    </a:lnTo>
                    <a:lnTo>
                      <a:pt x="4167" y="264"/>
                    </a:lnTo>
                    <a:lnTo>
                      <a:pt x="4309" y="61"/>
                    </a:lnTo>
                    <a:lnTo>
                      <a:pt x="418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8"/>
              <p:cNvSpPr/>
              <p:nvPr/>
            </p:nvSpPr>
            <p:spPr>
              <a:xfrm>
                <a:off x="1889281" y="2858283"/>
                <a:ext cx="21419" cy="100571"/>
              </a:xfrm>
              <a:custGeom>
                <a:rect b="b" l="l" r="r" t="t"/>
                <a:pathLst>
                  <a:path extrusionOk="0" h="1911" w="407">
                    <a:moveTo>
                      <a:pt x="61" y="0"/>
                    </a:moveTo>
                    <a:lnTo>
                      <a:pt x="20" y="102"/>
                    </a:lnTo>
                    <a:lnTo>
                      <a:pt x="0" y="224"/>
                    </a:lnTo>
                    <a:lnTo>
                      <a:pt x="0" y="488"/>
                    </a:lnTo>
                    <a:lnTo>
                      <a:pt x="20" y="813"/>
                    </a:lnTo>
                    <a:lnTo>
                      <a:pt x="81" y="1118"/>
                    </a:lnTo>
                    <a:lnTo>
                      <a:pt x="203" y="1667"/>
                    </a:lnTo>
                    <a:lnTo>
                      <a:pt x="285" y="1911"/>
                    </a:lnTo>
                    <a:lnTo>
                      <a:pt x="407" y="1870"/>
                    </a:lnTo>
                    <a:lnTo>
                      <a:pt x="346" y="1647"/>
                    </a:lnTo>
                    <a:lnTo>
                      <a:pt x="224" y="1118"/>
                    </a:lnTo>
                    <a:lnTo>
                      <a:pt x="163" y="813"/>
                    </a:lnTo>
                    <a:lnTo>
                      <a:pt x="122" y="529"/>
                    </a:lnTo>
                    <a:lnTo>
                      <a:pt x="142" y="265"/>
                    </a:lnTo>
                    <a:lnTo>
                      <a:pt x="142" y="143"/>
                    </a:lnTo>
                    <a:lnTo>
                      <a:pt x="183" y="61"/>
                    </a:lnTo>
                    <a:lnTo>
                      <a:pt x="6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8"/>
              <p:cNvSpPr/>
              <p:nvPr/>
            </p:nvSpPr>
            <p:spPr>
              <a:xfrm>
                <a:off x="2169525" y="2793024"/>
                <a:ext cx="32103" cy="58890"/>
              </a:xfrm>
              <a:custGeom>
                <a:rect b="b" l="l" r="r" t="t"/>
                <a:pathLst>
                  <a:path extrusionOk="0" h="1119" w="610">
                    <a:moveTo>
                      <a:pt x="82" y="0"/>
                    </a:moveTo>
                    <a:lnTo>
                      <a:pt x="0" y="102"/>
                    </a:lnTo>
                    <a:lnTo>
                      <a:pt x="41" y="163"/>
                    </a:lnTo>
                    <a:lnTo>
                      <a:pt x="183" y="326"/>
                    </a:lnTo>
                    <a:lnTo>
                      <a:pt x="264" y="468"/>
                    </a:lnTo>
                    <a:lnTo>
                      <a:pt x="346" y="651"/>
                    </a:lnTo>
                    <a:lnTo>
                      <a:pt x="407" y="854"/>
                    </a:lnTo>
                    <a:lnTo>
                      <a:pt x="468" y="1118"/>
                    </a:lnTo>
                    <a:lnTo>
                      <a:pt x="610" y="1078"/>
                    </a:lnTo>
                    <a:lnTo>
                      <a:pt x="529" y="813"/>
                    </a:lnTo>
                    <a:lnTo>
                      <a:pt x="447" y="590"/>
                    </a:lnTo>
                    <a:lnTo>
                      <a:pt x="366" y="407"/>
                    </a:lnTo>
                    <a:lnTo>
                      <a:pt x="285" y="244"/>
                    </a:lnTo>
                    <a:lnTo>
                      <a:pt x="142" y="61"/>
                    </a:lnTo>
                    <a:lnTo>
                      <a:pt x="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8"/>
              <p:cNvSpPr/>
              <p:nvPr/>
            </p:nvSpPr>
            <p:spPr>
              <a:xfrm>
                <a:off x="4542044" y="3837002"/>
                <a:ext cx="38523" cy="64258"/>
              </a:xfrm>
              <a:custGeom>
                <a:rect b="b" l="l" r="r" t="t"/>
                <a:pathLst>
                  <a:path extrusionOk="0" h="1221" w="732">
                    <a:moveTo>
                      <a:pt x="122" y="1"/>
                    </a:moveTo>
                    <a:lnTo>
                      <a:pt x="0" y="62"/>
                    </a:lnTo>
                    <a:lnTo>
                      <a:pt x="366" y="692"/>
                    </a:lnTo>
                    <a:lnTo>
                      <a:pt x="529" y="997"/>
                    </a:lnTo>
                    <a:lnTo>
                      <a:pt x="610" y="1220"/>
                    </a:lnTo>
                    <a:lnTo>
                      <a:pt x="732" y="1180"/>
                    </a:lnTo>
                    <a:lnTo>
                      <a:pt x="691" y="1058"/>
                    </a:lnTo>
                    <a:lnTo>
                      <a:pt x="610" y="895"/>
                    </a:lnTo>
                    <a:lnTo>
                      <a:pt x="407" y="509"/>
                    </a:lnTo>
                    <a:lnTo>
                      <a:pt x="122" y="1"/>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8"/>
              <p:cNvSpPr/>
              <p:nvPr/>
            </p:nvSpPr>
            <p:spPr>
              <a:xfrm>
                <a:off x="4605145" y="3832739"/>
                <a:ext cx="31050" cy="70626"/>
              </a:xfrm>
              <a:custGeom>
                <a:rect b="b" l="l" r="r" t="t"/>
                <a:pathLst>
                  <a:path extrusionOk="0" h="1342" w="590">
                    <a:moveTo>
                      <a:pt x="122" y="0"/>
                    </a:moveTo>
                    <a:lnTo>
                      <a:pt x="0" y="82"/>
                    </a:lnTo>
                    <a:lnTo>
                      <a:pt x="82" y="224"/>
                    </a:lnTo>
                    <a:lnTo>
                      <a:pt x="244" y="549"/>
                    </a:lnTo>
                    <a:lnTo>
                      <a:pt x="326" y="752"/>
                    </a:lnTo>
                    <a:lnTo>
                      <a:pt x="407" y="956"/>
                    </a:lnTo>
                    <a:lnTo>
                      <a:pt x="448" y="1159"/>
                    </a:lnTo>
                    <a:lnTo>
                      <a:pt x="448" y="1322"/>
                    </a:lnTo>
                    <a:lnTo>
                      <a:pt x="569" y="1342"/>
                    </a:lnTo>
                    <a:lnTo>
                      <a:pt x="590" y="1261"/>
                    </a:lnTo>
                    <a:lnTo>
                      <a:pt x="569" y="1159"/>
                    </a:lnTo>
                    <a:lnTo>
                      <a:pt x="529" y="935"/>
                    </a:lnTo>
                    <a:lnTo>
                      <a:pt x="468" y="732"/>
                    </a:lnTo>
                    <a:lnTo>
                      <a:pt x="387" y="509"/>
                    </a:lnTo>
                    <a:lnTo>
                      <a:pt x="204" y="163"/>
                    </a:lnTo>
                    <a:lnTo>
                      <a:pt x="12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8"/>
              <p:cNvSpPr/>
              <p:nvPr/>
            </p:nvSpPr>
            <p:spPr>
              <a:xfrm>
                <a:off x="4559148" y="3961099"/>
                <a:ext cx="38576" cy="64206"/>
              </a:xfrm>
              <a:custGeom>
                <a:rect b="b" l="l" r="r" t="t"/>
                <a:pathLst>
                  <a:path extrusionOk="0" h="1220" w="733">
                    <a:moveTo>
                      <a:pt x="102" y="0"/>
                    </a:moveTo>
                    <a:lnTo>
                      <a:pt x="0" y="61"/>
                    </a:lnTo>
                    <a:lnTo>
                      <a:pt x="346" y="691"/>
                    </a:lnTo>
                    <a:lnTo>
                      <a:pt x="509" y="1017"/>
                    </a:lnTo>
                    <a:lnTo>
                      <a:pt x="610" y="1220"/>
                    </a:lnTo>
                    <a:lnTo>
                      <a:pt x="732" y="1179"/>
                    </a:lnTo>
                    <a:lnTo>
                      <a:pt x="691" y="1057"/>
                    </a:lnTo>
                    <a:lnTo>
                      <a:pt x="610" y="915"/>
                    </a:lnTo>
                    <a:lnTo>
                      <a:pt x="407" y="529"/>
                    </a:lnTo>
                    <a:lnTo>
                      <a:pt x="10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8"/>
              <p:cNvSpPr/>
              <p:nvPr/>
            </p:nvSpPr>
            <p:spPr>
              <a:xfrm>
                <a:off x="4622249" y="3957888"/>
                <a:ext cx="31103" cy="70626"/>
              </a:xfrm>
              <a:custGeom>
                <a:rect b="b" l="l" r="r" t="t"/>
                <a:pathLst>
                  <a:path extrusionOk="0" h="1342" w="591">
                    <a:moveTo>
                      <a:pt x="102" y="0"/>
                    </a:moveTo>
                    <a:lnTo>
                      <a:pt x="1" y="61"/>
                    </a:lnTo>
                    <a:lnTo>
                      <a:pt x="82" y="204"/>
                    </a:lnTo>
                    <a:lnTo>
                      <a:pt x="244" y="529"/>
                    </a:lnTo>
                    <a:lnTo>
                      <a:pt x="326" y="732"/>
                    </a:lnTo>
                    <a:lnTo>
                      <a:pt x="407" y="935"/>
                    </a:lnTo>
                    <a:lnTo>
                      <a:pt x="448" y="1139"/>
                    </a:lnTo>
                    <a:lnTo>
                      <a:pt x="448" y="1322"/>
                    </a:lnTo>
                    <a:lnTo>
                      <a:pt x="570" y="1342"/>
                    </a:lnTo>
                    <a:lnTo>
                      <a:pt x="590" y="1240"/>
                    </a:lnTo>
                    <a:lnTo>
                      <a:pt x="570" y="1139"/>
                    </a:lnTo>
                    <a:lnTo>
                      <a:pt x="529" y="935"/>
                    </a:lnTo>
                    <a:lnTo>
                      <a:pt x="468" y="712"/>
                    </a:lnTo>
                    <a:lnTo>
                      <a:pt x="387" y="509"/>
                    </a:lnTo>
                    <a:lnTo>
                      <a:pt x="204" y="163"/>
                    </a:lnTo>
                    <a:lnTo>
                      <a:pt x="10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3239187" y="3753587"/>
                <a:ext cx="1211959" cy="155146"/>
              </a:xfrm>
              <a:custGeom>
                <a:rect b="b" l="l" r="r" t="t"/>
                <a:pathLst>
                  <a:path extrusionOk="0" h="2948" w="23029">
                    <a:moveTo>
                      <a:pt x="102" y="0"/>
                    </a:moveTo>
                    <a:lnTo>
                      <a:pt x="0" y="82"/>
                    </a:lnTo>
                    <a:lnTo>
                      <a:pt x="82" y="143"/>
                    </a:lnTo>
                    <a:lnTo>
                      <a:pt x="265" y="285"/>
                    </a:lnTo>
                    <a:lnTo>
                      <a:pt x="630" y="468"/>
                    </a:lnTo>
                    <a:lnTo>
                      <a:pt x="874" y="590"/>
                    </a:lnTo>
                    <a:lnTo>
                      <a:pt x="1159" y="712"/>
                    </a:lnTo>
                    <a:lnTo>
                      <a:pt x="1504" y="834"/>
                    </a:lnTo>
                    <a:lnTo>
                      <a:pt x="1911" y="976"/>
                    </a:lnTo>
                    <a:lnTo>
                      <a:pt x="2378" y="1118"/>
                    </a:lnTo>
                    <a:lnTo>
                      <a:pt x="2907" y="1261"/>
                    </a:lnTo>
                    <a:lnTo>
                      <a:pt x="3496" y="1403"/>
                    </a:lnTo>
                    <a:lnTo>
                      <a:pt x="4167" y="1545"/>
                    </a:lnTo>
                    <a:lnTo>
                      <a:pt x="4899" y="1687"/>
                    </a:lnTo>
                    <a:lnTo>
                      <a:pt x="5732" y="1830"/>
                    </a:lnTo>
                    <a:lnTo>
                      <a:pt x="6809" y="1972"/>
                    </a:lnTo>
                    <a:lnTo>
                      <a:pt x="8008" y="2114"/>
                    </a:lnTo>
                    <a:lnTo>
                      <a:pt x="9309" y="2236"/>
                    </a:lnTo>
                    <a:lnTo>
                      <a:pt x="10671" y="2358"/>
                    </a:lnTo>
                    <a:lnTo>
                      <a:pt x="12094" y="2460"/>
                    </a:lnTo>
                    <a:lnTo>
                      <a:pt x="13537" y="2541"/>
                    </a:lnTo>
                    <a:lnTo>
                      <a:pt x="16342" y="2704"/>
                    </a:lnTo>
                    <a:lnTo>
                      <a:pt x="18923" y="2805"/>
                    </a:lnTo>
                    <a:lnTo>
                      <a:pt x="21037" y="2887"/>
                    </a:lnTo>
                    <a:lnTo>
                      <a:pt x="23029" y="2947"/>
                    </a:lnTo>
                    <a:lnTo>
                      <a:pt x="23029" y="2805"/>
                    </a:lnTo>
                    <a:lnTo>
                      <a:pt x="21037" y="2744"/>
                    </a:lnTo>
                    <a:lnTo>
                      <a:pt x="18923" y="2683"/>
                    </a:lnTo>
                    <a:lnTo>
                      <a:pt x="16362" y="2561"/>
                    </a:lnTo>
                    <a:lnTo>
                      <a:pt x="13537" y="2419"/>
                    </a:lnTo>
                    <a:lnTo>
                      <a:pt x="12114" y="2317"/>
                    </a:lnTo>
                    <a:lnTo>
                      <a:pt x="10691" y="2216"/>
                    </a:lnTo>
                    <a:lnTo>
                      <a:pt x="9329" y="2114"/>
                    </a:lnTo>
                    <a:lnTo>
                      <a:pt x="8029" y="1992"/>
                    </a:lnTo>
                    <a:lnTo>
                      <a:pt x="6830" y="1850"/>
                    </a:lnTo>
                    <a:lnTo>
                      <a:pt x="5752" y="1708"/>
                    </a:lnTo>
                    <a:lnTo>
                      <a:pt x="4939" y="1565"/>
                    </a:lnTo>
                    <a:lnTo>
                      <a:pt x="4208" y="1423"/>
                    </a:lnTo>
                    <a:lnTo>
                      <a:pt x="3537" y="1281"/>
                    </a:lnTo>
                    <a:lnTo>
                      <a:pt x="2947" y="1139"/>
                    </a:lnTo>
                    <a:lnTo>
                      <a:pt x="2419" y="996"/>
                    </a:lnTo>
                    <a:lnTo>
                      <a:pt x="1972" y="854"/>
                    </a:lnTo>
                    <a:lnTo>
                      <a:pt x="1565" y="712"/>
                    </a:lnTo>
                    <a:lnTo>
                      <a:pt x="1220" y="590"/>
                    </a:lnTo>
                    <a:lnTo>
                      <a:pt x="691" y="346"/>
                    </a:lnTo>
                    <a:lnTo>
                      <a:pt x="346" y="163"/>
                    </a:lnTo>
                    <a:lnTo>
                      <a:pt x="163" y="41"/>
                    </a:lnTo>
                    <a:lnTo>
                      <a:pt x="10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1899964" y="3472239"/>
                <a:ext cx="410810" cy="34313"/>
              </a:xfrm>
              <a:custGeom>
                <a:rect b="b" l="l" r="r" t="t"/>
                <a:pathLst>
                  <a:path extrusionOk="0" h="652" w="7806">
                    <a:moveTo>
                      <a:pt x="3618" y="1"/>
                    </a:moveTo>
                    <a:lnTo>
                      <a:pt x="2988" y="21"/>
                    </a:lnTo>
                    <a:lnTo>
                      <a:pt x="1830" y="62"/>
                    </a:lnTo>
                    <a:lnTo>
                      <a:pt x="895" y="123"/>
                    </a:lnTo>
                    <a:lnTo>
                      <a:pt x="0" y="204"/>
                    </a:lnTo>
                    <a:lnTo>
                      <a:pt x="21" y="346"/>
                    </a:lnTo>
                    <a:lnTo>
                      <a:pt x="895" y="265"/>
                    </a:lnTo>
                    <a:lnTo>
                      <a:pt x="1830" y="184"/>
                    </a:lnTo>
                    <a:lnTo>
                      <a:pt x="2988" y="143"/>
                    </a:lnTo>
                    <a:lnTo>
                      <a:pt x="4228" y="143"/>
                    </a:lnTo>
                    <a:lnTo>
                      <a:pt x="4878" y="163"/>
                    </a:lnTo>
                    <a:lnTo>
                      <a:pt x="5508" y="204"/>
                    </a:lnTo>
                    <a:lnTo>
                      <a:pt x="6138" y="265"/>
                    </a:lnTo>
                    <a:lnTo>
                      <a:pt x="6728" y="367"/>
                    </a:lnTo>
                    <a:lnTo>
                      <a:pt x="7277" y="489"/>
                    </a:lnTo>
                    <a:lnTo>
                      <a:pt x="7521" y="570"/>
                    </a:lnTo>
                    <a:lnTo>
                      <a:pt x="7764" y="651"/>
                    </a:lnTo>
                    <a:lnTo>
                      <a:pt x="7805" y="529"/>
                    </a:lnTo>
                    <a:lnTo>
                      <a:pt x="7561" y="448"/>
                    </a:lnTo>
                    <a:lnTo>
                      <a:pt x="7317" y="367"/>
                    </a:lnTo>
                    <a:lnTo>
                      <a:pt x="6748" y="245"/>
                    </a:lnTo>
                    <a:lnTo>
                      <a:pt x="6159" y="143"/>
                    </a:lnTo>
                    <a:lnTo>
                      <a:pt x="5529" y="82"/>
                    </a:lnTo>
                    <a:lnTo>
                      <a:pt x="4899" y="42"/>
                    </a:lnTo>
                    <a:lnTo>
                      <a:pt x="424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2339565" y="3241203"/>
                <a:ext cx="209721" cy="211878"/>
              </a:xfrm>
              <a:custGeom>
                <a:rect b="b" l="l" r="r" t="t"/>
                <a:pathLst>
                  <a:path extrusionOk="0" h="4026" w="3985">
                    <a:moveTo>
                      <a:pt x="3903" y="1"/>
                    </a:moveTo>
                    <a:lnTo>
                      <a:pt x="3761" y="82"/>
                    </a:lnTo>
                    <a:lnTo>
                      <a:pt x="3416" y="306"/>
                    </a:lnTo>
                    <a:lnTo>
                      <a:pt x="2887" y="671"/>
                    </a:lnTo>
                    <a:lnTo>
                      <a:pt x="2582" y="895"/>
                    </a:lnTo>
                    <a:lnTo>
                      <a:pt x="2257" y="1139"/>
                    </a:lnTo>
                    <a:lnTo>
                      <a:pt x="1932" y="1423"/>
                    </a:lnTo>
                    <a:lnTo>
                      <a:pt x="1607" y="1728"/>
                    </a:lnTo>
                    <a:lnTo>
                      <a:pt x="1281" y="2053"/>
                    </a:lnTo>
                    <a:lnTo>
                      <a:pt x="977" y="2399"/>
                    </a:lnTo>
                    <a:lnTo>
                      <a:pt x="672" y="2765"/>
                    </a:lnTo>
                    <a:lnTo>
                      <a:pt x="407" y="3151"/>
                    </a:lnTo>
                    <a:lnTo>
                      <a:pt x="184" y="3558"/>
                    </a:lnTo>
                    <a:lnTo>
                      <a:pt x="82" y="3781"/>
                    </a:lnTo>
                    <a:lnTo>
                      <a:pt x="1" y="3984"/>
                    </a:lnTo>
                    <a:lnTo>
                      <a:pt x="123" y="4025"/>
                    </a:lnTo>
                    <a:lnTo>
                      <a:pt x="204" y="3822"/>
                    </a:lnTo>
                    <a:lnTo>
                      <a:pt x="306" y="3619"/>
                    </a:lnTo>
                    <a:lnTo>
                      <a:pt x="529" y="3212"/>
                    </a:lnTo>
                    <a:lnTo>
                      <a:pt x="794" y="2846"/>
                    </a:lnTo>
                    <a:lnTo>
                      <a:pt x="1078" y="2480"/>
                    </a:lnTo>
                    <a:lnTo>
                      <a:pt x="1383" y="2135"/>
                    </a:lnTo>
                    <a:lnTo>
                      <a:pt x="1708" y="1810"/>
                    </a:lnTo>
                    <a:lnTo>
                      <a:pt x="2033" y="1505"/>
                    </a:lnTo>
                    <a:lnTo>
                      <a:pt x="2359" y="1240"/>
                    </a:lnTo>
                    <a:lnTo>
                      <a:pt x="2663" y="997"/>
                    </a:lnTo>
                    <a:lnTo>
                      <a:pt x="2968" y="773"/>
                    </a:lnTo>
                    <a:lnTo>
                      <a:pt x="3476" y="427"/>
                    </a:lnTo>
                    <a:lnTo>
                      <a:pt x="3842" y="204"/>
                    </a:lnTo>
                    <a:lnTo>
                      <a:pt x="3985" y="123"/>
                    </a:lnTo>
                    <a:lnTo>
                      <a:pt x="390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8"/>
              <p:cNvSpPr/>
              <p:nvPr/>
            </p:nvSpPr>
            <p:spPr>
              <a:xfrm>
                <a:off x="2283990" y="3531077"/>
                <a:ext cx="182933" cy="488909"/>
              </a:xfrm>
              <a:custGeom>
                <a:rect b="b" l="l" r="r" t="t"/>
                <a:pathLst>
                  <a:path extrusionOk="0" h="9290" w="3476">
                    <a:moveTo>
                      <a:pt x="142" y="1"/>
                    </a:moveTo>
                    <a:lnTo>
                      <a:pt x="0" y="41"/>
                    </a:lnTo>
                    <a:lnTo>
                      <a:pt x="508" y="1484"/>
                    </a:lnTo>
                    <a:lnTo>
                      <a:pt x="1626" y="4635"/>
                    </a:lnTo>
                    <a:lnTo>
                      <a:pt x="2581" y="7297"/>
                    </a:lnTo>
                    <a:lnTo>
                      <a:pt x="3110" y="8680"/>
                    </a:lnTo>
                    <a:lnTo>
                      <a:pt x="3272" y="9005"/>
                    </a:lnTo>
                    <a:lnTo>
                      <a:pt x="3354" y="9188"/>
                    </a:lnTo>
                    <a:lnTo>
                      <a:pt x="3415" y="9269"/>
                    </a:lnTo>
                    <a:lnTo>
                      <a:pt x="3435" y="9289"/>
                    </a:lnTo>
                    <a:lnTo>
                      <a:pt x="3435" y="9188"/>
                    </a:lnTo>
                    <a:lnTo>
                      <a:pt x="3476" y="9167"/>
                    </a:lnTo>
                    <a:lnTo>
                      <a:pt x="3435" y="9066"/>
                    </a:lnTo>
                    <a:lnTo>
                      <a:pt x="3333" y="8862"/>
                    </a:lnTo>
                    <a:lnTo>
                      <a:pt x="3049" y="8151"/>
                    </a:lnTo>
                    <a:lnTo>
                      <a:pt x="2195" y="5834"/>
                    </a:lnTo>
                    <a:lnTo>
                      <a:pt x="1159" y="2907"/>
                    </a:lnTo>
                    <a:lnTo>
                      <a:pt x="14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8"/>
              <p:cNvSpPr/>
              <p:nvPr/>
            </p:nvSpPr>
            <p:spPr>
              <a:xfrm>
                <a:off x="2353512" y="3489396"/>
                <a:ext cx="190406" cy="507066"/>
              </a:xfrm>
              <a:custGeom>
                <a:rect b="b" l="l" r="r" t="t"/>
                <a:pathLst>
                  <a:path extrusionOk="0" h="9635" w="3618">
                    <a:moveTo>
                      <a:pt x="122" y="0"/>
                    </a:moveTo>
                    <a:lnTo>
                      <a:pt x="0" y="41"/>
                    </a:lnTo>
                    <a:lnTo>
                      <a:pt x="1606" y="4451"/>
                    </a:lnTo>
                    <a:lnTo>
                      <a:pt x="3476" y="9634"/>
                    </a:lnTo>
                    <a:lnTo>
                      <a:pt x="3618" y="9593"/>
                    </a:lnTo>
                    <a:lnTo>
                      <a:pt x="1728" y="4411"/>
                    </a:lnTo>
                    <a:lnTo>
                      <a:pt x="12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8"/>
              <p:cNvSpPr/>
              <p:nvPr/>
            </p:nvSpPr>
            <p:spPr>
              <a:xfrm>
                <a:off x="892350" y="3615597"/>
                <a:ext cx="2357554" cy="759520"/>
              </a:xfrm>
              <a:custGeom>
                <a:rect b="b" l="l" r="r" t="t"/>
                <a:pathLst>
                  <a:path extrusionOk="0" h="14432" w="44797">
                    <a:moveTo>
                      <a:pt x="28110" y="0"/>
                    </a:moveTo>
                    <a:lnTo>
                      <a:pt x="27520" y="21"/>
                    </a:lnTo>
                    <a:lnTo>
                      <a:pt x="26951" y="41"/>
                    </a:lnTo>
                    <a:lnTo>
                      <a:pt x="26382" y="82"/>
                    </a:lnTo>
                    <a:lnTo>
                      <a:pt x="25833" y="143"/>
                    </a:lnTo>
                    <a:lnTo>
                      <a:pt x="25284" y="224"/>
                    </a:lnTo>
                    <a:lnTo>
                      <a:pt x="24756" y="305"/>
                    </a:lnTo>
                    <a:lnTo>
                      <a:pt x="24228" y="407"/>
                    </a:lnTo>
                    <a:lnTo>
                      <a:pt x="23699" y="529"/>
                    </a:lnTo>
                    <a:lnTo>
                      <a:pt x="23191" y="651"/>
                    </a:lnTo>
                    <a:lnTo>
                      <a:pt x="22703" y="773"/>
                    </a:lnTo>
                    <a:lnTo>
                      <a:pt x="21728" y="1078"/>
                    </a:lnTo>
                    <a:lnTo>
                      <a:pt x="20772" y="1423"/>
                    </a:lnTo>
                    <a:lnTo>
                      <a:pt x="19858" y="1789"/>
                    </a:lnTo>
                    <a:lnTo>
                      <a:pt x="18963" y="2175"/>
                    </a:lnTo>
                    <a:lnTo>
                      <a:pt x="18110" y="2582"/>
                    </a:lnTo>
                    <a:lnTo>
                      <a:pt x="17256" y="3009"/>
                    </a:lnTo>
                    <a:lnTo>
                      <a:pt x="16443" y="3435"/>
                    </a:lnTo>
                    <a:lnTo>
                      <a:pt x="14837" y="4289"/>
                    </a:lnTo>
                    <a:lnTo>
                      <a:pt x="13293" y="5122"/>
                    </a:lnTo>
                    <a:lnTo>
                      <a:pt x="12541" y="5509"/>
                    </a:lnTo>
                    <a:lnTo>
                      <a:pt x="11789" y="5874"/>
                    </a:lnTo>
                    <a:lnTo>
                      <a:pt x="11037" y="6200"/>
                    </a:lnTo>
                    <a:lnTo>
                      <a:pt x="10305" y="6504"/>
                    </a:lnTo>
                    <a:lnTo>
                      <a:pt x="9573" y="6769"/>
                    </a:lnTo>
                    <a:lnTo>
                      <a:pt x="8821" y="6972"/>
                    </a:lnTo>
                    <a:lnTo>
                      <a:pt x="8455" y="7053"/>
                    </a:lnTo>
                    <a:lnTo>
                      <a:pt x="8069" y="7135"/>
                    </a:lnTo>
                    <a:lnTo>
                      <a:pt x="7703" y="7195"/>
                    </a:lnTo>
                    <a:lnTo>
                      <a:pt x="7337" y="7236"/>
                    </a:lnTo>
                    <a:lnTo>
                      <a:pt x="6951" y="7256"/>
                    </a:lnTo>
                    <a:lnTo>
                      <a:pt x="6565" y="7277"/>
                    </a:lnTo>
                    <a:lnTo>
                      <a:pt x="6199" y="7277"/>
                    </a:lnTo>
                    <a:lnTo>
                      <a:pt x="5813" y="7256"/>
                    </a:lnTo>
                    <a:lnTo>
                      <a:pt x="5427" y="7195"/>
                    </a:lnTo>
                    <a:lnTo>
                      <a:pt x="5020" y="7155"/>
                    </a:lnTo>
                    <a:lnTo>
                      <a:pt x="4634" y="7074"/>
                    </a:lnTo>
                    <a:lnTo>
                      <a:pt x="4228" y="6972"/>
                    </a:lnTo>
                    <a:lnTo>
                      <a:pt x="3842" y="6850"/>
                    </a:lnTo>
                    <a:lnTo>
                      <a:pt x="3435" y="6708"/>
                    </a:lnTo>
                    <a:lnTo>
                      <a:pt x="3008" y="6525"/>
                    </a:lnTo>
                    <a:lnTo>
                      <a:pt x="2602" y="6342"/>
                    </a:lnTo>
                    <a:lnTo>
                      <a:pt x="2175" y="6139"/>
                    </a:lnTo>
                    <a:lnTo>
                      <a:pt x="1748" y="5895"/>
                    </a:lnTo>
                    <a:lnTo>
                      <a:pt x="1321" y="5630"/>
                    </a:lnTo>
                    <a:lnTo>
                      <a:pt x="894" y="5346"/>
                    </a:lnTo>
                    <a:lnTo>
                      <a:pt x="793" y="5610"/>
                    </a:lnTo>
                    <a:lnTo>
                      <a:pt x="671" y="5915"/>
                    </a:lnTo>
                    <a:lnTo>
                      <a:pt x="549" y="6342"/>
                    </a:lnTo>
                    <a:lnTo>
                      <a:pt x="407" y="6830"/>
                    </a:lnTo>
                    <a:lnTo>
                      <a:pt x="264" y="7419"/>
                    </a:lnTo>
                    <a:lnTo>
                      <a:pt x="163" y="8049"/>
                    </a:lnTo>
                    <a:lnTo>
                      <a:pt x="61" y="8740"/>
                    </a:lnTo>
                    <a:lnTo>
                      <a:pt x="20" y="9106"/>
                    </a:lnTo>
                    <a:lnTo>
                      <a:pt x="0" y="9472"/>
                    </a:lnTo>
                    <a:lnTo>
                      <a:pt x="0" y="9838"/>
                    </a:lnTo>
                    <a:lnTo>
                      <a:pt x="0" y="10224"/>
                    </a:lnTo>
                    <a:lnTo>
                      <a:pt x="41" y="10590"/>
                    </a:lnTo>
                    <a:lnTo>
                      <a:pt x="81" y="10976"/>
                    </a:lnTo>
                    <a:lnTo>
                      <a:pt x="142" y="11342"/>
                    </a:lnTo>
                    <a:lnTo>
                      <a:pt x="224" y="11728"/>
                    </a:lnTo>
                    <a:lnTo>
                      <a:pt x="325" y="12094"/>
                    </a:lnTo>
                    <a:lnTo>
                      <a:pt x="447" y="12460"/>
                    </a:lnTo>
                    <a:lnTo>
                      <a:pt x="590" y="12805"/>
                    </a:lnTo>
                    <a:lnTo>
                      <a:pt x="772" y="13171"/>
                    </a:lnTo>
                    <a:lnTo>
                      <a:pt x="996" y="13496"/>
                    </a:lnTo>
                    <a:lnTo>
                      <a:pt x="1220" y="13821"/>
                    </a:lnTo>
                    <a:lnTo>
                      <a:pt x="1504" y="14126"/>
                    </a:lnTo>
                    <a:lnTo>
                      <a:pt x="1809" y="14431"/>
                    </a:lnTo>
                    <a:lnTo>
                      <a:pt x="44797" y="14431"/>
                    </a:lnTo>
                    <a:lnTo>
                      <a:pt x="44756" y="14269"/>
                    </a:lnTo>
                    <a:lnTo>
                      <a:pt x="44593" y="13801"/>
                    </a:lnTo>
                    <a:lnTo>
                      <a:pt x="44329" y="13090"/>
                    </a:lnTo>
                    <a:lnTo>
                      <a:pt x="43963" y="12155"/>
                    </a:lnTo>
                    <a:lnTo>
                      <a:pt x="43719" y="11626"/>
                    </a:lnTo>
                    <a:lnTo>
                      <a:pt x="43455" y="11057"/>
                    </a:lnTo>
                    <a:lnTo>
                      <a:pt x="43171" y="10468"/>
                    </a:lnTo>
                    <a:lnTo>
                      <a:pt x="42825" y="9838"/>
                    </a:lnTo>
                    <a:lnTo>
                      <a:pt x="42459" y="9187"/>
                    </a:lnTo>
                    <a:lnTo>
                      <a:pt x="42073" y="8537"/>
                    </a:lnTo>
                    <a:lnTo>
                      <a:pt x="41646" y="7846"/>
                    </a:lnTo>
                    <a:lnTo>
                      <a:pt x="41158" y="7175"/>
                    </a:lnTo>
                    <a:lnTo>
                      <a:pt x="40671" y="6504"/>
                    </a:lnTo>
                    <a:lnTo>
                      <a:pt x="40122" y="5834"/>
                    </a:lnTo>
                    <a:lnTo>
                      <a:pt x="39532" y="5163"/>
                    </a:lnTo>
                    <a:lnTo>
                      <a:pt x="38923" y="4513"/>
                    </a:lnTo>
                    <a:lnTo>
                      <a:pt x="38252" y="3903"/>
                    </a:lnTo>
                    <a:lnTo>
                      <a:pt x="37906" y="3598"/>
                    </a:lnTo>
                    <a:lnTo>
                      <a:pt x="37540" y="3293"/>
                    </a:lnTo>
                    <a:lnTo>
                      <a:pt x="37175" y="3009"/>
                    </a:lnTo>
                    <a:lnTo>
                      <a:pt x="36809" y="2744"/>
                    </a:lnTo>
                    <a:lnTo>
                      <a:pt x="36423" y="2480"/>
                    </a:lnTo>
                    <a:lnTo>
                      <a:pt x="36016" y="2216"/>
                    </a:lnTo>
                    <a:lnTo>
                      <a:pt x="35610" y="1972"/>
                    </a:lnTo>
                    <a:lnTo>
                      <a:pt x="35183" y="1728"/>
                    </a:lnTo>
                    <a:lnTo>
                      <a:pt x="34756" y="1504"/>
                    </a:lnTo>
                    <a:lnTo>
                      <a:pt x="34309" y="1301"/>
                    </a:lnTo>
                    <a:lnTo>
                      <a:pt x="33862" y="1098"/>
                    </a:lnTo>
                    <a:lnTo>
                      <a:pt x="33394" y="915"/>
                    </a:lnTo>
                    <a:lnTo>
                      <a:pt x="32927" y="752"/>
                    </a:lnTo>
                    <a:lnTo>
                      <a:pt x="32439" y="590"/>
                    </a:lnTo>
                    <a:lnTo>
                      <a:pt x="31931" y="448"/>
                    </a:lnTo>
                    <a:lnTo>
                      <a:pt x="31423" y="326"/>
                    </a:lnTo>
                    <a:lnTo>
                      <a:pt x="30894" y="224"/>
                    </a:lnTo>
                    <a:lnTo>
                      <a:pt x="30366" y="143"/>
                    </a:lnTo>
                    <a:lnTo>
                      <a:pt x="29817" y="82"/>
                    </a:lnTo>
                    <a:lnTo>
                      <a:pt x="29248" y="41"/>
                    </a:lnTo>
                    <a:lnTo>
                      <a:pt x="286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8"/>
              <p:cNvSpPr/>
              <p:nvPr/>
            </p:nvSpPr>
            <p:spPr>
              <a:xfrm>
                <a:off x="3071252" y="3615597"/>
                <a:ext cx="2357554" cy="759520"/>
              </a:xfrm>
              <a:custGeom>
                <a:rect b="b" l="l" r="r" t="t"/>
                <a:pathLst>
                  <a:path extrusionOk="0" h="14432" w="44797">
                    <a:moveTo>
                      <a:pt x="16098" y="0"/>
                    </a:moveTo>
                    <a:lnTo>
                      <a:pt x="15529" y="41"/>
                    </a:lnTo>
                    <a:lnTo>
                      <a:pt x="14980" y="82"/>
                    </a:lnTo>
                    <a:lnTo>
                      <a:pt x="14431" y="143"/>
                    </a:lnTo>
                    <a:lnTo>
                      <a:pt x="13882" y="224"/>
                    </a:lnTo>
                    <a:lnTo>
                      <a:pt x="13374" y="326"/>
                    </a:lnTo>
                    <a:lnTo>
                      <a:pt x="12846" y="448"/>
                    </a:lnTo>
                    <a:lnTo>
                      <a:pt x="12358" y="590"/>
                    </a:lnTo>
                    <a:lnTo>
                      <a:pt x="11870" y="752"/>
                    </a:lnTo>
                    <a:lnTo>
                      <a:pt x="11382" y="915"/>
                    </a:lnTo>
                    <a:lnTo>
                      <a:pt x="10935" y="1098"/>
                    </a:lnTo>
                    <a:lnTo>
                      <a:pt x="10468" y="1301"/>
                    </a:lnTo>
                    <a:lnTo>
                      <a:pt x="10041" y="1504"/>
                    </a:lnTo>
                    <a:lnTo>
                      <a:pt x="9594" y="1728"/>
                    </a:lnTo>
                    <a:lnTo>
                      <a:pt x="9187" y="1972"/>
                    </a:lnTo>
                    <a:lnTo>
                      <a:pt x="8760" y="2216"/>
                    </a:lnTo>
                    <a:lnTo>
                      <a:pt x="8374" y="2480"/>
                    </a:lnTo>
                    <a:lnTo>
                      <a:pt x="7988" y="2744"/>
                    </a:lnTo>
                    <a:lnTo>
                      <a:pt x="7602" y="3009"/>
                    </a:lnTo>
                    <a:lnTo>
                      <a:pt x="7236" y="3293"/>
                    </a:lnTo>
                    <a:lnTo>
                      <a:pt x="6890" y="3598"/>
                    </a:lnTo>
                    <a:lnTo>
                      <a:pt x="6545" y="3903"/>
                    </a:lnTo>
                    <a:lnTo>
                      <a:pt x="5874" y="4513"/>
                    </a:lnTo>
                    <a:lnTo>
                      <a:pt x="5244" y="5163"/>
                    </a:lnTo>
                    <a:lnTo>
                      <a:pt x="4675" y="5834"/>
                    </a:lnTo>
                    <a:lnTo>
                      <a:pt x="4126" y="6504"/>
                    </a:lnTo>
                    <a:lnTo>
                      <a:pt x="3618" y="7175"/>
                    </a:lnTo>
                    <a:lnTo>
                      <a:pt x="3151" y="7846"/>
                    </a:lnTo>
                    <a:lnTo>
                      <a:pt x="2724" y="8537"/>
                    </a:lnTo>
                    <a:lnTo>
                      <a:pt x="2317" y="9187"/>
                    </a:lnTo>
                    <a:lnTo>
                      <a:pt x="1951" y="9838"/>
                    </a:lnTo>
                    <a:lnTo>
                      <a:pt x="1626" y="10468"/>
                    </a:lnTo>
                    <a:lnTo>
                      <a:pt x="1321" y="11057"/>
                    </a:lnTo>
                    <a:lnTo>
                      <a:pt x="1057" y="11626"/>
                    </a:lnTo>
                    <a:lnTo>
                      <a:pt x="834" y="12155"/>
                    </a:lnTo>
                    <a:lnTo>
                      <a:pt x="447" y="13090"/>
                    </a:lnTo>
                    <a:lnTo>
                      <a:pt x="183" y="13801"/>
                    </a:lnTo>
                    <a:lnTo>
                      <a:pt x="41" y="14269"/>
                    </a:lnTo>
                    <a:lnTo>
                      <a:pt x="0" y="14431"/>
                    </a:lnTo>
                    <a:lnTo>
                      <a:pt x="42988" y="14431"/>
                    </a:lnTo>
                    <a:lnTo>
                      <a:pt x="43293" y="14126"/>
                    </a:lnTo>
                    <a:lnTo>
                      <a:pt x="43557" y="13821"/>
                    </a:lnTo>
                    <a:lnTo>
                      <a:pt x="43801" y="13496"/>
                    </a:lnTo>
                    <a:lnTo>
                      <a:pt x="44004" y="13171"/>
                    </a:lnTo>
                    <a:lnTo>
                      <a:pt x="44187" y="12805"/>
                    </a:lnTo>
                    <a:lnTo>
                      <a:pt x="44350" y="12460"/>
                    </a:lnTo>
                    <a:lnTo>
                      <a:pt x="44471" y="12094"/>
                    </a:lnTo>
                    <a:lnTo>
                      <a:pt x="44573" y="11728"/>
                    </a:lnTo>
                    <a:lnTo>
                      <a:pt x="44654" y="11342"/>
                    </a:lnTo>
                    <a:lnTo>
                      <a:pt x="44715" y="10976"/>
                    </a:lnTo>
                    <a:lnTo>
                      <a:pt x="44756" y="10590"/>
                    </a:lnTo>
                    <a:lnTo>
                      <a:pt x="44776" y="10224"/>
                    </a:lnTo>
                    <a:lnTo>
                      <a:pt x="44797" y="9838"/>
                    </a:lnTo>
                    <a:lnTo>
                      <a:pt x="44776" y="9472"/>
                    </a:lnTo>
                    <a:lnTo>
                      <a:pt x="44756" y="9106"/>
                    </a:lnTo>
                    <a:lnTo>
                      <a:pt x="44736" y="8740"/>
                    </a:lnTo>
                    <a:lnTo>
                      <a:pt x="44634" y="8049"/>
                    </a:lnTo>
                    <a:lnTo>
                      <a:pt x="44512" y="7419"/>
                    </a:lnTo>
                    <a:lnTo>
                      <a:pt x="44370" y="6830"/>
                    </a:lnTo>
                    <a:lnTo>
                      <a:pt x="44248" y="6342"/>
                    </a:lnTo>
                    <a:lnTo>
                      <a:pt x="44106" y="5915"/>
                    </a:lnTo>
                    <a:lnTo>
                      <a:pt x="44004" y="5610"/>
                    </a:lnTo>
                    <a:lnTo>
                      <a:pt x="43902" y="5346"/>
                    </a:lnTo>
                    <a:lnTo>
                      <a:pt x="43455" y="5630"/>
                    </a:lnTo>
                    <a:lnTo>
                      <a:pt x="43028" y="5895"/>
                    </a:lnTo>
                    <a:lnTo>
                      <a:pt x="42602" y="6139"/>
                    </a:lnTo>
                    <a:lnTo>
                      <a:pt x="42195" y="6342"/>
                    </a:lnTo>
                    <a:lnTo>
                      <a:pt x="41768" y="6525"/>
                    </a:lnTo>
                    <a:lnTo>
                      <a:pt x="41362" y="6708"/>
                    </a:lnTo>
                    <a:lnTo>
                      <a:pt x="40955" y="6850"/>
                    </a:lnTo>
                    <a:lnTo>
                      <a:pt x="40549" y="6972"/>
                    </a:lnTo>
                    <a:lnTo>
                      <a:pt x="40163" y="7074"/>
                    </a:lnTo>
                    <a:lnTo>
                      <a:pt x="39756" y="7155"/>
                    </a:lnTo>
                    <a:lnTo>
                      <a:pt x="39370" y="7195"/>
                    </a:lnTo>
                    <a:lnTo>
                      <a:pt x="38984" y="7256"/>
                    </a:lnTo>
                    <a:lnTo>
                      <a:pt x="38598" y="7277"/>
                    </a:lnTo>
                    <a:lnTo>
                      <a:pt x="38211" y="7277"/>
                    </a:lnTo>
                    <a:lnTo>
                      <a:pt x="37846" y="7256"/>
                    </a:lnTo>
                    <a:lnTo>
                      <a:pt x="37459" y="7236"/>
                    </a:lnTo>
                    <a:lnTo>
                      <a:pt x="37093" y="7195"/>
                    </a:lnTo>
                    <a:lnTo>
                      <a:pt x="36707" y="7135"/>
                    </a:lnTo>
                    <a:lnTo>
                      <a:pt x="36341" y="7053"/>
                    </a:lnTo>
                    <a:lnTo>
                      <a:pt x="35955" y="6972"/>
                    </a:lnTo>
                    <a:lnTo>
                      <a:pt x="35224" y="6769"/>
                    </a:lnTo>
                    <a:lnTo>
                      <a:pt x="34492" y="6504"/>
                    </a:lnTo>
                    <a:lnTo>
                      <a:pt x="33740" y="6200"/>
                    </a:lnTo>
                    <a:lnTo>
                      <a:pt x="33008" y="5874"/>
                    </a:lnTo>
                    <a:lnTo>
                      <a:pt x="32256" y="5509"/>
                    </a:lnTo>
                    <a:lnTo>
                      <a:pt x="31484" y="5122"/>
                    </a:lnTo>
                    <a:lnTo>
                      <a:pt x="29939" y="4289"/>
                    </a:lnTo>
                    <a:lnTo>
                      <a:pt x="28354" y="3435"/>
                    </a:lnTo>
                    <a:lnTo>
                      <a:pt x="27520" y="3009"/>
                    </a:lnTo>
                    <a:lnTo>
                      <a:pt x="26687" y="2582"/>
                    </a:lnTo>
                    <a:lnTo>
                      <a:pt x="25813" y="2175"/>
                    </a:lnTo>
                    <a:lnTo>
                      <a:pt x="24919" y="1789"/>
                    </a:lnTo>
                    <a:lnTo>
                      <a:pt x="24004" y="1423"/>
                    </a:lnTo>
                    <a:lnTo>
                      <a:pt x="23069" y="1078"/>
                    </a:lnTo>
                    <a:lnTo>
                      <a:pt x="22094" y="773"/>
                    </a:lnTo>
                    <a:lnTo>
                      <a:pt x="21585" y="651"/>
                    </a:lnTo>
                    <a:lnTo>
                      <a:pt x="21077" y="529"/>
                    </a:lnTo>
                    <a:lnTo>
                      <a:pt x="20569" y="407"/>
                    </a:lnTo>
                    <a:lnTo>
                      <a:pt x="20041" y="305"/>
                    </a:lnTo>
                    <a:lnTo>
                      <a:pt x="19512" y="224"/>
                    </a:lnTo>
                    <a:lnTo>
                      <a:pt x="18964" y="143"/>
                    </a:lnTo>
                    <a:lnTo>
                      <a:pt x="18415" y="82"/>
                    </a:lnTo>
                    <a:lnTo>
                      <a:pt x="17846" y="41"/>
                    </a:lnTo>
                    <a:lnTo>
                      <a:pt x="17277" y="21"/>
                    </a:lnTo>
                    <a:lnTo>
                      <a:pt x="166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987554" y="4375069"/>
                <a:ext cx="4380292" cy="228930"/>
              </a:xfrm>
              <a:custGeom>
                <a:rect b="b" l="l" r="r" t="t"/>
                <a:pathLst>
                  <a:path extrusionOk="0" h="4350" w="83232">
                    <a:moveTo>
                      <a:pt x="0" y="0"/>
                    </a:moveTo>
                    <a:lnTo>
                      <a:pt x="0" y="4350"/>
                    </a:lnTo>
                    <a:lnTo>
                      <a:pt x="83231" y="4350"/>
                    </a:lnTo>
                    <a:lnTo>
                      <a:pt x="832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8"/>
              <p:cNvSpPr/>
              <p:nvPr/>
            </p:nvSpPr>
            <p:spPr>
              <a:xfrm>
                <a:off x="913717" y="3777112"/>
                <a:ext cx="2208881" cy="599059"/>
              </a:xfrm>
              <a:custGeom>
                <a:rect b="b" l="l" r="r" t="t"/>
                <a:pathLst>
                  <a:path extrusionOk="0" h="11383" w="41972">
                    <a:moveTo>
                      <a:pt x="29919" y="1"/>
                    </a:moveTo>
                    <a:lnTo>
                      <a:pt x="29553" y="21"/>
                    </a:lnTo>
                    <a:lnTo>
                      <a:pt x="28801" y="61"/>
                    </a:lnTo>
                    <a:lnTo>
                      <a:pt x="28029" y="183"/>
                    </a:lnTo>
                    <a:lnTo>
                      <a:pt x="27236" y="326"/>
                    </a:lnTo>
                    <a:lnTo>
                      <a:pt x="26423" y="509"/>
                    </a:lnTo>
                    <a:lnTo>
                      <a:pt x="25590" y="753"/>
                    </a:lnTo>
                    <a:lnTo>
                      <a:pt x="24736" y="1017"/>
                    </a:lnTo>
                    <a:lnTo>
                      <a:pt x="23842" y="1322"/>
                    </a:lnTo>
                    <a:lnTo>
                      <a:pt x="22927" y="1647"/>
                    </a:lnTo>
                    <a:lnTo>
                      <a:pt x="21972" y="2013"/>
                    </a:lnTo>
                    <a:lnTo>
                      <a:pt x="19980" y="2805"/>
                    </a:lnTo>
                    <a:lnTo>
                      <a:pt x="17846" y="3679"/>
                    </a:lnTo>
                    <a:lnTo>
                      <a:pt x="15671" y="4574"/>
                    </a:lnTo>
                    <a:lnTo>
                      <a:pt x="13374" y="5509"/>
                    </a:lnTo>
                    <a:lnTo>
                      <a:pt x="12013" y="6017"/>
                    </a:lnTo>
                    <a:lnTo>
                      <a:pt x="10753" y="6464"/>
                    </a:lnTo>
                    <a:lnTo>
                      <a:pt x="9574" y="6809"/>
                    </a:lnTo>
                    <a:lnTo>
                      <a:pt x="8496" y="7094"/>
                    </a:lnTo>
                    <a:lnTo>
                      <a:pt x="7501" y="7318"/>
                    </a:lnTo>
                    <a:lnTo>
                      <a:pt x="6586" y="7480"/>
                    </a:lnTo>
                    <a:lnTo>
                      <a:pt x="5753" y="7582"/>
                    </a:lnTo>
                    <a:lnTo>
                      <a:pt x="5001" y="7622"/>
                    </a:lnTo>
                    <a:lnTo>
                      <a:pt x="4330" y="7622"/>
                    </a:lnTo>
                    <a:lnTo>
                      <a:pt x="3720" y="7582"/>
                    </a:lnTo>
                    <a:lnTo>
                      <a:pt x="3171" y="7500"/>
                    </a:lnTo>
                    <a:lnTo>
                      <a:pt x="2684" y="7378"/>
                    </a:lnTo>
                    <a:lnTo>
                      <a:pt x="2257" y="7236"/>
                    </a:lnTo>
                    <a:lnTo>
                      <a:pt x="1891" y="7074"/>
                    </a:lnTo>
                    <a:lnTo>
                      <a:pt x="1566" y="6870"/>
                    </a:lnTo>
                    <a:lnTo>
                      <a:pt x="1281" y="6667"/>
                    </a:lnTo>
                    <a:lnTo>
                      <a:pt x="1037" y="6444"/>
                    </a:lnTo>
                    <a:lnTo>
                      <a:pt x="814" y="6179"/>
                    </a:lnTo>
                    <a:lnTo>
                      <a:pt x="631" y="5915"/>
                    </a:lnTo>
                    <a:lnTo>
                      <a:pt x="488" y="5651"/>
                    </a:lnTo>
                    <a:lnTo>
                      <a:pt x="366" y="5387"/>
                    </a:lnTo>
                    <a:lnTo>
                      <a:pt x="285" y="5102"/>
                    </a:lnTo>
                    <a:lnTo>
                      <a:pt x="204" y="4838"/>
                    </a:lnTo>
                    <a:lnTo>
                      <a:pt x="163" y="4594"/>
                    </a:lnTo>
                    <a:lnTo>
                      <a:pt x="143" y="4350"/>
                    </a:lnTo>
                    <a:lnTo>
                      <a:pt x="123" y="4126"/>
                    </a:lnTo>
                    <a:lnTo>
                      <a:pt x="123" y="3761"/>
                    </a:lnTo>
                    <a:lnTo>
                      <a:pt x="143" y="3517"/>
                    </a:lnTo>
                    <a:lnTo>
                      <a:pt x="163" y="3415"/>
                    </a:lnTo>
                    <a:lnTo>
                      <a:pt x="41" y="3395"/>
                    </a:lnTo>
                    <a:lnTo>
                      <a:pt x="21" y="3496"/>
                    </a:lnTo>
                    <a:lnTo>
                      <a:pt x="1" y="3740"/>
                    </a:lnTo>
                    <a:lnTo>
                      <a:pt x="1" y="4126"/>
                    </a:lnTo>
                    <a:lnTo>
                      <a:pt x="21" y="4370"/>
                    </a:lnTo>
                    <a:lnTo>
                      <a:pt x="41" y="4614"/>
                    </a:lnTo>
                    <a:lnTo>
                      <a:pt x="102" y="4879"/>
                    </a:lnTo>
                    <a:lnTo>
                      <a:pt x="163" y="5143"/>
                    </a:lnTo>
                    <a:lnTo>
                      <a:pt x="265" y="5427"/>
                    </a:lnTo>
                    <a:lnTo>
                      <a:pt x="366" y="5712"/>
                    </a:lnTo>
                    <a:lnTo>
                      <a:pt x="529" y="5976"/>
                    </a:lnTo>
                    <a:lnTo>
                      <a:pt x="712" y="6261"/>
                    </a:lnTo>
                    <a:lnTo>
                      <a:pt x="936" y="6525"/>
                    </a:lnTo>
                    <a:lnTo>
                      <a:pt x="1220" y="6769"/>
                    </a:lnTo>
                    <a:lnTo>
                      <a:pt x="1403" y="6911"/>
                    </a:lnTo>
                    <a:lnTo>
                      <a:pt x="1606" y="7053"/>
                    </a:lnTo>
                    <a:lnTo>
                      <a:pt x="1830" y="7175"/>
                    </a:lnTo>
                    <a:lnTo>
                      <a:pt x="2053" y="7297"/>
                    </a:lnTo>
                    <a:lnTo>
                      <a:pt x="2297" y="7399"/>
                    </a:lnTo>
                    <a:lnTo>
                      <a:pt x="2562" y="7480"/>
                    </a:lnTo>
                    <a:lnTo>
                      <a:pt x="2826" y="7561"/>
                    </a:lnTo>
                    <a:lnTo>
                      <a:pt x="3110" y="7622"/>
                    </a:lnTo>
                    <a:lnTo>
                      <a:pt x="3395" y="7683"/>
                    </a:lnTo>
                    <a:lnTo>
                      <a:pt x="3700" y="7724"/>
                    </a:lnTo>
                    <a:lnTo>
                      <a:pt x="4005" y="7744"/>
                    </a:lnTo>
                    <a:lnTo>
                      <a:pt x="4350" y="7765"/>
                    </a:lnTo>
                    <a:lnTo>
                      <a:pt x="5041" y="7765"/>
                    </a:lnTo>
                    <a:lnTo>
                      <a:pt x="5773" y="7724"/>
                    </a:lnTo>
                    <a:lnTo>
                      <a:pt x="6566" y="7622"/>
                    </a:lnTo>
                    <a:lnTo>
                      <a:pt x="7399" y="7480"/>
                    </a:lnTo>
                    <a:lnTo>
                      <a:pt x="8293" y="7277"/>
                    </a:lnTo>
                    <a:lnTo>
                      <a:pt x="9228" y="7053"/>
                    </a:lnTo>
                    <a:lnTo>
                      <a:pt x="10204" y="6769"/>
                    </a:lnTo>
                    <a:lnTo>
                      <a:pt x="11240" y="6423"/>
                    </a:lnTo>
                    <a:lnTo>
                      <a:pt x="12297" y="6037"/>
                    </a:lnTo>
                    <a:lnTo>
                      <a:pt x="13435" y="5610"/>
                    </a:lnTo>
                    <a:lnTo>
                      <a:pt x="15712" y="4696"/>
                    </a:lnTo>
                    <a:lnTo>
                      <a:pt x="17887" y="3801"/>
                    </a:lnTo>
                    <a:lnTo>
                      <a:pt x="20021" y="2927"/>
                    </a:lnTo>
                    <a:lnTo>
                      <a:pt x="22013" y="2114"/>
                    </a:lnTo>
                    <a:lnTo>
                      <a:pt x="22948" y="1769"/>
                    </a:lnTo>
                    <a:lnTo>
                      <a:pt x="23862" y="1423"/>
                    </a:lnTo>
                    <a:lnTo>
                      <a:pt x="24757" y="1139"/>
                    </a:lnTo>
                    <a:lnTo>
                      <a:pt x="25610" y="874"/>
                    </a:lnTo>
                    <a:lnTo>
                      <a:pt x="26444" y="631"/>
                    </a:lnTo>
                    <a:lnTo>
                      <a:pt x="27257" y="448"/>
                    </a:lnTo>
                    <a:lnTo>
                      <a:pt x="28049" y="305"/>
                    </a:lnTo>
                    <a:lnTo>
                      <a:pt x="28801" y="183"/>
                    </a:lnTo>
                    <a:lnTo>
                      <a:pt x="29553" y="143"/>
                    </a:lnTo>
                    <a:lnTo>
                      <a:pt x="29919" y="122"/>
                    </a:lnTo>
                    <a:lnTo>
                      <a:pt x="30285" y="122"/>
                    </a:lnTo>
                    <a:lnTo>
                      <a:pt x="30630" y="143"/>
                    </a:lnTo>
                    <a:lnTo>
                      <a:pt x="30996" y="163"/>
                    </a:lnTo>
                    <a:lnTo>
                      <a:pt x="31342" y="204"/>
                    </a:lnTo>
                    <a:lnTo>
                      <a:pt x="31687" y="265"/>
                    </a:lnTo>
                    <a:lnTo>
                      <a:pt x="32053" y="326"/>
                    </a:lnTo>
                    <a:lnTo>
                      <a:pt x="32399" y="427"/>
                    </a:lnTo>
                    <a:lnTo>
                      <a:pt x="32744" y="529"/>
                    </a:lnTo>
                    <a:lnTo>
                      <a:pt x="33090" y="651"/>
                    </a:lnTo>
                    <a:lnTo>
                      <a:pt x="33435" y="773"/>
                    </a:lnTo>
                    <a:lnTo>
                      <a:pt x="33781" y="935"/>
                    </a:lnTo>
                    <a:lnTo>
                      <a:pt x="34106" y="1098"/>
                    </a:lnTo>
                    <a:lnTo>
                      <a:pt x="34431" y="1301"/>
                    </a:lnTo>
                    <a:lnTo>
                      <a:pt x="34756" y="1505"/>
                    </a:lnTo>
                    <a:lnTo>
                      <a:pt x="35082" y="1708"/>
                    </a:lnTo>
                    <a:lnTo>
                      <a:pt x="35407" y="1952"/>
                    </a:lnTo>
                    <a:lnTo>
                      <a:pt x="35732" y="2216"/>
                    </a:lnTo>
                    <a:lnTo>
                      <a:pt x="36037" y="2480"/>
                    </a:lnTo>
                    <a:lnTo>
                      <a:pt x="36362" y="2785"/>
                    </a:lnTo>
                    <a:lnTo>
                      <a:pt x="36667" y="3090"/>
                    </a:lnTo>
                    <a:lnTo>
                      <a:pt x="36972" y="3415"/>
                    </a:lnTo>
                    <a:lnTo>
                      <a:pt x="37297" y="3761"/>
                    </a:lnTo>
                    <a:lnTo>
                      <a:pt x="37602" y="4126"/>
                    </a:lnTo>
                    <a:lnTo>
                      <a:pt x="37907" y="4513"/>
                    </a:lnTo>
                    <a:lnTo>
                      <a:pt x="38212" y="4919"/>
                    </a:lnTo>
                    <a:lnTo>
                      <a:pt x="38821" y="5793"/>
                    </a:lnTo>
                    <a:lnTo>
                      <a:pt x="39431" y="6748"/>
                    </a:lnTo>
                    <a:lnTo>
                      <a:pt x="40021" y="7785"/>
                    </a:lnTo>
                    <a:lnTo>
                      <a:pt x="40630" y="8903"/>
                    </a:lnTo>
                    <a:lnTo>
                      <a:pt x="41240" y="10102"/>
                    </a:lnTo>
                    <a:lnTo>
                      <a:pt x="41870" y="11383"/>
                    </a:lnTo>
                    <a:lnTo>
                      <a:pt x="41972" y="11342"/>
                    </a:lnTo>
                    <a:lnTo>
                      <a:pt x="41362" y="10041"/>
                    </a:lnTo>
                    <a:lnTo>
                      <a:pt x="40732" y="8822"/>
                    </a:lnTo>
                    <a:lnTo>
                      <a:pt x="40122" y="7704"/>
                    </a:lnTo>
                    <a:lnTo>
                      <a:pt x="39513" y="6667"/>
                    </a:lnTo>
                    <a:lnTo>
                      <a:pt x="38903" y="5712"/>
                    </a:lnTo>
                    <a:lnTo>
                      <a:pt x="38293" y="4838"/>
                    </a:lnTo>
                    <a:lnTo>
                      <a:pt x="37988" y="4431"/>
                    </a:lnTo>
                    <a:lnTo>
                      <a:pt x="37683" y="4045"/>
                    </a:lnTo>
                    <a:lnTo>
                      <a:pt x="37358" y="3659"/>
                    </a:lnTo>
                    <a:lnTo>
                      <a:pt x="37053" y="3313"/>
                    </a:lnTo>
                    <a:lnTo>
                      <a:pt x="36748" y="2988"/>
                    </a:lnTo>
                    <a:lnTo>
                      <a:pt x="36423" y="2683"/>
                    </a:lnTo>
                    <a:lnTo>
                      <a:pt x="36118" y="2379"/>
                    </a:lnTo>
                    <a:lnTo>
                      <a:pt x="35793" y="2114"/>
                    </a:lnTo>
                    <a:lnTo>
                      <a:pt x="35468" y="1850"/>
                    </a:lnTo>
                    <a:lnTo>
                      <a:pt x="35143" y="1606"/>
                    </a:lnTo>
                    <a:lnTo>
                      <a:pt x="34817" y="1383"/>
                    </a:lnTo>
                    <a:lnTo>
                      <a:pt x="34492" y="1179"/>
                    </a:lnTo>
                    <a:lnTo>
                      <a:pt x="34147" y="996"/>
                    </a:lnTo>
                    <a:lnTo>
                      <a:pt x="33821" y="814"/>
                    </a:lnTo>
                    <a:lnTo>
                      <a:pt x="33476" y="671"/>
                    </a:lnTo>
                    <a:lnTo>
                      <a:pt x="33130" y="529"/>
                    </a:lnTo>
                    <a:lnTo>
                      <a:pt x="32785" y="407"/>
                    </a:lnTo>
                    <a:lnTo>
                      <a:pt x="32439" y="305"/>
                    </a:lnTo>
                    <a:lnTo>
                      <a:pt x="32074" y="224"/>
                    </a:lnTo>
                    <a:lnTo>
                      <a:pt x="31708" y="143"/>
                    </a:lnTo>
                    <a:lnTo>
                      <a:pt x="31362" y="82"/>
                    </a:lnTo>
                    <a:lnTo>
                      <a:pt x="31017" y="41"/>
                    </a:lnTo>
                    <a:lnTo>
                      <a:pt x="30651" y="21"/>
                    </a:lnTo>
                    <a:lnTo>
                      <a:pt x="3028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8"/>
              <p:cNvSpPr/>
              <p:nvPr/>
            </p:nvSpPr>
            <p:spPr>
              <a:xfrm>
                <a:off x="899823" y="4072354"/>
                <a:ext cx="2117941" cy="312397"/>
              </a:xfrm>
              <a:custGeom>
                <a:rect b="b" l="l" r="r" t="t"/>
                <a:pathLst>
                  <a:path extrusionOk="0" h="5936" w="40244">
                    <a:moveTo>
                      <a:pt x="28090" y="0"/>
                    </a:moveTo>
                    <a:lnTo>
                      <a:pt x="27358" y="41"/>
                    </a:lnTo>
                    <a:lnTo>
                      <a:pt x="26850" y="82"/>
                    </a:lnTo>
                    <a:lnTo>
                      <a:pt x="26321" y="163"/>
                    </a:lnTo>
                    <a:lnTo>
                      <a:pt x="25224" y="325"/>
                    </a:lnTo>
                    <a:lnTo>
                      <a:pt x="24065" y="569"/>
                    </a:lnTo>
                    <a:lnTo>
                      <a:pt x="22866" y="834"/>
                    </a:lnTo>
                    <a:lnTo>
                      <a:pt x="21606" y="1159"/>
                    </a:lnTo>
                    <a:lnTo>
                      <a:pt x="20305" y="1504"/>
                    </a:lnTo>
                    <a:lnTo>
                      <a:pt x="17643" y="2256"/>
                    </a:lnTo>
                    <a:lnTo>
                      <a:pt x="14899" y="3008"/>
                    </a:lnTo>
                    <a:lnTo>
                      <a:pt x="13517" y="3374"/>
                    </a:lnTo>
                    <a:lnTo>
                      <a:pt x="12175" y="3720"/>
                    </a:lnTo>
                    <a:lnTo>
                      <a:pt x="10854" y="4025"/>
                    </a:lnTo>
                    <a:lnTo>
                      <a:pt x="9573" y="4309"/>
                    </a:lnTo>
                    <a:lnTo>
                      <a:pt x="8313" y="4512"/>
                    </a:lnTo>
                    <a:lnTo>
                      <a:pt x="7704" y="4614"/>
                    </a:lnTo>
                    <a:lnTo>
                      <a:pt x="7114" y="4675"/>
                    </a:lnTo>
                    <a:lnTo>
                      <a:pt x="6525" y="4736"/>
                    </a:lnTo>
                    <a:lnTo>
                      <a:pt x="5956" y="4777"/>
                    </a:lnTo>
                    <a:lnTo>
                      <a:pt x="5407" y="4797"/>
                    </a:lnTo>
                    <a:lnTo>
                      <a:pt x="4370" y="4797"/>
                    </a:lnTo>
                    <a:lnTo>
                      <a:pt x="3862" y="4756"/>
                    </a:lnTo>
                    <a:lnTo>
                      <a:pt x="3374" y="4695"/>
                    </a:lnTo>
                    <a:lnTo>
                      <a:pt x="2927" y="4594"/>
                    </a:lnTo>
                    <a:lnTo>
                      <a:pt x="2480" y="4492"/>
                    </a:lnTo>
                    <a:lnTo>
                      <a:pt x="2074" y="4350"/>
                    </a:lnTo>
                    <a:lnTo>
                      <a:pt x="1687" y="4187"/>
                    </a:lnTo>
                    <a:lnTo>
                      <a:pt x="1322" y="4004"/>
                    </a:lnTo>
                    <a:lnTo>
                      <a:pt x="976" y="3781"/>
                    </a:lnTo>
                    <a:lnTo>
                      <a:pt x="651" y="3537"/>
                    </a:lnTo>
                    <a:lnTo>
                      <a:pt x="366" y="3252"/>
                    </a:lnTo>
                    <a:lnTo>
                      <a:pt x="102" y="2927"/>
                    </a:lnTo>
                    <a:lnTo>
                      <a:pt x="0" y="3008"/>
                    </a:lnTo>
                    <a:lnTo>
                      <a:pt x="265" y="3334"/>
                    </a:lnTo>
                    <a:lnTo>
                      <a:pt x="569" y="3618"/>
                    </a:lnTo>
                    <a:lnTo>
                      <a:pt x="895" y="3862"/>
                    </a:lnTo>
                    <a:lnTo>
                      <a:pt x="1240" y="4086"/>
                    </a:lnTo>
                    <a:lnTo>
                      <a:pt x="1606" y="4289"/>
                    </a:lnTo>
                    <a:lnTo>
                      <a:pt x="2013" y="4451"/>
                    </a:lnTo>
                    <a:lnTo>
                      <a:pt x="2419" y="4594"/>
                    </a:lnTo>
                    <a:lnTo>
                      <a:pt x="2866" y="4716"/>
                    </a:lnTo>
                    <a:lnTo>
                      <a:pt x="3334" y="4797"/>
                    </a:lnTo>
                    <a:lnTo>
                      <a:pt x="3801" y="4858"/>
                    </a:lnTo>
                    <a:lnTo>
                      <a:pt x="4309" y="4899"/>
                    </a:lnTo>
                    <a:lnTo>
                      <a:pt x="4838" y="4919"/>
                    </a:lnTo>
                    <a:lnTo>
                      <a:pt x="5366" y="4919"/>
                    </a:lnTo>
                    <a:lnTo>
                      <a:pt x="5935" y="4899"/>
                    </a:lnTo>
                    <a:lnTo>
                      <a:pt x="6504" y="4858"/>
                    </a:lnTo>
                    <a:lnTo>
                      <a:pt x="7094" y="4817"/>
                    </a:lnTo>
                    <a:lnTo>
                      <a:pt x="7683" y="4736"/>
                    </a:lnTo>
                    <a:lnTo>
                      <a:pt x="8293" y="4655"/>
                    </a:lnTo>
                    <a:lnTo>
                      <a:pt x="9553" y="4431"/>
                    </a:lnTo>
                    <a:lnTo>
                      <a:pt x="10854" y="4147"/>
                    </a:lnTo>
                    <a:lnTo>
                      <a:pt x="12175" y="3842"/>
                    </a:lnTo>
                    <a:lnTo>
                      <a:pt x="13537" y="3496"/>
                    </a:lnTo>
                    <a:lnTo>
                      <a:pt x="14899" y="3130"/>
                    </a:lnTo>
                    <a:lnTo>
                      <a:pt x="17663" y="2358"/>
                    </a:lnTo>
                    <a:lnTo>
                      <a:pt x="20346" y="1626"/>
                    </a:lnTo>
                    <a:lnTo>
                      <a:pt x="21626" y="1281"/>
                    </a:lnTo>
                    <a:lnTo>
                      <a:pt x="22886" y="955"/>
                    </a:lnTo>
                    <a:lnTo>
                      <a:pt x="24086" y="691"/>
                    </a:lnTo>
                    <a:lnTo>
                      <a:pt x="25244" y="447"/>
                    </a:lnTo>
                    <a:lnTo>
                      <a:pt x="26342" y="285"/>
                    </a:lnTo>
                    <a:lnTo>
                      <a:pt x="26850" y="203"/>
                    </a:lnTo>
                    <a:lnTo>
                      <a:pt x="27358" y="163"/>
                    </a:lnTo>
                    <a:lnTo>
                      <a:pt x="28090" y="122"/>
                    </a:lnTo>
                    <a:lnTo>
                      <a:pt x="28801" y="122"/>
                    </a:lnTo>
                    <a:lnTo>
                      <a:pt x="29492" y="142"/>
                    </a:lnTo>
                    <a:lnTo>
                      <a:pt x="30163" y="224"/>
                    </a:lnTo>
                    <a:lnTo>
                      <a:pt x="30813" y="325"/>
                    </a:lnTo>
                    <a:lnTo>
                      <a:pt x="31464" y="447"/>
                    </a:lnTo>
                    <a:lnTo>
                      <a:pt x="32073" y="610"/>
                    </a:lnTo>
                    <a:lnTo>
                      <a:pt x="32663" y="773"/>
                    </a:lnTo>
                    <a:lnTo>
                      <a:pt x="33252" y="976"/>
                    </a:lnTo>
                    <a:lnTo>
                      <a:pt x="33801" y="1199"/>
                    </a:lnTo>
                    <a:lnTo>
                      <a:pt x="34329" y="1423"/>
                    </a:lnTo>
                    <a:lnTo>
                      <a:pt x="34838" y="1687"/>
                    </a:lnTo>
                    <a:lnTo>
                      <a:pt x="35346" y="1951"/>
                    </a:lnTo>
                    <a:lnTo>
                      <a:pt x="35813" y="2216"/>
                    </a:lnTo>
                    <a:lnTo>
                      <a:pt x="36260" y="2500"/>
                    </a:lnTo>
                    <a:lnTo>
                      <a:pt x="36687" y="2785"/>
                    </a:lnTo>
                    <a:lnTo>
                      <a:pt x="37094" y="3069"/>
                    </a:lnTo>
                    <a:lnTo>
                      <a:pt x="37459" y="3354"/>
                    </a:lnTo>
                    <a:lnTo>
                      <a:pt x="38151" y="3903"/>
                    </a:lnTo>
                    <a:lnTo>
                      <a:pt x="38740" y="4431"/>
                    </a:lnTo>
                    <a:lnTo>
                      <a:pt x="39228" y="4919"/>
                    </a:lnTo>
                    <a:lnTo>
                      <a:pt x="39634" y="5325"/>
                    </a:lnTo>
                    <a:lnTo>
                      <a:pt x="39919" y="5630"/>
                    </a:lnTo>
                    <a:lnTo>
                      <a:pt x="40142" y="5935"/>
                    </a:lnTo>
                    <a:lnTo>
                      <a:pt x="40244" y="5854"/>
                    </a:lnTo>
                    <a:lnTo>
                      <a:pt x="40000" y="5569"/>
                    </a:lnTo>
                    <a:lnTo>
                      <a:pt x="39716" y="5244"/>
                    </a:lnTo>
                    <a:lnTo>
                      <a:pt x="39329" y="4838"/>
                    </a:lnTo>
                    <a:lnTo>
                      <a:pt x="38842" y="4350"/>
                    </a:lnTo>
                    <a:lnTo>
                      <a:pt x="38232" y="3821"/>
                    </a:lnTo>
                    <a:lnTo>
                      <a:pt x="37541" y="3252"/>
                    </a:lnTo>
                    <a:lnTo>
                      <a:pt x="37155" y="2968"/>
                    </a:lnTo>
                    <a:lnTo>
                      <a:pt x="36748" y="2683"/>
                    </a:lnTo>
                    <a:lnTo>
                      <a:pt x="36321" y="2399"/>
                    </a:lnTo>
                    <a:lnTo>
                      <a:pt x="35874" y="2114"/>
                    </a:lnTo>
                    <a:lnTo>
                      <a:pt x="35407" y="1829"/>
                    </a:lnTo>
                    <a:lnTo>
                      <a:pt x="34899" y="1565"/>
                    </a:lnTo>
                    <a:lnTo>
                      <a:pt x="34390" y="1321"/>
                    </a:lnTo>
                    <a:lnTo>
                      <a:pt x="33842" y="1077"/>
                    </a:lnTo>
                    <a:lnTo>
                      <a:pt x="33293" y="854"/>
                    </a:lnTo>
                    <a:lnTo>
                      <a:pt x="32703" y="671"/>
                    </a:lnTo>
                    <a:lnTo>
                      <a:pt x="32094" y="488"/>
                    </a:lnTo>
                    <a:lnTo>
                      <a:pt x="31484" y="325"/>
                    </a:lnTo>
                    <a:lnTo>
                      <a:pt x="30833" y="203"/>
                    </a:lnTo>
                    <a:lnTo>
                      <a:pt x="30183" y="102"/>
                    </a:lnTo>
                    <a:lnTo>
                      <a:pt x="29492" y="21"/>
                    </a:lnTo>
                    <a:lnTo>
                      <a:pt x="2880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1798340" y="4252025"/>
                <a:ext cx="955242" cy="126306"/>
              </a:xfrm>
              <a:custGeom>
                <a:rect b="b" l="l" r="r" t="t"/>
                <a:pathLst>
                  <a:path extrusionOk="0" h="2400" w="18151">
                    <a:moveTo>
                      <a:pt x="10651" y="1"/>
                    </a:moveTo>
                    <a:lnTo>
                      <a:pt x="9695" y="41"/>
                    </a:lnTo>
                    <a:lnTo>
                      <a:pt x="8761" y="123"/>
                    </a:lnTo>
                    <a:lnTo>
                      <a:pt x="7826" y="224"/>
                    </a:lnTo>
                    <a:lnTo>
                      <a:pt x="6891" y="367"/>
                    </a:lnTo>
                    <a:lnTo>
                      <a:pt x="5956" y="550"/>
                    </a:lnTo>
                    <a:lnTo>
                      <a:pt x="5041" y="753"/>
                    </a:lnTo>
                    <a:lnTo>
                      <a:pt x="4126" y="976"/>
                    </a:lnTo>
                    <a:lnTo>
                      <a:pt x="3252" y="1220"/>
                    </a:lnTo>
                    <a:lnTo>
                      <a:pt x="2378" y="1464"/>
                    </a:lnTo>
                    <a:lnTo>
                      <a:pt x="1565" y="1728"/>
                    </a:lnTo>
                    <a:lnTo>
                      <a:pt x="752" y="2013"/>
                    </a:lnTo>
                    <a:lnTo>
                      <a:pt x="0" y="2277"/>
                    </a:lnTo>
                    <a:lnTo>
                      <a:pt x="41" y="2399"/>
                    </a:lnTo>
                    <a:lnTo>
                      <a:pt x="1342" y="1932"/>
                    </a:lnTo>
                    <a:lnTo>
                      <a:pt x="2602" y="1525"/>
                    </a:lnTo>
                    <a:lnTo>
                      <a:pt x="3781" y="1180"/>
                    </a:lnTo>
                    <a:lnTo>
                      <a:pt x="4899" y="895"/>
                    </a:lnTo>
                    <a:lnTo>
                      <a:pt x="5976" y="672"/>
                    </a:lnTo>
                    <a:lnTo>
                      <a:pt x="6992" y="468"/>
                    </a:lnTo>
                    <a:lnTo>
                      <a:pt x="7948" y="326"/>
                    </a:lnTo>
                    <a:lnTo>
                      <a:pt x="8862" y="224"/>
                    </a:lnTo>
                    <a:lnTo>
                      <a:pt x="9716" y="163"/>
                    </a:lnTo>
                    <a:lnTo>
                      <a:pt x="10508" y="143"/>
                    </a:lnTo>
                    <a:lnTo>
                      <a:pt x="11240" y="143"/>
                    </a:lnTo>
                    <a:lnTo>
                      <a:pt x="11952" y="163"/>
                    </a:lnTo>
                    <a:lnTo>
                      <a:pt x="12582" y="204"/>
                    </a:lnTo>
                    <a:lnTo>
                      <a:pt x="13191" y="285"/>
                    </a:lnTo>
                    <a:lnTo>
                      <a:pt x="13720" y="367"/>
                    </a:lnTo>
                    <a:lnTo>
                      <a:pt x="14228" y="468"/>
                    </a:lnTo>
                    <a:lnTo>
                      <a:pt x="14716" y="590"/>
                    </a:lnTo>
                    <a:lnTo>
                      <a:pt x="15183" y="733"/>
                    </a:lnTo>
                    <a:lnTo>
                      <a:pt x="15590" y="875"/>
                    </a:lnTo>
                    <a:lnTo>
                      <a:pt x="15976" y="1037"/>
                    </a:lnTo>
                    <a:lnTo>
                      <a:pt x="16321" y="1200"/>
                    </a:lnTo>
                    <a:lnTo>
                      <a:pt x="16647" y="1342"/>
                    </a:lnTo>
                    <a:lnTo>
                      <a:pt x="16931" y="1505"/>
                    </a:lnTo>
                    <a:lnTo>
                      <a:pt x="17175" y="1647"/>
                    </a:lnTo>
                    <a:lnTo>
                      <a:pt x="17561" y="1932"/>
                    </a:lnTo>
                    <a:lnTo>
                      <a:pt x="17846" y="2155"/>
                    </a:lnTo>
                    <a:lnTo>
                      <a:pt x="18008" y="2318"/>
                    </a:lnTo>
                    <a:lnTo>
                      <a:pt x="18049" y="2379"/>
                    </a:lnTo>
                    <a:lnTo>
                      <a:pt x="18151" y="2298"/>
                    </a:lnTo>
                    <a:lnTo>
                      <a:pt x="18090" y="2216"/>
                    </a:lnTo>
                    <a:lnTo>
                      <a:pt x="17907" y="2054"/>
                    </a:lnTo>
                    <a:lnTo>
                      <a:pt x="17643" y="1830"/>
                    </a:lnTo>
                    <a:lnTo>
                      <a:pt x="17236" y="1546"/>
                    </a:lnTo>
                    <a:lnTo>
                      <a:pt x="16992" y="1403"/>
                    </a:lnTo>
                    <a:lnTo>
                      <a:pt x="16708" y="1241"/>
                    </a:lnTo>
                    <a:lnTo>
                      <a:pt x="16382" y="1078"/>
                    </a:lnTo>
                    <a:lnTo>
                      <a:pt x="16037" y="915"/>
                    </a:lnTo>
                    <a:lnTo>
                      <a:pt x="15651" y="773"/>
                    </a:lnTo>
                    <a:lnTo>
                      <a:pt x="15224" y="631"/>
                    </a:lnTo>
                    <a:lnTo>
                      <a:pt x="14777" y="489"/>
                    </a:lnTo>
                    <a:lnTo>
                      <a:pt x="14269" y="367"/>
                    </a:lnTo>
                    <a:lnTo>
                      <a:pt x="13821" y="265"/>
                    </a:lnTo>
                    <a:lnTo>
                      <a:pt x="13395" y="184"/>
                    </a:lnTo>
                    <a:lnTo>
                      <a:pt x="12947" y="123"/>
                    </a:lnTo>
                    <a:lnTo>
                      <a:pt x="12480" y="82"/>
                    </a:lnTo>
                    <a:lnTo>
                      <a:pt x="12033" y="41"/>
                    </a:lnTo>
                    <a:lnTo>
                      <a:pt x="11565" y="21"/>
                    </a:lnTo>
                    <a:lnTo>
                      <a:pt x="1065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3201716" y="3777112"/>
                <a:ext cx="2208934" cy="599059"/>
              </a:xfrm>
              <a:custGeom>
                <a:rect b="b" l="l" r="r" t="t"/>
                <a:pathLst>
                  <a:path extrusionOk="0" h="11383" w="41973">
                    <a:moveTo>
                      <a:pt x="11688" y="1"/>
                    </a:moveTo>
                    <a:lnTo>
                      <a:pt x="11322" y="21"/>
                    </a:lnTo>
                    <a:lnTo>
                      <a:pt x="10976" y="41"/>
                    </a:lnTo>
                    <a:lnTo>
                      <a:pt x="10611" y="82"/>
                    </a:lnTo>
                    <a:lnTo>
                      <a:pt x="10265" y="143"/>
                    </a:lnTo>
                    <a:lnTo>
                      <a:pt x="9899" y="224"/>
                    </a:lnTo>
                    <a:lnTo>
                      <a:pt x="9554" y="305"/>
                    </a:lnTo>
                    <a:lnTo>
                      <a:pt x="9188" y="407"/>
                    </a:lnTo>
                    <a:lnTo>
                      <a:pt x="8842" y="529"/>
                    </a:lnTo>
                    <a:lnTo>
                      <a:pt x="8497" y="671"/>
                    </a:lnTo>
                    <a:lnTo>
                      <a:pt x="8172" y="814"/>
                    </a:lnTo>
                    <a:lnTo>
                      <a:pt x="7826" y="996"/>
                    </a:lnTo>
                    <a:lnTo>
                      <a:pt x="7501" y="1179"/>
                    </a:lnTo>
                    <a:lnTo>
                      <a:pt x="7155" y="1383"/>
                    </a:lnTo>
                    <a:lnTo>
                      <a:pt x="6830" y="1606"/>
                    </a:lnTo>
                    <a:lnTo>
                      <a:pt x="6505" y="1850"/>
                    </a:lnTo>
                    <a:lnTo>
                      <a:pt x="6200" y="2114"/>
                    </a:lnTo>
                    <a:lnTo>
                      <a:pt x="5875" y="2379"/>
                    </a:lnTo>
                    <a:lnTo>
                      <a:pt x="5550" y="2683"/>
                    </a:lnTo>
                    <a:lnTo>
                      <a:pt x="5245" y="2988"/>
                    </a:lnTo>
                    <a:lnTo>
                      <a:pt x="4920" y="3313"/>
                    </a:lnTo>
                    <a:lnTo>
                      <a:pt x="4615" y="3659"/>
                    </a:lnTo>
                    <a:lnTo>
                      <a:pt x="4310" y="4045"/>
                    </a:lnTo>
                    <a:lnTo>
                      <a:pt x="4005" y="4431"/>
                    </a:lnTo>
                    <a:lnTo>
                      <a:pt x="3680" y="4838"/>
                    </a:lnTo>
                    <a:lnTo>
                      <a:pt x="3070" y="5712"/>
                    </a:lnTo>
                    <a:lnTo>
                      <a:pt x="2460" y="6667"/>
                    </a:lnTo>
                    <a:lnTo>
                      <a:pt x="1850" y="7704"/>
                    </a:lnTo>
                    <a:lnTo>
                      <a:pt x="1241" y="8822"/>
                    </a:lnTo>
                    <a:lnTo>
                      <a:pt x="631" y="10041"/>
                    </a:lnTo>
                    <a:lnTo>
                      <a:pt x="1" y="11342"/>
                    </a:lnTo>
                    <a:lnTo>
                      <a:pt x="123" y="11383"/>
                    </a:lnTo>
                    <a:lnTo>
                      <a:pt x="733" y="10102"/>
                    </a:lnTo>
                    <a:lnTo>
                      <a:pt x="1342" y="8903"/>
                    </a:lnTo>
                    <a:lnTo>
                      <a:pt x="1952" y="7785"/>
                    </a:lnTo>
                    <a:lnTo>
                      <a:pt x="2562" y="6748"/>
                    </a:lnTo>
                    <a:lnTo>
                      <a:pt x="3172" y="5793"/>
                    </a:lnTo>
                    <a:lnTo>
                      <a:pt x="3781" y="4919"/>
                    </a:lnTo>
                    <a:lnTo>
                      <a:pt x="4086" y="4513"/>
                    </a:lnTo>
                    <a:lnTo>
                      <a:pt x="4391" y="4126"/>
                    </a:lnTo>
                    <a:lnTo>
                      <a:pt x="4696" y="3761"/>
                    </a:lnTo>
                    <a:lnTo>
                      <a:pt x="5001" y="3415"/>
                    </a:lnTo>
                    <a:lnTo>
                      <a:pt x="5306" y="3090"/>
                    </a:lnTo>
                    <a:lnTo>
                      <a:pt x="5631" y="2785"/>
                    </a:lnTo>
                    <a:lnTo>
                      <a:pt x="5936" y="2480"/>
                    </a:lnTo>
                    <a:lnTo>
                      <a:pt x="6261" y="2216"/>
                    </a:lnTo>
                    <a:lnTo>
                      <a:pt x="6566" y="1952"/>
                    </a:lnTo>
                    <a:lnTo>
                      <a:pt x="6891" y="1708"/>
                    </a:lnTo>
                    <a:lnTo>
                      <a:pt x="7216" y="1505"/>
                    </a:lnTo>
                    <a:lnTo>
                      <a:pt x="7542" y="1301"/>
                    </a:lnTo>
                    <a:lnTo>
                      <a:pt x="7867" y="1098"/>
                    </a:lnTo>
                    <a:lnTo>
                      <a:pt x="8212" y="935"/>
                    </a:lnTo>
                    <a:lnTo>
                      <a:pt x="8537" y="773"/>
                    </a:lnTo>
                    <a:lnTo>
                      <a:pt x="8883" y="651"/>
                    </a:lnTo>
                    <a:lnTo>
                      <a:pt x="9228" y="529"/>
                    </a:lnTo>
                    <a:lnTo>
                      <a:pt x="9574" y="427"/>
                    </a:lnTo>
                    <a:lnTo>
                      <a:pt x="9940" y="326"/>
                    </a:lnTo>
                    <a:lnTo>
                      <a:pt x="10285" y="265"/>
                    </a:lnTo>
                    <a:lnTo>
                      <a:pt x="10631" y="204"/>
                    </a:lnTo>
                    <a:lnTo>
                      <a:pt x="10976" y="163"/>
                    </a:lnTo>
                    <a:lnTo>
                      <a:pt x="11342" y="143"/>
                    </a:lnTo>
                    <a:lnTo>
                      <a:pt x="11708" y="122"/>
                    </a:lnTo>
                    <a:lnTo>
                      <a:pt x="12054" y="122"/>
                    </a:lnTo>
                    <a:lnTo>
                      <a:pt x="12420" y="143"/>
                    </a:lnTo>
                    <a:lnTo>
                      <a:pt x="13172" y="183"/>
                    </a:lnTo>
                    <a:lnTo>
                      <a:pt x="13944" y="305"/>
                    </a:lnTo>
                    <a:lnTo>
                      <a:pt x="14716" y="448"/>
                    </a:lnTo>
                    <a:lnTo>
                      <a:pt x="15529" y="631"/>
                    </a:lnTo>
                    <a:lnTo>
                      <a:pt x="16363" y="874"/>
                    </a:lnTo>
                    <a:lnTo>
                      <a:pt x="17237" y="1139"/>
                    </a:lnTo>
                    <a:lnTo>
                      <a:pt x="18111" y="1423"/>
                    </a:lnTo>
                    <a:lnTo>
                      <a:pt x="19025" y="1769"/>
                    </a:lnTo>
                    <a:lnTo>
                      <a:pt x="19980" y="2114"/>
                    </a:lnTo>
                    <a:lnTo>
                      <a:pt x="21972" y="2927"/>
                    </a:lnTo>
                    <a:lnTo>
                      <a:pt x="24086" y="3801"/>
                    </a:lnTo>
                    <a:lnTo>
                      <a:pt x="26261" y="4696"/>
                    </a:lnTo>
                    <a:lnTo>
                      <a:pt x="28558" y="5610"/>
                    </a:lnTo>
                    <a:lnTo>
                      <a:pt x="29675" y="6037"/>
                    </a:lnTo>
                    <a:lnTo>
                      <a:pt x="30753" y="6423"/>
                    </a:lnTo>
                    <a:lnTo>
                      <a:pt x="31769" y="6769"/>
                    </a:lnTo>
                    <a:lnTo>
                      <a:pt x="32765" y="7053"/>
                    </a:lnTo>
                    <a:lnTo>
                      <a:pt x="33700" y="7277"/>
                    </a:lnTo>
                    <a:lnTo>
                      <a:pt x="34574" y="7480"/>
                    </a:lnTo>
                    <a:lnTo>
                      <a:pt x="35407" y="7622"/>
                    </a:lnTo>
                    <a:lnTo>
                      <a:pt x="36200" y="7724"/>
                    </a:lnTo>
                    <a:lnTo>
                      <a:pt x="36952" y="7765"/>
                    </a:lnTo>
                    <a:lnTo>
                      <a:pt x="37643" y="7765"/>
                    </a:lnTo>
                    <a:lnTo>
                      <a:pt x="37968" y="7744"/>
                    </a:lnTo>
                    <a:lnTo>
                      <a:pt x="38273" y="7724"/>
                    </a:lnTo>
                    <a:lnTo>
                      <a:pt x="38578" y="7683"/>
                    </a:lnTo>
                    <a:lnTo>
                      <a:pt x="38883" y="7622"/>
                    </a:lnTo>
                    <a:lnTo>
                      <a:pt x="39167" y="7561"/>
                    </a:lnTo>
                    <a:lnTo>
                      <a:pt x="39432" y="7480"/>
                    </a:lnTo>
                    <a:lnTo>
                      <a:pt x="39675" y="7399"/>
                    </a:lnTo>
                    <a:lnTo>
                      <a:pt x="39919" y="7297"/>
                    </a:lnTo>
                    <a:lnTo>
                      <a:pt x="40143" y="7175"/>
                    </a:lnTo>
                    <a:lnTo>
                      <a:pt x="40366" y="7053"/>
                    </a:lnTo>
                    <a:lnTo>
                      <a:pt x="40570" y="6911"/>
                    </a:lnTo>
                    <a:lnTo>
                      <a:pt x="40773" y="6769"/>
                    </a:lnTo>
                    <a:lnTo>
                      <a:pt x="41037" y="6525"/>
                    </a:lnTo>
                    <a:lnTo>
                      <a:pt x="41261" y="6261"/>
                    </a:lnTo>
                    <a:lnTo>
                      <a:pt x="41444" y="5976"/>
                    </a:lnTo>
                    <a:lnTo>
                      <a:pt x="41606" y="5712"/>
                    </a:lnTo>
                    <a:lnTo>
                      <a:pt x="41728" y="5427"/>
                    </a:lnTo>
                    <a:lnTo>
                      <a:pt x="41810" y="5143"/>
                    </a:lnTo>
                    <a:lnTo>
                      <a:pt x="41891" y="4879"/>
                    </a:lnTo>
                    <a:lnTo>
                      <a:pt x="41931" y="4614"/>
                    </a:lnTo>
                    <a:lnTo>
                      <a:pt x="41952" y="4370"/>
                    </a:lnTo>
                    <a:lnTo>
                      <a:pt x="41972" y="4126"/>
                    </a:lnTo>
                    <a:lnTo>
                      <a:pt x="41972" y="3740"/>
                    </a:lnTo>
                    <a:lnTo>
                      <a:pt x="41952" y="3496"/>
                    </a:lnTo>
                    <a:lnTo>
                      <a:pt x="41931" y="3395"/>
                    </a:lnTo>
                    <a:lnTo>
                      <a:pt x="41810" y="3415"/>
                    </a:lnTo>
                    <a:lnTo>
                      <a:pt x="41830" y="3517"/>
                    </a:lnTo>
                    <a:lnTo>
                      <a:pt x="41850" y="3761"/>
                    </a:lnTo>
                    <a:lnTo>
                      <a:pt x="41850" y="4126"/>
                    </a:lnTo>
                    <a:lnTo>
                      <a:pt x="41850" y="4350"/>
                    </a:lnTo>
                    <a:lnTo>
                      <a:pt x="41810" y="4594"/>
                    </a:lnTo>
                    <a:lnTo>
                      <a:pt x="41769" y="4838"/>
                    </a:lnTo>
                    <a:lnTo>
                      <a:pt x="41708" y="5102"/>
                    </a:lnTo>
                    <a:lnTo>
                      <a:pt x="41606" y="5387"/>
                    </a:lnTo>
                    <a:lnTo>
                      <a:pt x="41505" y="5651"/>
                    </a:lnTo>
                    <a:lnTo>
                      <a:pt x="41342" y="5915"/>
                    </a:lnTo>
                    <a:lnTo>
                      <a:pt x="41159" y="6179"/>
                    </a:lnTo>
                    <a:lnTo>
                      <a:pt x="40956" y="6444"/>
                    </a:lnTo>
                    <a:lnTo>
                      <a:pt x="40692" y="6667"/>
                    </a:lnTo>
                    <a:lnTo>
                      <a:pt x="40448" y="6850"/>
                    </a:lnTo>
                    <a:lnTo>
                      <a:pt x="40204" y="7013"/>
                    </a:lnTo>
                    <a:lnTo>
                      <a:pt x="39919" y="7155"/>
                    </a:lnTo>
                    <a:lnTo>
                      <a:pt x="39635" y="7277"/>
                    </a:lnTo>
                    <a:lnTo>
                      <a:pt x="39350" y="7378"/>
                    </a:lnTo>
                    <a:lnTo>
                      <a:pt x="39025" y="7460"/>
                    </a:lnTo>
                    <a:lnTo>
                      <a:pt x="38700" y="7521"/>
                    </a:lnTo>
                    <a:lnTo>
                      <a:pt x="38354" y="7582"/>
                    </a:lnTo>
                    <a:lnTo>
                      <a:pt x="38009" y="7602"/>
                    </a:lnTo>
                    <a:lnTo>
                      <a:pt x="37643" y="7622"/>
                    </a:lnTo>
                    <a:lnTo>
                      <a:pt x="37277" y="7643"/>
                    </a:lnTo>
                    <a:lnTo>
                      <a:pt x="36891" y="7622"/>
                    </a:lnTo>
                    <a:lnTo>
                      <a:pt x="36505" y="7602"/>
                    </a:lnTo>
                    <a:lnTo>
                      <a:pt x="36098" y="7561"/>
                    </a:lnTo>
                    <a:lnTo>
                      <a:pt x="35285" y="7460"/>
                    </a:lnTo>
                    <a:lnTo>
                      <a:pt x="34452" y="7318"/>
                    </a:lnTo>
                    <a:lnTo>
                      <a:pt x="33619" y="7135"/>
                    </a:lnTo>
                    <a:lnTo>
                      <a:pt x="32765" y="6911"/>
                    </a:lnTo>
                    <a:lnTo>
                      <a:pt x="31911" y="6667"/>
                    </a:lnTo>
                    <a:lnTo>
                      <a:pt x="31058" y="6403"/>
                    </a:lnTo>
                    <a:lnTo>
                      <a:pt x="30204" y="6098"/>
                    </a:lnTo>
                    <a:lnTo>
                      <a:pt x="29391" y="5813"/>
                    </a:lnTo>
                    <a:lnTo>
                      <a:pt x="28598" y="5509"/>
                    </a:lnTo>
                    <a:lnTo>
                      <a:pt x="26302" y="4574"/>
                    </a:lnTo>
                    <a:lnTo>
                      <a:pt x="24147" y="3679"/>
                    </a:lnTo>
                    <a:lnTo>
                      <a:pt x="22013" y="2805"/>
                    </a:lnTo>
                    <a:lnTo>
                      <a:pt x="20001" y="2013"/>
                    </a:lnTo>
                    <a:lnTo>
                      <a:pt x="19066" y="1647"/>
                    </a:lnTo>
                    <a:lnTo>
                      <a:pt x="18131" y="1322"/>
                    </a:lnTo>
                    <a:lnTo>
                      <a:pt x="17257" y="1017"/>
                    </a:lnTo>
                    <a:lnTo>
                      <a:pt x="16383" y="753"/>
                    </a:lnTo>
                    <a:lnTo>
                      <a:pt x="15550" y="509"/>
                    </a:lnTo>
                    <a:lnTo>
                      <a:pt x="14737" y="326"/>
                    </a:lnTo>
                    <a:lnTo>
                      <a:pt x="13944" y="183"/>
                    </a:lnTo>
                    <a:lnTo>
                      <a:pt x="13172" y="61"/>
                    </a:lnTo>
                    <a:lnTo>
                      <a:pt x="124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3306551" y="4072354"/>
                <a:ext cx="2117994" cy="312397"/>
              </a:xfrm>
              <a:custGeom>
                <a:rect b="b" l="l" r="r" t="t"/>
                <a:pathLst>
                  <a:path extrusionOk="0" h="5936" w="40245">
                    <a:moveTo>
                      <a:pt x="11444" y="0"/>
                    </a:moveTo>
                    <a:lnTo>
                      <a:pt x="10753" y="21"/>
                    </a:lnTo>
                    <a:lnTo>
                      <a:pt x="10082" y="102"/>
                    </a:lnTo>
                    <a:lnTo>
                      <a:pt x="9411" y="203"/>
                    </a:lnTo>
                    <a:lnTo>
                      <a:pt x="8781" y="325"/>
                    </a:lnTo>
                    <a:lnTo>
                      <a:pt x="8151" y="488"/>
                    </a:lnTo>
                    <a:lnTo>
                      <a:pt x="7541" y="671"/>
                    </a:lnTo>
                    <a:lnTo>
                      <a:pt x="6972" y="854"/>
                    </a:lnTo>
                    <a:lnTo>
                      <a:pt x="6403" y="1077"/>
                    </a:lnTo>
                    <a:lnTo>
                      <a:pt x="5875" y="1321"/>
                    </a:lnTo>
                    <a:lnTo>
                      <a:pt x="5346" y="1565"/>
                    </a:lnTo>
                    <a:lnTo>
                      <a:pt x="4858" y="1829"/>
                    </a:lnTo>
                    <a:lnTo>
                      <a:pt x="4371" y="2114"/>
                    </a:lnTo>
                    <a:lnTo>
                      <a:pt x="3923" y="2399"/>
                    </a:lnTo>
                    <a:lnTo>
                      <a:pt x="3497" y="2683"/>
                    </a:lnTo>
                    <a:lnTo>
                      <a:pt x="3090" y="2968"/>
                    </a:lnTo>
                    <a:lnTo>
                      <a:pt x="2704" y="3252"/>
                    </a:lnTo>
                    <a:lnTo>
                      <a:pt x="2013" y="3821"/>
                    </a:lnTo>
                    <a:lnTo>
                      <a:pt x="1424" y="4350"/>
                    </a:lnTo>
                    <a:lnTo>
                      <a:pt x="915" y="4838"/>
                    </a:lnTo>
                    <a:lnTo>
                      <a:pt x="529" y="5244"/>
                    </a:lnTo>
                    <a:lnTo>
                      <a:pt x="245" y="5569"/>
                    </a:lnTo>
                    <a:lnTo>
                      <a:pt x="1" y="5854"/>
                    </a:lnTo>
                    <a:lnTo>
                      <a:pt x="102" y="5935"/>
                    </a:lnTo>
                    <a:lnTo>
                      <a:pt x="346" y="5630"/>
                    </a:lnTo>
                    <a:lnTo>
                      <a:pt x="631" y="5325"/>
                    </a:lnTo>
                    <a:lnTo>
                      <a:pt x="1017" y="4919"/>
                    </a:lnTo>
                    <a:lnTo>
                      <a:pt x="1505" y="4431"/>
                    </a:lnTo>
                    <a:lnTo>
                      <a:pt x="2094" y="3903"/>
                    </a:lnTo>
                    <a:lnTo>
                      <a:pt x="2785" y="3354"/>
                    </a:lnTo>
                    <a:lnTo>
                      <a:pt x="3171" y="3069"/>
                    </a:lnTo>
                    <a:lnTo>
                      <a:pt x="3558" y="2785"/>
                    </a:lnTo>
                    <a:lnTo>
                      <a:pt x="3984" y="2500"/>
                    </a:lnTo>
                    <a:lnTo>
                      <a:pt x="4432" y="2216"/>
                    </a:lnTo>
                    <a:lnTo>
                      <a:pt x="4919" y="1951"/>
                    </a:lnTo>
                    <a:lnTo>
                      <a:pt x="5407" y="1687"/>
                    </a:lnTo>
                    <a:lnTo>
                      <a:pt x="5915" y="1443"/>
                    </a:lnTo>
                    <a:lnTo>
                      <a:pt x="6444" y="1199"/>
                    </a:lnTo>
                    <a:lnTo>
                      <a:pt x="7013" y="976"/>
                    </a:lnTo>
                    <a:lnTo>
                      <a:pt x="7582" y="773"/>
                    </a:lnTo>
                    <a:lnTo>
                      <a:pt x="8171" y="610"/>
                    </a:lnTo>
                    <a:lnTo>
                      <a:pt x="8802" y="447"/>
                    </a:lnTo>
                    <a:lnTo>
                      <a:pt x="9432" y="325"/>
                    </a:lnTo>
                    <a:lnTo>
                      <a:pt x="10082" y="224"/>
                    </a:lnTo>
                    <a:lnTo>
                      <a:pt x="10753" y="142"/>
                    </a:lnTo>
                    <a:lnTo>
                      <a:pt x="11444" y="122"/>
                    </a:lnTo>
                    <a:lnTo>
                      <a:pt x="12155" y="122"/>
                    </a:lnTo>
                    <a:lnTo>
                      <a:pt x="12887" y="163"/>
                    </a:lnTo>
                    <a:lnTo>
                      <a:pt x="13395" y="203"/>
                    </a:lnTo>
                    <a:lnTo>
                      <a:pt x="13923" y="285"/>
                    </a:lnTo>
                    <a:lnTo>
                      <a:pt x="15021" y="447"/>
                    </a:lnTo>
                    <a:lnTo>
                      <a:pt x="16159" y="691"/>
                    </a:lnTo>
                    <a:lnTo>
                      <a:pt x="17379" y="955"/>
                    </a:lnTo>
                    <a:lnTo>
                      <a:pt x="18619" y="1281"/>
                    </a:lnTo>
                    <a:lnTo>
                      <a:pt x="19919" y="1626"/>
                    </a:lnTo>
                    <a:lnTo>
                      <a:pt x="22582" y="2358"/>
                    </a:lnTo>
                    <a:lnTo>
                      <a:pt x="25346" y="3130"/>
                    </a:lnTo>
                    <a:lnTo>
                      <a:pt x="26708" y="3496"/>
                    </a:lnTo>
                    <a:lnTo>
                      <a:pt x="28070" y="3842"/>
                    </a:lnTo>
                    <a:lnTo>
                      <a:pt x="29391" y="4147"/>
                    </a:lnTo>
                    <a:lnTo>
                      <a:pt x="30692" y="4431"/>
                    </a:lnTo>
                    <a:lnTo>
                      <a:pt x="31952" y="4655"/>
                    </a:lnTo>
                    <a:lnTo>
                      <a:pt x="32562" y="4736"/>
                    </a:lnTo>
                    <a:lnTo>
                      <a:pt x="33171" y="4817"/>
                    </a:lnTo>
                    <a:lnTo>
                      <a:pt x="33761" y="4858"/>
                    </a:lnTo>
                    <a:lnTo>
                      <a:pt x="34330" y="4899"/>
                    </a:lnTo>
                    <a:lnTo>
                      <a:pt x="34879" y="4919"/>
                    </a:lnTo>
                    <a:lnTo>
                      <a:pt x="35427" y="4919"/>
                    </a:lnTo>
                    <a:lnTo>
                      <a:pt x="35935" y="4899"/>
                    </a:lnTo>
                    <a:lnTo>
                      <a:pt x="36444" y="4858"/>
                    </a:lnTo>
                    <a:lnTo>
                      <a:pt x="36931" y="4797"/>
                    </a:lnTo>
                    <a:lnTo>
                      <a:pt x="37379" y="4716"/>
                    </a:lnTo>
                    <a:lnTo>
                      <a:pt x="37826" y="4594"/>
                    </a:lnTo>
                    <a:lnTo>
                      <a:pt x="38253" y="4451"/>
                    </a:lnTo>
                    <a:lnTo>
                      <a:pt x="38639" y="4289"/>
                    </a:lnTo>
                    <a:lnTo>
                      <a:pt x="39025" y="4086"/>
                    </a:lnTo>
                    <a:lnTo>
                      <a:pt x="39370" y="3862"/>
                    </a:lnTo>
                    <a:lnTo>
                      <a:pt x="39675" y="3618"/>
                    </a:lnTo>
                    <a:lnTo>
                      <a:pt x="39980" y="3334"/>
                    </a:lnTo>
                    <a:lnTo>
                      <a:pt x="40244" y="3008"/>
                    </a:lnTo>
                    <a:lnTo>
                      <a:pt x="40143" y="2927"/>
                    </a:lnTo>
                    <a:lnTo>
                      <a:pt x="39879" y="3252"/>
                    </a:lnTo>
                    <a:lnTo>
                      <a:pt x="39594" y="3537"/>
                    </a:lnTo>
                    <a:lnTo>
                      <a:pt x="39289" y="3781"/>
                    </a:lnTo>
                    <a:lnTo>
                      <a:pt x="38944" y="4004"/>
                    </a:lnTo>
                    <a:lnTo>
                      <a:pt x="38578" y="4187"/>
                    </a:lnTo>
                    <a:lnTo>
                      <a:pt x="38171" y="4350"/>
                    </a:lnTo>
                    <a:lnTo>
                      <a:pt x="37765" y="4492"/>
                    </a:lnTo>
                    <a:lnTo>
                      <a:pt x="37318" y="4594"/>
                    </a:lnTo>
                    <a:lnTo>
                      <a:pt x="36870" y="4695"/>
                    </a:lnTo>
                    <a:lnTo>
                      <a:pt x="36383" y="4756"/>
                    </a:lnTo>
                    <a:lnTo>
                      <a:pt x="35895" y="4797"/>
                    </a:lnTo>
                    <a:lnTo>
                      <a:pt x="34838" y="4797"/>
                    </a:lnTo>
                    <a:lnTo>
                      <a:pt x="34289" y="4777"/>
                    </a:lnTo>
                    <a:lnTo>
                      <a:pt x="33720" y="4736"/>
                    </a:lnTo>
                    <a:lnTo>
                      <a:pt x="33131" y="4675"/>
                    </a:lnTo>
                    <a:lnTo>
                      <a:pt x="32541" y="4614"/>
                    </a:lnTo>
                    <a:lnTo>
                      <a:pt x="31931" y="4512"/>
                    </a:lnTo>
                    <a:lnTo>
                      <a:pt x="30692" y="4289"/>
                    </a:lnTo>
                    <a:lnTo>
                      <a:pt x="29391" y="4025"/>
                    </a:lnTo>
                    <a:lnTo>
                      <a:pt x="28070" y="3720"/>
                    </a:lnTo>
                    <a:lnTo>
                      <a:pt x="26728" y="3374"/>
                    </a:lnTo>
                    <a:lnTo>
                      <a:pt x="25366" y="3008"/>
                    </a:lnTo>
                    <a:lnTo>
                      <a:pt x="22623" y="2256"/>
                    </a:lnTo>
                    <a:lnTo>
                      <a:pt x="19940" y="1504"/>
                    </a:lnTo>
                    <a:lnTo>
                      <a:pt x="18639" y="1159"/>
                    </a:lnTo>
                    <a:lnTo>
                      <a:pt x="17399" y="834"/>
                    </a:lnTo>
                    <a:lnTo>
                      <a:pt x="16180" y="569"/>
                    </a:lnTo>
                    <a:lnTo>
                      <a:pt x="15021" y="325"/>
                    </a:lnTo>
                    <a:lnTo>
                      <a:pt x="13923" y="163"/>
                    </a:lnTo>
                    <a:lnTo>
                      <a:pt x="13415" y="82"/>
                    </a:lnTo>
                    <a:lnTo>
                      <a:pt x="12907" y="41"/>
                    </a:lnTo>
                    <a:lnTo>
                      <a:pt x="1217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3570796" y="4253130"/>
                <a:ext cx="955242" cy="125201"/>
              </a:xfrm>
              <a:custGeom>
                <a:rect b="b" l="l" r="r" t="t"/>
                <a:pathLst>
                  <a:path extrusionOk="0" h="2379" w="18151">
                    <a:moveTo>
                      <a:pt x="6890" y="0"/>
                    </a:moveTo>
                    <a:lnTo>
                      <a:pt x="6179" y="20"/>
                    </a:lnTo>
                    <a:lnTo>
                      <a:pt x="5549" y="81"/>
                    </a:lnTo>
                    <a:lnTo>
                      <a:pt x="4939" y="142"/>
                    </a:lnTo>
                    <a:lnTo>
                      <a:pt x="4390" y="244"/>
                    </a:lnTo>
                    <a:lnTo>
                      <a:pt x="3882" y="346"/>
                    </a:lnTo>
                    <a:lnTo>
                      <a:pt x="3394" y="468"/>
                    </a:lnTo>
                    <a:lnTo>
                      <a:pt x="2927" y="610"/>
                    </a:lnTo>
                    <a:lnTo>
                      <a:pt x="2500" y="752"/>
                    </a:lnTo>
                    <a:lnTo>
                      <a:pt x="2114" y="894"/>
                    </a:lnTo>
                    <a:lnTo>
                      <a:pt x="1768" y="1057"/>
                    </a:lnTo>
                    <a:lnTo>
                      <a:pt x="1443" y="1220"/>
                    </a:lnTo>
                    <a:lnTo>
                      <a:pt x="1179" y="1382"/>
                    </a:lnTo>
                    <a:lnTo>
                      <a:pt x="915" y="1525"/>
                    </a:lnTo>
                    <a:lnTo>
                      <a:pt x="529" y="1809"/>
                    </a:lnTo>
                    <a:lnTo>
                      <a:pt x="244" y="2033"/>
                    </a:lnTo>
                    <a:lnTo>
                      <a:pt x="81" y="2195"/>
                    </a:lnTo>
                    <a:lnTo>
                      <a:pt x="0" y="2277"/>
                    </a:lnTo>
                    <a:lnTo>
                      <a:pt x="102" y="2358"/>
                    </a:lnTo>
                    <a:lnTo>
                      <a:pt x="163" y="2297"/>
                    </a:lnTo>
                    <a:lnTo>
                      <a:pt x="325" y="2134"/>
                    </a:lnTo>
                    <a:lnTo>
                      <a:pt x="589" y="1911"/>
                    </a:lnTo>
                    <a:lnTo>
                      <a:pt x="976" y="1626"/>
                    </a:lnTo>
                    <a:lnTo>
                      <a:pt x="1240" y="1484"/>
                    </a:lnTo>
                    <a:lnTo>
                      <a:pt x="1504" y="1321"/>
                    </a:lnTo>
                    <a:lnTo>
                      <a:pt x="1829" y="1179"/>
                    </a:lnTo>
                    <a:lnTo>
                      <a:pt x="2175" y="1016"/>
                    </a:lnTo>
                    <a:lnTo>
                      <a:pt x="2541" y="874"/>
                    </a:lnTo>
                    <a:lnTo>
                      <a:pt x="2968" y="712"/>
                    </a:lnTo>
                    <a:lnTo>
                      <a:pt x="3415" y="590"/>
                    </a:lnTo>
                    <a:lnTo>
                      <a:pt x="3923" y="447"/>
                    </a:lnTo>
                    <a:lnTo>
                      <a:pt x="4350" y="366"/>
                    </a:lnTo>
                    <a:lnTo>
                      <a:pt x="4797" y="285"/>
                    </a:lnTo>
                    <a:lnTo>
                      <a:pt x="5244" y="224"/>
                    </a:lnTo>
                    <a:lnTo>
                      <a:pt x="5691" y="183"/>
                    </a:lnTo>
                    <a:lnTo>
                      <a:pt x="6138" y="142"/>
                    </a:lnTo>
                    <a:lnTo>
                      <a:pt x="6606" y="122"/>
                    </a:lnTo>
                    <a:lnTo>
                      <a:pt x="7520" y="102"/>
                    </a:lnTo>
                    <a:lnTo>
                      <a:pt x="8455" y="142"/>
                    </a:lnTo>
                    <a:lnTo>
                      <a:pt x="9390" y="224"/>
                    </a:lnTo>
                    <a:lnTo>
                      <a:pt x="10325" y="325"/>
                    </a:lnTo>
                    <a:lnTo>
                      <a:pt x="11260" y="468"/>
                    </a:lnTo>
                    <a:lnTo>
                      <a:pt x="12195" y="651"/>
                    </a:lnTo>
                    <a:lnTo>
                      <a:pt x="13110" y="854"/>
                    </a:lnTo>
                    <a:lnTo>
                      <a:pt x="14004" y="1077"/>
                    </a:lnTo>
                    <a:lnTo>
                      <a:pt x="14878" y="1321"/>
                    </a:lnTo>
                    <a:lnTo>
                      <a:pt x="15732" y="1565"/>
                    </a:lnTo>
                    <a:lnTo>
                      <a:pt x="16565" y="1829"/>
                    </a:lnTo>
                    <a:lnTo>
                      <a:pt x="17358" y="2094"/>
                    </a:lnTo>
                    <a:lnTo>
                      <a:pt x="18110" y="2378"/>
                    </a:lnTo>
                    <a:lnTo>
                      <a:pt x="18150" y="2256"/>
                    </a:lnTo>
                    <a:lnTo>
                      <a:pt x="16850" y="1789"/>
                    </a:lnTo>
                    <a:lnTo>
                      <a:pt x="15589" y="1382"/>
                    </a:lnTo>
                    <a:lnTo>
                      <a:pt x="14390" y="1057"/>
                    </a:lnTo>
                    <a:lnTo>
                      <a:pt x="13272" y="752"/>
                    </a:lnTo>
                    <a:lnTo>
                      <a:pt x="12195" y="529"/>
                    </a:lnTo>
                    <a:lnTo>
                      <a:pt x="11159" y="325"/>
                    </a:lnTo>
                    <a:lnTo>
                      <a:pt x="10203" y="183"/>
                    </a:lnTo>
                    <a:lnTo>
                      <a:pt x="9289" y="81"/>
                    </a:lnTo>
                    <a:lnTo>
                      <a:pt x="8435" y="20"/>
                    </a:lnTo>
                    <a:lnTo>
                      <a:pt x="764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17" name="Google Shape;1417;p28"/>
          <p:cNvPicPr preferRelativeResize="0"/>
          <p:nvPr/>
        </p:nvPicPr>
        <p:blipFill rotWithShape="1">
          <a:blip r:embed="rId3">
            <a:alphaModFix/>
          </a:blip>
          <a:srcRect b="0" l="1597" r="1587" t="0"/>
          <a:stretch/>
        </p:blipFill>
        <p:spPr>
          <a:xfrm>
            <a:off x="2261350" y="334975"/>
            <a:ext cx="1066375" cy="1610325"/>
          </a:xfrm>
          <a:prstGeom prst="rect">
            <a:avLst/>
          </a:prstGeom>
          <a:noFill/>
          <a:ln>
            <a:noFill/>
          </a:ln>
        </p:spPr>
      </p:pic>
      <p:pic>
        <p:nvPicPr>
          <p:cNvPr descr="Hear from debut author Amina Luqman-Dawson on her lyrical middle-grade novel, FREEWATER.&#10;--&#10;Under the cover of night, twelve-year-old Homer flees Southerland Plantation with his little sister Ada, unwillingly leaving their beloved mother behind. Much as he adores her and fears for her life, Homer knows there’s no turning back, not with the overseer on their trail. Through tangled vines, secret doorways, and over a sky bridge, the two find a secret community called Freewater, deep in the swamp.&#10;&#10;In this society created by formerly enslaved people and some freeborn children, Homer finds new friends, almost forgetting where he came from. But when he learns of a threat that could destroy Freewater, he crafts a plan to find his mother and help his new home.&#10;&#10;Deeply inspiring and loosely based on the history of maroon communities in the South, this is a striking tale of survival, adventure, friendship, and courage. &#10;&#10;Learn more: https://bit.ly/FreewaterBook" id="1418" name="Google Shape;1418;p28" title="Amina Luqman-Dawson presents FREEWATER">
            <a:hlinkClick r:id="rId4"/>
          </p:cNvPr>
          <p:cNvPicPr preferRelativeResize="0"/>
          <p:nvPr/>
        </p:nvPicPr>
        <p:blipFill>
          <a:blip r:embed="rId5">
            <a:alphaModFix/>
          </a:blip>
          <a:stretch>
            <a:fillRect/>
          </a:stretch>
        </p:blipFill>
        <p:spPr>
          <a:xfrm>
            <a:off x="430525" y="22829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8"/>
                                        </p:tgtEl>
                                        <p:attrNameLst>
                                          <p:attrName>style.visibility</p:attrName>
                                        </p:attrNameLst>
                                      </p:cBhvr>
                                      <p:to>
                                        <p:strVal val="visible"/>
                                      </p:to>
                                    </p:set>
                                    <p:animEffect filter="fade" transition="in">
                                      <p:cBhvr>
                                        <p:cTn dur="1000"/>
                                        <p:tgtEl>
                                          <p:spTgt spid="1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29"/>
          <p:cNvSpPr txBox="1"/>
          <p:nvPr>
            <p:ph type="title"/>
          </p:nvPr>
        </p:nvSpPr>
        <p:spPr>
          <a:xfrm>
            <a:off x="-197975" y="391250"/>
            <a:ext cx="6562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The Inquisitor’s Tale </a:t>
            </a:r>
            <a:endParaRPr i="1">
              <a:solidFill>
                <a:schemeClr val="accent5"/>
              </a:solidFill>
            </a:endParaRPr>
          </a:p>
          <a:p>
            <a:pPr indent="0" lvl="0" marL="0" rtl="0" algn="ctr">
              <a:spcBef>
                <a:spcPts val="0"/>
              </a:spcBef>
              <a:spcAft>
                <a:spcPts val="0"/>
              </a:spcAft>
              <a:buNone/>
            </a:pPr>
            <a:r>
              <a:rPr lang="en"/>
              <a:t>by Adam Gidwitz</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424" name="Google Shape;1424;p29"/>
          <p:cNvSpPr txBox="1"/>
          <p:nvPr/>
        </p:nvSpPr>
        <p:spPr>
          <a:xfrm>
            <a:off x="449575" y="1438225"/>
            <a:ext cx="5267700" cy="32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1"/>
                </a:solidFill>
                <a:latin typeface="Nunito"/>
                <a:ea typeface="Nunito"/>
                <a:cs typeface="Nunito"/>
                <a:sym typeface="Nunito"/>
              </a:rPr>
              <a:t>The year is 1242. On a dark night, travelers from across France cross paths at an inn and begin to tell stories of three children. Their adventures take them on a chase through France: they are taken captive by knights, sit alongside a king, and save the land from a farting dragon. On the run to escape prejudice and persecution and save precious and holy texts from being burned, their quest drives them forward to a final showdown at Mont Saint-Michel, where all will come to question if these children can perform the miracles of saints. </a:t>
            </a:r>
            <a:r>
              <a:rPr lang="en">
                <a:solidFill>
                  <a:schemeClr val="lt1"/>
                </a:solidFill>
                <a:latin typeface="Nunito"/>
                <a:ea typeface="Nunito"/>
                <a:cs typeface="Nunito"/>
                <a:sym typeface="Nunito"/>
              </a:rPr>
              <a:t>Told in multiple voices, in a style reminiscent of The Canterbury Tales, our narrator collects their stories and the saga of these three unlikely allies begins to come together.</a:t>
            </a:r>
            <a:endParaRPr>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a:solidFill>
                <a:schemeClr val="lt1"/>
              </a:solidFill>
              <a:latin typeface="Nunito"/>
              <a:ea typeface="Nunito"/>
              <a:cs typeface="Nunito"/>
              <a:sym typeface="Nunito"/>
            </a:endParaRPr>
          </a:p>
        </p:txBody>
      </p:sp>
      <p:pic>
        <p:nvPicPr>
          <p:cNvPr id="1425" name="Google Shape;1425;p29"/>
          <p:cNvPicPr preferRelativeResize="0"/>
          <p:nvPr/>
        </p:nvPicPr>
        <p:blipFill rotWithShape="1">
          <a:blip r:embed="rId3">
            <a:alphaModFix/>
          </a:blip>
          <a:srcRect b="7388" l="0" r="0" t="7388"/>
          <a:stretch/>
        </p:blipFill>
        <p:spPr>
          <a:xfrm>
            <a:off x="6486066" y="2855176"/>
            <a:ext cx="1616535" cy="2059300"/>
          </a:xfrm>
          <a:prstGeom prst="rect">
            <a:avLst/>
          </a:prstGeom>
          <a:noFill/>
          <a:ln>
            <a:noFill/>
          </a:ln>
        </p:spPr>
      </p:pic>
      <p:pic>
        <p:nvPicPr>
          <p:cNvPr descr="This video is a Book Trailer for The Inquisitor's Tale" id="1426" name="Google Shape;1426;p29" title="Book Trailer for The Inquisitor's Tale">
            <a:hlinkClick r:id="rId4"/>
          </p:cNvPr>
          <p:cNvPicPr preferRelativeResize="0"/>
          <p:nvPr/>
        </p:nvPicPr>
        <p:blipFill>
          <a:blip r:embed="rId5">
            <a:alphaModFix/>
          </a:blip>
          <a:stretch>
            <a:fillRect/>
          </a:stretch>
        </p:blipFill>
        <p:spPr>
          <a:xfrm>
            <a:off x="5780400" y="806900"/>
            <a:ext cx="3201475" cy="180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6"/>
                                        </p:tgtEl>
                                        <p:attrNameLst>
                                          <p:attrName>style.visibility</p:attrName>
                                        </p:attrNameLst>
                                      </p:cBhvr>
                                      <p:to>
                                        <p:strVal val="visible"/>
                                      </p:to>
                                    </p:set>
                                    <p:animEffect filter="fade" transition="in">
                                      <p:cBhvr>
                                        <p:cTn dur="1000"/>
                                        <p:tgtEl>
                                          <p:spTgt spid="1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iterature Lesson for National Poetry Month by Slidesgo">
  <a:themeElements>
    <a:clrScheme name="Simple Light">
      <a:dk1>
        <a:srgbClr val="345086"/>
      </a:dk1>
      <a:lt1>
        <a:srgbClr val="191919"/>
      </a:lt1>
      <a:dk2>
        <a:srgbClr val="FCE1E8"/>
      </a:dk2>
      <a:lt2>
        <a:srgbClr val="DB7E97"/>
      </a:lt2>
      <a:accent1>
        <a:srgbClr val="F5BECC"/>
      </a:accent1>
      <a:accent2>
        <a:srgbClr val="FFFFFF"/>
      </a:accent2>
      <a:accent3>
        <a:srgbClr val="A0A0E0"/>
      </a:accent3>
      <a:accent4>
        <a:srgbClr val="F5D076"/>
      </a:accent4>
      <a:accent5>
        <a:srgbClr val="792B4B"/>
      </a:accent5>
      <a:accent6>
        <a:srgbClr val="B2DDD4"/>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